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sldIdLst>
    <p:sldId id="262" r:id="rId5"/>
    <p:sldId id="271"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8" r:id="rId21"/>
    <p:sldId id="289" r:id="rId22"/>
    <p:sldId id="291" r:id="rId23"/>
    <p:sldId id="290" r:id="rId24"/>
    <p:sldId id="292" r:id="rId25"/>
    <p:sldId id="293" r:id="rId26"/>
    <p:sldId id="294" r:id="rId27"/>
    <p:sldId id="344" r:id="rId28"/>
    <p:sldId id="345" r:id="rId29"/>
    <p:sldId id="346" r:id="rId30"/>
    <p:sldId id="347" r:id="rId31"/>
    <p:sldId id="348" r:id="rId32"/>
    <p:sldId id="349" r:id="rId33"/>
    <p:sldId id="350" r:id="rId34"/>
    <p:sldId id="351" r:id="rId35"/>
    <p:sldId id="352" r:id="rId36"/>
    <p:sldId id="353" r:id="rId37"/>
    <p:sldId id="354" r:id="rId38"/>
    <p:sldId id="295" r:id="rId39"/>
    <p:sldId id="296" r:id="rId40"/>
    <p:sldId id="297" r:id="rId41"/>
    <p:sldId id="298" r:id="rId42"/>
    <p:sldId id="299" r:id="rId43"/>
    <p:sldId id="300" r:id="rId44"/>
    <p:sldId id="361" r:id="rId45"/>
    <p:sldId id="362" r:id="rId46"/>
    <p:sldId id="301" r:id="rId47"/>
    <p:sldId id="359" r:id="rId48"/>
    <p:sldId id="302" r:id="rId49"/>
    <p:sldId id="307" r:id="rId50"/>
    <p:sldId id="303" r:id="rId51"/>
    <p:sldId id="304" r:id="rId52"/>
    <p:sldId id="305" r:id="rId53"/>
    <p:sldId id="306" r:id="rId54"/>
    <p:sldId id="308" r:id="rId55"/>
    <p:sldId id="309" r:id="rId56"/>
    <p:sldId id="310" r:id="rId57"/>
    <p:sldId id="311" r:id="rId58"/>
    <p:sldId id="312" r:id="rId59"/>
    <p:sldId id="313" r:id="rId60"/>
    <p:sldId id="316" r:id="rId61"/>
    <p:sldId id="317" r:id="rId62"/>
    <p:sldId id="315" r:id="rId63"/>
    <p:sldId id="358" r:id="rId64"/>
    <p:sldId id="318" r:id="rId65"/>
    <p:sldId id="360" r:id="rId66"/>
    <p:sldId id="319" r:id="rId67"/>
    <p:sldId id="320" r:id="rId68"/>
    <p:sldId id="356" r:id="rId69"/>
    <p:sldId id="357" r:id="rId70"/>
    <p:sldId id="321" r:id="rId71"/>
    <p:sldId id="322" r:id="rId72"/>
    <p:sldId id="323" r:id="rId73"/>
    <p:sldId id="324" r:id="rId74"/>
    <p:sldId id="325" r:id="rId75"/>
    <p:sldId id="326" r:id="rId76"/>
    <p:sldId id="327" r:id="rId77"/>
    <p:sldId id="328" r:id="rId78"/>
  </p:sldIdLst>
  <p:sldSz cx="12192000" cy="6858000"/>
  <p:notesSz cx="6858000" cy="9144000"/>
  <p:defaultTextStyle>
    <a:defPPr>
      <a:defRPr lang="en-M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90" autoAdjust="0"/>
    <p:restoredTop sz="96327"/>
  </p:normalViewPr>
  <p:slideViewPr>
    <p:cSldViewPr snapToGrid="0" snapToObjects="1">
      <p:cViewPr varScale="1">
        <p:scale>
          <a:sx n="95" d="100"/>
          <a:sy n="95" d="100"/>
        </p:scale>
        <p:origin x="90"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Garin-Michaud" userId="980d8fbd-c353-41e3-84c7-1a36daa6cb5c" providerId="ADAL" clId="{926B68BE-F5C4-4779-A759-A7B9FFA3B7DD}"/>
    <pc:docChg chg="undo redo custSel addSld delSld modSld">
      <pc:chgData name="Eric Garin-Michaud" userId="980d8fbd-c353-41e3-84c7-1a36daa6cb5c" providerId="ADAL" clId="{926B68BE-F5C4-4779-A759-A7B9FFA3B7DD}" dt="2022-02-18T16:25:46.798" v="6969" actId="14100"/>
      <pc:docMkLst>
        <pc:docMk/>
      </pc:docMkLst>
      <pc:sldChg chg="addSp delSp modSp mod">
        <pc:chgData name="Eric Garin-Michaud" userId="980d8fbd-c353-41e3-84c7-1a36daa6cb5c" providerId="ADAL" clId="{926B68BE-F5C4-4779-A759-A7B9FFA3B7DD}" dt="2022-02-18T15:00:09.559" v="4337" actId="1076"/>
        <pc:sldMkLst>
          <pc:docMk/>
          <pc:sldMk cId="903130734" sldId="271"/>
        </pc:sldMkLst>
        <pc:spChg chg="mod">
          <ac:chgData name="Eric Garin-Michaud" userId="980d8fbd-c353-41e3-84c7-1a36daa6cb5c" providerId="ADAL" clId="{926B68BE-F5C4-4779-A759-A7B9FFA3B7DD}" dt="2022-02-17T12:21:11.992" v="598" actId="1035"/>
          <ac:spMkLst>
            <pc:docMk/>
            <pc:sldMk cId="903130734" sldId="271"/>
            <ac:spMk id="13" creationId="{B97FEDDD-B329-4864-9462-341F796DB29C}"/>
          </ac:spMkLst>
        </pc:spChg>
        <pc:spChg chg="add mod">
          <ac:chgData name="Eric Garin-Michaud" userId="980d8fbd-c353-41e3-84c7-1a36daa6cb5c" providerId="ADAL" clId="{926B68BE-F5C4-4779-A759-A7B9FFA3B7DD}" dt="2022-02-18T15:00:09.559" v="4337" actId="1076"/>
          <ac:spMkLst>
            <pc:docMk/>
            <pc:sldMk cId="903130734" sldId="271"/>
            <ac:spMk id="14" creationId="{3334AC4B-ECFB-4A02-B88D-5A55E73801DC}"/>
          </ac:spMkLst>
        </pc:spChg>
        <pc:spChg chg="mod">
          <ac:chgData name="Eric Garin-Michaud" userId="980d8fbd-c353-41e3-84c7-1a36daa6cb5c" providerId="ADAL" clId="{926B68BE-F5C4-4779-A759-A7B9FFA3B7DD}" dt="2022-02-17T12:21:01.042" v="582" actId="20577"/>
          <ac:spMkLst>
            <pc:docMk/>
            <pc:sldMk cId="903130734" sldId="271"/>
            <ac:spMk id="17" creationId="{4AE54AAE-62E3-44F1-A729-D4A63C11F75B}"/>
          </ac:spMkLst>
        </pc:spChg>
        <pc:spChg chg="mod">
          <ac:chgData name="Eric Garin-Michaud" userId="980d8fbd-c353-41e3-84c7-1a36daa6cb5c" providerId="ADAL" clId="{926B68BE-F5C4-4779-A759-A7B9FFA3B7DD}" dt="2022-02-17T12:21:11.992" v="598" actId="1035"/>
          <ac:spMkLst>
            <pc:docMk/>
            <pc:sldMk cId="903130734" sldId="271"/>
            <ac:spMk id="18" creationId="{FDADC7E7-A73A-4B58-86A4-7FE8D352E9AE}"/>
          </ac:spMkLst>
        </pc:spChg>
        <pc:spChg chg="mod">
          <ac:chgData name="Eric Garin-Michaud" userId="980d8fbd-c353-41e3-84c7-1a36daa6cb5c" providerId="ADAL" clId="{926B68BE-F5C4-4779-A759-A7B9FFA3B7DD}" dt="2022-02-17T12:21:11.992" v="598" actId="1035"/>
          <ac:spMkLst>
            <pc:docMk/>
            <pc:sldMk cId="903130734" sldId="271"/>
            <ac:spMk id="19" creationId="{6B9192AE-F48D-47D3-BBE1-7B3A73250C3C}"/>
          </ac:spMkLst>
        </pc:spChg>
        <pc:spChg chg="mod">
          <ac:chgData name="Eric Garin-Michaud" userId="980d8fbd-c353-41e3-84c7-1a36daa6cb5c" providerId="ADAL" clId="{926B68BE-F5C4-4779-A759-A7B9FFA3B7DD}" dt="2022-02-17T12:21:11.992" v="598" actId="1035"/>
          <ac:spMkLst>
            <pc:docMk/>
            <pc:sldMk cId="903130734" sldId="271"/>
            <ac:spMk id="20" creationId="{E79FF105-4C2F-4ACB-A909-470833C7A586}"/>
          </ac:spMkLst>
        </pc:spChg>
        <pc:spChg chg="mod">
          <ac:chgData name="Eric Garin-Michaud" userId="980d8fbd-c353-41e3-84c7-1a36daa6cb5c" providerId="ADAL" clId="{926B68BE-F5C4-4779-A759-A7B9FFA3B7DD}" dt="2022-02-17T12:21:11.992" v="598" actId="1035"/>
          <ac:spMkLst>
            <pc:docMk/>
            <pc:sldMk cId="903130734" sldId="271"/>
            <ac:spMk id="21" creationId="{550B168D-02F2-4FD8-BC28-5021AA2A2A08}"/>
          </ac:spMkLst>
        </pc:spChg>
        <pc:spChg chg="del mod">
          <ac:chgData name="Eric Garin-Michaud" userId="980d8fbd-c353-41e3-84c7-1a36daa6cb5c" providerId="ADAL" clId="{926B68BE-F5C4-4779-A759-A7B9FFA3B7DD}" dt="2022-02-16T10:34:11.222" v="182" actId="478"/>
          <ac:spMkLst>
            <pc:docMk/>
            <pc:sldMk cId="903130734" sldId="271"/>
            <ac:spMk id="22" creationId="{041BF028-796E-49FD-B618-95621AF21E29}"/>
          </ac:spMkLst>
        </pc:spChg>
      </pc:sldChg>
      <pc:sldChg chg="del">
        <pc:chgData name="Eric Garin-Michaud" userId="980d8fbd-c353-41e3-84c7-1a36daa6cb5c" providerId="ADAL" clId="{926B68BE-F5C4-4779-A759-A7B9FFA3B7DD}" dt="2022-02-18T14:59:28.035" v="4330" actId="47"/>
        <pc:sldMkLst>
          <pc:docMk/>
          <pc:sldMk cId="4164054050" sldId="272"/>
        </pc:sldMkLst>
      </pc:sldChg>
      <pc:sldChg chg="addSp modSp mod modAnim">
        <pc:chgData name="Eric Garin-Michaud" userId="980d8fbd-c353-41e3-84c7-1a36daa6cb5c" providerId="ADAL" clId="{926B68BE-F5C4-4779-A759-A7B9FFA3B7DD}" dt="2022-02-17T12:23:44.586" v="639" actId="20577"/>
        <pc:sldMkLst>
          <pc:docMk/>
          <pc:sldMk cId="3748983789" sldId="273"/>
        </pc:sldMkLst>
        <pc:spChg chg="mod">
          <ac:chgData name="Eric Garin-Michaud" userId="980d8fbd-c353-41e3-84c7-1a36daa6cb5c" providerId="ADAL" clId="{926B68BE-F5C4-4779-A759-A7B9FFA3B7DD}" dt="2022-02-17T12:23:44.586" v="639" actId="20577"/>
          <ac:spMkLst>
            <pc:docMk/>
            <pc:sldMk cId="3748983789" sldId="273"/>
            <ac:spMk id="11" creationId="{EBD28D00-10A1-463A-A02A-267064232892}"/>
          </ac:spMkLst>
        </pc:spChg>
        <pc:spChg chg="add mod">
          <ac:chgData name="Eric Garin-Michaud" userId="980d8fbd-c353-41e3-84c7-1a36daa6cb5c" providerId="ADAL" clId="{926B68BE-F5C4-4779-A759-A7B9FFA3B7DD}" dt="2022-02-17T12:23:30.600" v="624" actId="20577"/>
          <ac:spMkLst>
            <pc:docMk/>
            <pc:sldMk cId="3748983789" sldId="273"/>
            <ac:spMk id="15" creationId="{944EC13B-85BC-4B77-9FC0-EFB211117DDA}"/>
          </ac:spMkLst>
        </pc:spChg>
        <pc:cxnChg chg="add mod">
          <ac:chgData name="Eric Garin-Michaud" userId="980d8fbd-c353-41e3-84c7-1a36daa6cb5c" providerId="ADAL" clId="{926B68BE-F5C4-4779-A759-A7B9FFA3B7DD}" dt="2022-02-17T12:23:01.745" v="610" actId="14100"/>
          <ac:cxnSpMkLst>
            <pc:docMk/>
            <pc:sldMk cId="3748983789" sldId="273"/>
            <ac:cxnSpMk id="14" creationId="{BBAECA17-416A-409A-B2BA-1FE584DE0645}"/>
          </ac:cxnSpMkLst>
        </pc:cxnChg>
        <pc:cxnChg chg="add mod">
          <ac:chgData name="Eric Garin-Michaud" userId="980d8fbd-c353-41e3-84c7-1a36daa6cb5c" providerId="ADAL" clId="{926B68BE-F5C4-4779-A759-A7B9FFA3B7DD}" dt="2022-02-17T12:23:17.498" v="615" actId="14100"/>
          <ac:cxnSpMkLst>
            <pc:docMk/>
            <pc:sldMk cId="3748983789" sldId="273"/>
            <ac:cxnSpMk id="17" creationId="{3ED780EA-119A-4002-98DC-87FB656DC7DC}"/>
          </ac:cxnSpMkLst>
        </pc:cxnChg>
      </pc:sldChg>
      <pc:sldChg chg="addSp delSp modSp mod">
        <pc:chgData name="Eric Garin-Michaud" userId="980d8fbd-c353-41e3-84c7-1a36daa6cb5c" providerId="ADAL" clId="{926B68BE-F5C4-4779-A759-A7B9FFA3B7DD}" dt="2022-02-16T10:54:33.052" v="521" actId="14100"/>
        <pc:sldMkLst>
          <pc:docMk/>
          <pc:sldMk cId="239067884" sldId="277"/>
        </pc:sldMkLst>
        <pc:spChg chg="mod">
          <ac:chgData name="Eric Garin-Michaud" userId="980d8fbd-c353-41e3-84c7-1a36daa6cb5c" providerId="ADAL" clId="{926B68BE-F5C4-4779-A759-A7B9FFA3B7DD}" dt="2022-02-16T10:54:25.980" v="520" actId="14100"/>
          <ac:spMkLst>
            <pc:docMk/>
            <pc:sldMk cId="239067884" sldId="277"/>
            <ac:spMk id="10" creationId="{E5DDB672-11B1-4CA1-8B3C-390752580D15}"/>
          </ac:spMkLst>
        </pc:spChg>
        <pc:picChg chg="add del mod">
          <ac:chgData name="Eric Garin-Michaud" userId="980d8fbd-c353-41e3-84c7-1a36daa6cb5c" providerId="ADAL" clId="{926B68BE-F5C4-4779-A759-A7B9FFA3B7DD}" dt="2022-02-16T10:52:44.850" v="506" actId="478"/>
          <ac:picMkLst>
            <pc:docMk/>
            <pc:sldMk cId="239067884" sldId="277"/>
            <ac:picMk id="3" creationId="{0372D942-139B-4C99-9955-19BF8246E4F7}"/>
          </ac:picMkLst>
        </pc:picChg>
        <pc:picChg chg="add mod">
          <ac:chgData name="Eric Garin-Michaud" userId="980d8fbd-c353-41e3-84c7-1a36daa6cb5c" providerId="ADAL" clId="{926B68BE-F5C4-4779-A759-A7B9FFA3B7DD}" dt="2022-02-16T10:54:33.052" v="521" actId="14100"/>
          <ac:picMkLst>
            <pc:docMk/>
            <pc:sldMk cId="239067884" sldId="277"/>
            <ac:picMk id="11" creationId="{F97EC5A1-9D23-43AE-B3A8-008B3C309614}"/>
          </ac:picMkLst>
        </pc:picChg>
      </pc:sldChg>
      <pc:sldChg chg="addSp delSp modSp mod modAnim">
        <pc:chgData name="Eric Garin-Michaud" userId="980d8fbd-c353-41e3-84c7-1a36daa6cb5c" providerId="ADAL" clId="{926B68BE-F5C4-4779-A759-A7B9FFA3B7DD}" dt="2022-02-16T10:43:48.428" v="502" actId="14100"/>
        <pc:sldMkLst>
          <pc:docMk/>
          <pc:sldMk cId="241645400" sldId="278"/>
        </pc:sldMkLst>
        <pc:spChg chg="mod">
          <ac:chgData name="Eric Garin-Michaud" userId="980d8fbd-c353-41e3-84c7-1a36daa6cb5c" providerId="ADAL" clId="{926B68BE-F5C4-4779-A759-A7B9FFA3B7DD}" dt="2022-02-16T10:43:48.428" v="502" actId="14100"/>
          <ac:spMkLst>
            <pc:docMk/>
            <pc:sldMk cId="241645400" sldId="278"/>
            <ac:spMk id="6" creationId="{EFE59188-B9F5-428B-92AB-E7D7B596EDAE}"/>
          </ac:spMkLst>
        </pc:spChg>
        <pc:spChg chg="mod">
          <ac:chgData name="Eric Garin-Michaud" userId="980d8fbd-c353-41e3-84c7-1a36daa6cb5c" providerId="ADAL" clId="{926B68BE-F5C4-4779-A759-A7B9FFA3B7DD}" dt="2022-02-16T10:43:12.962" v="500" actId="1076"/>
          <ac:spMkLst>
            <pc:docMk/>
            <pc:sldMk cId="241645400" sldId="278"/>
            <ac:spMk id="11" creationId="{BFB486F5-A7E4-42C1-B32B-05D916DEA180}"/>
          </ac:spMkLst>
        </pc:spChg>
        <pc:picChg chg="del">
          <ac:chgData name="Eric Garin-Michaud" userId="980d8fbd-c353-41e3-84c7-1a36daa6cb5c" providerId="ADAL" clId="{926B68BE-F5C4-4779-A759-A7B9FFA3B7DD}" dt="2022-02-16T10:40:50.792" v="489" actId="478"/>
          <ac:picMkLst>
            <pc:docMk/>
            <pc:sldMk cId="241645400" sldId="278"/>
            <ac:picMk id="9" creationId="{5C52E40C-0E21-444D-BFBB-6CA42112C82B}"/>
          </ac:picMkLst>
        </pc:picChg>
        <pc:picChg chg="add mod">
          <ac:chgData name="Eric Garin-Michaud" userId="980d8fbd-c353-41e3-84c7-1a36daa6cb5c" providerId="ADAL" clId="{926B68BE-F5C4-4779-A759-A7B9FFA3B7DD}" dt="2022-02-16T10:42:14.709" v="495" actId="1076"/>
          <ac:picMkLst>
            <pc:docMk/>
            <pc:sldMk cId="241645400" sldId="278"/>
            <ac:picMk id="10" creationId="{059396EE-AD04-4DE1-9C3D-8D92DF956311}"/>
          </ac:picMkLst>
        </pc:picChg>
        <pc:cxnChg chg="add mod">
          <ac:chgData name="Eric Garin-Michaud" userId="980d8fbd-c353-41e3-84c7-1a36daa6cb5c" providerId="ADAL" clId="{926B68BE-F5C4-4779-A759-A7B9FFA3B7DD}" dt="2022-02-16T10:43:17.433" v="501" actId="14100"/>
          <ac:cxnSpMkLst>
            <pc:docMk/>
            <pc:sldMk cId="241645400" sldId="278"/>
            <ac:cxnSpMk id="14" creationId="{7EDEBF1B-8A06-4F54-A473-0D8F32BD73DB}"/>
          </ac:cxnSpMkLst>
        </pc:cxnChg>
      </pc:sldChg>
      <pc:sldChg chg="delSp mod">
        <pc:chgData name="Eric Garin-Michaud" userId="980d8fbd-c353-41e3-84c7-1a36daa6cb5c" providerId="ADAL" clId="{926B68BE-F5C4-4779-A759-A7B9FFA3B7DD}" dt="2022-02-16T10:44:10.267" v="504" actId="478"/>
        <pc:sldMkLst>
          <pc:docMk/>
          <pc:sldMk cId="3201564277" sldId="279"/>
        </pc:sldMkLst>
        <pc:spChg chg="del">
          <ac:chgData name="Eric Garin-Michaud" userId="980d8fbd-c353-41e3-84c7-1a36daa6cb5c" providerId="ADAL" clId="{926B68BE-F5C4-4779-A759-A7B9FFA3B7DD}" dt="2022-02-16T10:44:10.267" v="504" actId="478"/>
          <ac:spMkLst>
            <pc:docMk/>
            <pc:sldMk cId="3201564277" sldId="279"/>
            <ac:spMk id="11" creationId="{337007D6-1053-4AC1-855C-FAEF2C833A23}"/>
          </ac:spMkLst>
        </pc:spChg>
        <pc:spChg chg="del">
          <ac:chgData name="Eric Garin-Michaud" userId="980d8fbd-c353-41e3-84c7-1a36daa6cb5c" providerId="ADAL" clId="{926B68BE-F5C4-4779-A759-A7B9FFA3B7DD}" dt="2022-02-16T10:44:08.064" v="503" actId="478"/>
          <ac:spMkLst>
            <pc:docMk/>
            <pc:sldMk cId="3201564277" sldId="279"/>
            <ac:spMk id="12" creationId="{96069875-4A16-46B9-B328-158FEC546870}"/>
          </ac:spMkLst>
        </pc:spChg>
      </pc:sldChg>
      <pc:sldChg chg="delSp mod">
        <pc:chgData name="Eric Garin-Michaud" userId="980d8fbd-c353-41e3-84c7-1a36daa6cb5c" providerId="ADAL" clId="{926B68BE-F5C4-4779-A759-A7B9FFA3B7DD}" dt="2022-02-16T10:55:29.431" v="522" actId="478"/>
        <pc:sldMkLst>
          <pc:docMk/>
          <pc:sldMk cId="3731710200" sldId="281"/>
        </pc:sldMkLst>
        <pc:spChg chg="del">
          <ac:chgData name="Eric Garin-Michaud" userId="980d8fbd-c353-41e3-84c7-1a36daa6cb5c" providerId="ADAL" clId="{926B68BE-F5C4-4779-A759-A7B9FFA3B7DD}" dt="2022-02-16T10:55:29.431" v="522" actId="478"/>
          <ac:spMkLst>
            <pc:docMk/>
            <pc:sldMk cId="3731710200" sldId="281"/>
            <ac:spMk id="35" creationId="{543237BC-4352-41CF-957C-514CA1DFE405}"/>
          </ac:spMkLst>
        </pc:spChg>
      </pc:sldChg>
      <pc:sldChg chg="delSp mod">
        <pc:chgData name="Eric Garin-Michaud" userId="980d8fbd-c353-41e3-84c7-1a36daa6cb5c" providerId="ADAL" clId="{926B68BE-F5C4-4779-A759-A7B9FFA3B7DD}" dt="2022-02-16T10:55:39.274" v="523" actId="478"/>
        <pc:sldMkLst>
          <pc:docMk/>
          <pc:sldMk cId="785987056" sldId="282"/>
        </pc:sldMkLst>
        <pc:spChg chg="del">
          <ac:chgData name="Eric Garin-Michaud" userId="980d8fbd-c353-41e3-84c7-1a36daa6cb5c" providerId="ADAL" clId="{926B68BE-F5C4-4779-A759-A7B9FFA3B7DD}" dt="2022-02-16T10:55:39.274" v="523" actId="478"/>
          <ac:spMkLst>
            <pc:docMk/>
            <pc:sldMk cId="785987056" sldId="282"/>
            <ac:spMk id="57" creationId="{46B540E1-DA48-4D10-94D1-E867559B6862}"/>
          </ac:spMkLst>
        </pc:spChg>
      </pc:sldChg>
      <pc:sldChg chg="delSp mod">
        <pc:chgData name="Eric Garin-Michaud" userId="980d8fbd-c353-41e3-84c7-1a36daa6cb5c" providerId="ADAL" clId="{926B68BE-F5C4-4779-A759-A7B9FFA3B7DD}" dt="2022-02-16T10:55:45.310" v="524" actId="478"/>
        <pc:sldMkLst>
          <pc:docMk/>
          <pc:sldMk cId="605081553" sldId="283"/>
        </pc:sldMkLst>
        <pc:spChg chg="del">
          <ac:chgData name="Eric Garin-Michaud" userId="980d8fbd-c353-41e3-84c7-1a36daa6cb5c" providerId="ADAL" clId="{926B68BE-F5C4-4779-A759-A7B9FFA3B7DD}" dt="2022-02-16T10:55:45.310" v="524" actId="478"/>
          <ac:spMkLst>
            <pc:docMk/>
            <pc:sldMk cId="605081553" sldId="283"/>
            <ac:spMk id="16" creationId="{32498FDC-3DD5-41F8-8ECF-D286FF8453BB}"/>
          </ac:spMkLst>
        </pc:spChg>
      </pc:sldChg>
      <pc:sldChg chg="delSp mod">
        <pc:chgData name="Eric Garin-Michaud" userId="980d8fbd-c353-41e3-84c7-1a36daa6cb5c" providerId="ADAL" clId="{926B68BE-F5C4-4779-A759-A7B9FFA3B7DD}" dt="2022-02-16T10:55:50.662" v="525" actId="478"/>
        <pc:sldMkLst>
          <pc:docMk/>
          <pc:sldMk cId="468689190" sldId="284"/>
        </pc:sldMkLst>
        <pc:spChg chg="del">
          <ac:chgData name="Eric Garin-Michaud" userId="980d8fbd-c353-41e3-84c7-1a36daa6cb5c" providerId="ADAL" clId="{926B68BE-F5C4-4779-A759-A7B9FFA3B7DD}" dt="2022-02-16T10:55:50.662" v="525" actId="478"/>
          <ac:spMkLst>
            <pc:docMk/>
            <pc:sldMk cId="468689190" sldId="284"/>
            <ac:spMk id="18" creationId="{9CD6A97A-D00E-43C3-B3D1-5355F344DE51}"/>
          </ac:spMkLst>
        </pc:spChg>
      </pc:sldChg>
      <pc:sldChg chg="delSp mod">
        <pc:chgData name="Eric Garin-Michaud" userId="980d8fbd-c353-41e3-84c7-1a36daa6cb5c" providerId="ADAL" clId="{926B68BE-F5C4-4779-A759-A7B9FFA3B7DD}" dt="2022-02-16T10:55:56.519" v="526" actId="478"/>
        <pc:sldMkLst>
          <pc:docMk/>
          <pc:sldMk cId="3322228654" sldId="285"/>
        </pc:sldMkLst>
        <pc:spChg chg="del">
          <ac:chgData name="Eric Garin-Michaud" userId="980d8fbd-c353-41e3-84c7-1a36daa6cb5c" providerId="ADAL" clId="{926B68BE-F5C4-4779-A759-A7B9FFA3B7DD}" dt="2022-02-16T10:55:56.519" v="526" actId="478"/>
          <ac:spMkLst>
            <pc:docMk/>
            <pc:sldMk cId="3322228654" sldId="285"/>
            <ac:spMk id="22" creationId="{F9F4AA95-187F-4B04-B183-44EFFCCDC543}"/>
          </ac:spMkLst>
        </pc:spChg>
      </pc:sldChg>
      <pc:sldChg chg="delSp del mod delAnim">
        <pc:chgData name="Eric Garin-Michaud" userId="980d8fbd-c353-41e3-84c7-1a36daa6cb5c" providerId="ADAL" clId="{926B68BE-F5C4-4779-A759-A7B9FFA3B7DD}" dt="2022-02-17T14:22:40.348" v="691" actId="47"/>
        <pc:sldMkLst>
          <pc:docMk/>
          <pc:sldMk cId="1156244747" sldId="287"/>
        </pc:sldMkLst>
        <pc:spChg chg="del">
          <ac:chgData name="Eric Garin-Michaud" userId="980d8fbd-c353-41e3-84c7-1a36daa6cb5c" providerId="ADAL" clId="{926B68BE-F5C4-4779-A759-A7B9FFA3B7DD}" dt="2022-02-17T14:22:26.904" v="689" actId="478"/>
          <ac:spMkLst>
            <pc:docMk/>
            <pc:sldMk cId="1156244747" sldId="287"/>
            <ac:spMk id="7" creationId="{E5A9D5F2-336C-4DED-A024-99E44AFE835E}"/>
          </ac:spMkLst>
        </pc:spChg>
        <pc:spChg chg="del">
          <ac:chgData name="Eric Garin-Michaud" userId="980d8fbd-c353-41e3-84c7-1a36daa6cb5c" providerId="ADAL" clId="{926B68BE-F5C4-4779-A759-A7B9FFA3B7DD}" dt="2022-02-17T14:22:26.904" v="689" actId="478"/>
          <ac:spMkLst>
            <pc:docMk/>
            <pc:sldMk cId="1156244747" sldId="287"/>
            <ac:spMk id="9" creationId="{35CBDEA7-CD3B-4F62-AA27-422145E0B7EA}"/>
          </ac:spMkLst>
        </pc:spChg>
        <pc:spChg chg="del">
          <ac:chgData name="Eric Garin-Michaud" userId="980d8fbd-c353-41e3-84c7-1a36daa6cb5c" providerId="ADAL" clId="{926B68BE-F5C4-4779-A759-A7B9FFA3B7DD}" dt="2022-02-17T14:22:26.904" v="689" actId="478"/>
          <ac:spMkLst>
            <pc:docMk/>
            <pc:sldMk cId="1156244747" sldId="287"/>
            <ac:spMk id="10" creationId="{D3C19962-750D-417E-B528-94AF1F9E61B3}"/>
          </ac:spMkLst>
        </pc:spChg>
        <pc:spChg chg="del">
          <ac:chgData name="Eric Garin-Michaud" userId="980d8fbd-c353-41e3-84c7-1a36daa6cb5c" providerId="ADAL" clId="{926B68BE-F5C4-4779-A759-A7B9FFA3B7DD}" dt="2022-02-17T14:22:28.791" v="690" actId="478"/>
          <ac:spMkLst>
            <pc:docMk/>
            <pc:sldMk cId="1156244747" sldId="287"/>
            <ac:spMk id="11" creationId="{1075022D-39A9-4EC0-B333-384F7CE7DA4D}"/>
          </ac:spMkLst>
        </pc:spChg>
        <pc:spChg chg="del">
          <ac:chgData name="Eric Garin-Michaud" userId="980d8fbd-c353-41e3-84c7-1a36daa6cb5c" providerId="ADAL" clId="{926B68BE-F5C4-4779-A759-A7B9FFA3B7DD}" dt="2022-02-17T14:22:26.904" v="689" actId="478"/>
          <ac:spMkLst>
            <pc:docMk/>
            <pc:sldMk cId="1156244747" sldId="287"/>
            <ac:spMk id="12" creationId="{E7C52F2A-5349-4E50-A83C-1C4916B1166B}"/>
          </ac:spMkLst>
        </pc:spChg>
        <pc:spChg chg="del">
          <ac:chgData name="Eric Garin-Michaud" userId="980d8fbd-c353-41e3-84c7-1a36daa6cb5c" providerId="ADAL" clId="{926B68BE-F5C4-4779-A759-A7B9FFA3B7DD}" dt="2022-02-17T14:22:26.904" v="689" actId="478"/>
          <ac:spMkLst>
            <pc:docMk/>
            <pc:sldMk cId="1156244747" sldId="287"/>
            <ac:spMk id="13" creationId="{0E8D598D-6277-472C-B97D-99BD0CC32669}"/>
          </ac:spMkLst>
        </pc:spChg>
        <pc:spChg chg="del">
          <ac:chgData name="Eric Garin-Michaud" userId="980d8fbd-c353-41e3-84c7-1a36daa6cb5c" providerId="ADAL" clId="{926B68BE-F5C4-4779-A759-A7B9FFA3B7DD}" dt="2022-02-17T14:22:26.904" v="689" actId="478"/>
          <ac:spMkLst>
            <pc:docMk/>
            <pc:sldMk cId="1156244747" sldId="287"/>
            <ac:spMk id="15" creationId="{AC36E9A4-011D-4FBF-B718-A533795F5271}"/>
          </ac:spMkLst>
        </pc:spChg>
        <pc:spChg chg="del">
          <ac:chgData name="Eric Garin-Michaud" userId="980d8fbd-c353-41e3-84c7-1a36daa6cb5c" providerId="ADAL" clId="{926B68BE-F5C4-4779-A759-A7B9FFA3B7DD}" dt="2022-02-17T14:22:26.904" v="689" actId="478"/>
          <ac:spMkLst>
            <pc:docMk/>
            <pc:sldMk cId="1156244747" sldId="287"/>
            <ac:spMk id="16" creationId="{03C62EA2-0D18-4639-9189-15C6360642C9}"/>
          </ac:spMkLst>
        </pc:spChg>
        <pc:spChg chg="del">
          <ac:chgData name="Eric Garin-Michaud" userId="980d8fbd-c353-41e3-84c7-1a36daa6cb5c" providerId="ADAL" clId="{926B68BE-F5C4-4779-A759-A7B9FFA3B7DD}" dt="2022-02-17T14:22:26.904" v="689" actId="478"/>
          <ac:spMkLst>
            <pc:docMk/>
            <pc:sldMk cId="1156244747" sldId="287"/>
            <ac:spMk id="19" creationId="{ECDEB18F-5E12-47A2-9A64-40597B00F3E0}"/>
          </ac:spMkLst>
        </pc:spChg>
        <pc:spChg chg="del">
          <ac:chgData name="Eric Garin-Michaud" userId="980d8fbd-c353-41e3-84c7-1a36daa6cb5c" providerId="ADAL" clId="{926B68BE-F5C4-4779-A759-A7B9FFA3B7DD}" dt="2022-02-17T14:22:26.904" v="689" actId="478"/>
          <ac:spMkLst>
            <pc:docMk/>
            <pc:sldMk cId="1156244747" sldId="287"/>
            <ac:spMk id="20" creationId="{7D864AD0-CA21-483C-B049-F6091F95AAAC}"/>
          </ac:spMkLst>
        </pc:spChg>
        <pc:spChg chg="del">
          <ac:chgData name="Eric Garin-Michaud" userId="980d8fbd-c353-41e3-84c7-1a36daa6cb5c" providerId="ADAL" clId="{926B68BE-F5C4-4779-A759-A7B9FFA3B7DD}" dt="2022-02-17T14:22:26.904" v="689" actId="478"/>
          <ac:spMkLst>
            <pc:docMk/>
            <pc:sldMk cId="1156244747" sldId="287"/>
            <ac:spMk id="22" creationId="{2EEB5566-E3E0-41B5-8F92-441D5BE91B2F}"/>
          </ac:spMkLst>
        </pc:spChg>
        <pc:spChg chg="del">
          <ac:chgData name="Eric Garin-Michaud" userId="980d8fbd-c353-41e3-84c7-1a36daa6cb5c" providerId="ADAL" clId="{926B68BE-F5C4-4779-A759-A7B9FFA3B7DD}" dt="2022-02-17T14:22:26.904" v="689" actId="478"/>
          <ac:spMkLst>
            <pc:docMk/>
            <pc:sldMk cId="1156244747" sldId="287"/>
            <ac:spMk id="23" creationId="{72ADEC4F-1F5E-4363-9DB5-E7E2F4A9AFE9}"/>
          </ac:spMkLst>
        </pc:spChg>
        <pc:picChg chg="del">
          <ac:chgData name="Eric Garin-Michaud" userId="980d8fbd-c353-41e3-84c7-1a36daa6cb5c" providerId="ADAL" clId="{926B68BE-F5C4-4779-A759-A7B9FFA3B7DD}" dt="2022-02-17T14:22:26.904" v="689" actId="478"/>
          <ac:picMkLst>
            <pc:docMk/>
            <pc:sldMk cId="1156244747" sldId="287"/>
            <ac:picMk id="8" creationId="{5EC58A83-AEA1-44F2-B54F-4F25B623D90A}"/>
          </ac:picMkLst>
        </pc:picChg>
        <pc:picChg chg="del">
          <ac:chgData name="Eric Garin-Michaud" userId="980d8fbd-c353-41e3-84c7-1a36daa6cb5c" providerId="ADAL" clId="{926B68BE-F5C4-4779-A759-A7B9FFA3B7DD}" dt="2022-02-17T14:22:26.904" v="689" actId="478"/>
          <ac:picMkLst>
            <pc:docMk/>
            <pc:sldMk cId="1156244747" sldId="287"/>
            <ac:picMk id="21" creationId="{33532EBB-CC97-4EE9-B403-C442D9416104}"/>
          </ac:picMkLst>
        </pc:picChg>
      </pc:sldChg>
      <pc:sldChg chg="addSp delSp modSp mod">
        <pc:chgData name="Eric Garin-Michaud" userId="980d8fbd-c353-41e3-84c7-1a36daa6cb5c" providerId="ADAL" clId="{926B68BE-F5C4-4779-A759-A7B9FFA3B7DD}" dt="2022-02-18T14:59:44.850" v="4331" actId="6549"/>
        <pc:sldMkLst>
          <pc:docMk/>
          <pc:sldMk cId="3566040113" sldId="288"/>
        </pc:sldMkLst>
        <pc:spChg chg="add mod">
          <ac:chgData name="Eric Garin-Michaud" userId="980d8fbd-c353-41e3-84c7-1a36daa6cb5c" providerId="ADAL" clId="{926B68BE-F5C4-4779-A759-A7B9FFA3B7DD}" dt="2022-02-18T14:59:44.850" v="4331" actId="6549"/>
          <ac:spMkLst>
            <pc:docMk/>
            <pc:sldMk cId="3566040113" sldId="288"/>
            <ac:spMk id="2" creationId="{676B36DE-3044-4504-835E-70C4EA6EA86D}"/>
          </ac:spMkLst>
        </pc:spChg>
        <pc:spChg chg="mod">
          <ac:chgData name="Eric Garin-Michaud" userId="980d8fbd-c353-41e3-84c7-1a36daa6cb5c" providerId="ADAL" clId="{926B68BE-F5C4-4779-A759-A7B9FFA3B7DD}" dt="2022-02-17T14:27:32.454" v="821" actId="1076"/>
          <ac:spMkLst>
            <pc:docMk/>
            <pc:sldMk cId="3566040113" sldId="288"/>
            <ac:spMk id="6" creationId="{97CC1255-DA2E-4630-BBB5-1345BA3B31EB}"/>
          </ac:spMkLst>
        </pc:spChg>
        <pc:spChg chg="mod">
          <ac:chgData name="Eric Garin-Michaud" userId="980d8fbd-c353-41e3-84c7-1a36daa6cb5c" providerId="ADAL" clId="{926B68BE-F5C4-4779-A759-A7B9FFA3B7DD}" dt="2022-02-17T14:27:28.374" v="820" actId="1076"/>
          <ac:spMkLst>
            <pc:docMk/>
            <pc:sldMk cId="3566040113" sldId="288"/>
            <ac:spMk id="9" creationId="{C44E4CFD-D5E4-442B-A597-B98FD3CEDE3B}"/>
          </ac:spMkLst>
        </pc:spChg>
        <pc:spChg chg="mod">
          <ac:chgData name="Eric Garin-Michaud" userId="980d8fbd-c353-41e3-84c7-1a36daa6cb5c" providerId="ADAL" clId="{926B68BE-F5C4-4779-A759-A7B9FFA3B7DD}" dt="2022-02-17T14:28:02.080" v="825" actId="1076"/>
          <ac:spMkLst>
            <pc:docMk/>
            <pc:sldMk cId="3566040113" sldId="288"/>
            <ac:spMk id="11" creationId="{E3EEB03D-8561-410E-9A88-92F8F031D528}"/>
          </ac:spMkLst>
        </pc:spChg>
        <pc:spChg chg="mod">
          <ac:chgData name="Eric Garin-Michaud" userId="980d8fbd-c353-41e3-84c7-1a36daa6cb5c" providerId="ADAL" clId="{926B68BE-F5C4-4779-A759-A7B9FFA3B7DD}" dt="2022-02-17T14:28:02.080" v="825" actId="1076"/>
          <ac:spMkLst>
            <pc:docMk/>
            <pc:sldMk cId="3566040113" sldId="288"/>
            <ac:spMk id="12" creationId="{9ECF19CA-B4EE-42FF-87F2-E81F2DA2CA2C}"/>
          </ac:spMkLst>
        </pc:spChg>
        <pc:spChg chg="mod">
          <ac:chgData name="Eric Garin-Michaud" userId="980d8fbd-c353-41e3-84c7-1a36daa6cb5c" providerId="ADAL" clId="{926B68BE-F5C4-4779-A759-A7B9FFA3B7DD}" dt="2022-02-17T14:28:02.080" v="825" actId="1076"/>
          <ac:spMkLst>
            <pc:docMk/>
            <pc:sldMk cId="3566040113" sldId="288"/>
            <ac:spMk id="13" creationId="{00FB28B5-6D78-486F-9D07-5DA5E510E3C5}"/>
          </ac:spMkLst>
        </pc:spChg>
        <pc:spChg chg="mod">
          <ac:chgData name="Eric Garin-Michaud" userId="980d8fbd-c353-41e3-84c7-1a36daa6cb5c" providerId="ADAL" clId="{926B68BE-F5C4-4779-A759-A7B9FFA3B7DD}" dt="2022-02-17T14:27:23.159" v="819" actId="1076"/>
          <ac:spMkLst>
            <pc:docMk/>
            <pc:sldMk cId="3566040113" sldId="288"/>
            <ac:spMk id="15" creationId="{D2BCB021-5744-4D7E-90DB-FC2D63E753E7}"/>
          </ac:spMkLst>
        </pc:spChg>
        <pc:spChg chg="mod">
          <ac:chgData name="Eric Garin-Michaud" userId="980d8fbd-c353-41e3-84c7-1a36daa6cb5c" providerId="ADAL" clId="{926B68BE-F5C4-4779-A759-A7B9FFA3B7DD}" dt="2022-02-17T14:27:20.870" v="818" actId="1076"/>
          <ac:spMkLst>
            <pc:docMk/>
            <pc:sldMk cId="3566040113" sldId="288"/>
            <ac:spMk id="17" creationId="{7E004040-EC07-4171-AFF0-01B666CDA731}"/>
          </ac:spMkLst>
        </pc:spChg>
        <pc:spChg chg="mod">
          <ac:chgData name="Eric Garin-Michaud" userId="980d8fbd-c353-41e3-84c7-1a36daa6cb5c" providerId="ADAL" clId="{926B68BE-F5C4-4779-A759-A7B9FFA3B7DD}" dt="2022-02-17T14:27:28.374" v="820" actId="1076"/>
          <ac:spMkLst>
            <pc:docMk/>
            <pc:sldMk cId="3566040113" sldId="288"/>
            <ac:spMk id="18" creationId="{51ABDEFF-AEFE-45D0-8F36-78A22CD125DE}"/>
          </ac:spMkLst>
        </pc:spChg>
        <pc:spChg chg="del">
          <ac:chgData name="Eric Garin-Michaud" userId="980d8fbd-c353-41e3-84c7-1a36daa6cb5c" providerId="ADAL" clId="{926B68BE-F5C4-4779-A759-A7B9FFA3B7DD}" dt="2022-02-16T10:56:13.845" v="527" actId="478"/>
          <ac:spMkLst>
            <pc:docMk/>
            <pc:sldMk cId="3566040113" sldId="288"/>
            <ac:spMk id="19" creationId="{40C516AB-FA84-4012-BF69-7A4B0829A368}"/>
          </ac:spMkLst>
        </pc:spChg>
        <pc:spChg chg="add mod">
          <ac:chgData name="Eric Garin-Michaud" userId="980d8fbd-c353-41e3-84c7-1a36daa6cb5c" providerId="ADAL" clId="{926B68BE-F5C4-4779-A759-A7B9FFA3B7DD}" dt="2022-02-17T14:35:41.807" v="943" actId="1076"/>
          <ac:spMkLst>
            <pc:docMk/>
            <pc:sldMk cId="3566040113" sldId="288"/>
            <ac:spMk id="22" creationId="{315396A0-F3E6-424A-A128-BE20F1A3F603}"/>
          </ac:spMkLst>
        </pc:spChg>
        <pc:picChg chg="mod">
          <ac:chgData name="Eric Garin-Michaud" userId="980d8fbd-c353-41e3-84c7-1a36daa6cb5c" providerId="ADAL" clId="{926B68BE-F5C4-4779-A759-A7B9FFA3B7DD}" dt="2022-02-17T14:26:51.702" v="801" actId="1076"/>
          <ac:picMkLst>
            <pc:docMk/>
            <pc:sldMk cId="3566040113" sldId="288"/>
            <ac:picMk id="7" creationId="{BC0A4637-6A43-4EE0-B748-F337D533DB51}"/>
          </ac:picMkLst>
        </pc:picChg>
        <pc:picChg chg="mod">
          <ac:chgData name="Eric Garin-Michaud" userId="980d8fbd-c353-41e3-84c7-1a36daa6cb5c" providerId="ADAL" clId="{926B68BE-F5C4-4779-A759-A7B9FFA3B7DD}" dt="2022-02-17T14:28:02.080" v="825" actId="1076"/>
          <ac:picMkLst>
            <pc:docMk/>
            <pc:sldMk cId="3566040113" sldId="288"/>
            <ac:picMk id="10" creationId="{88497A26-3363-4D95-A765-587F6B522545}"/>
          </ac:picMkLst>
        </pc:picChg>
        <pc:picChg chg="mod">
          <ac:chgData name="Eric Garin-Michaud" userId="980d8fbd-c353-41e3-84c7-1a36daa6cb5c" providerId="ADAL" clId="{926B68BE-F5C4-4779-A759-A7B9FFA3B7DD}" dt="2022-02-17T14:27:41.150" v="824" actId="1076"/>
          <ac:picMkLst>
            <pc:docMk/>
            <pc:sldMk cId="3566040113" sldId="288"/>
            <ac:picMk id="16" creationId="{F1973959-00F7-4A6A-A5B0-8210A0D95BC2}"/>
          </ac:picMkLst>
        </pc:picChg>
        <pc:cxnChg chg="add mod">
          <ac:chgData name="Eric Garin-Michaud" userId="980d8fbd-c353-41e3-84c7-1a36daa6cb5c" providerId="ADAL" clId="{926B68BE-F5C4-4779-A759-A7B9FFA3B7DD}" dt="2022-02-17T14:35:53.123" v="944" actId="208"/>
          <ac:cxnSpMkLst>
            <pc:docMk/>
            <pc:sldMk cId="3566040113" sldId="288"/>
            <ac:cxnSpMk id="4" creationId="{8D11ED41-19FE-4EA9-B419-407BAF3F7AE3}"/>
          </ac:cxnSpMkLst>
        </pc:cxnChg>
      </pc:sldChg>
      <pc:sldChg chg="addSp modSp mod">
        <pc:chgData name="Eric Garin-Michaud" userId="980d8fbd-c353-41e3-84c7-1a36daa6cb5c" providerId="ADAL" clId="{926B68BE-F5C4-4779-A759-A7B9FFA3B7DD}" dt="2022-02-17T12:38:06.643" v="643" actId="1076"/>
        <pc:sldMkLst>
          <pc:docMk/>
          <pc:sldMk cId="3553932487" sldId="289"/>
        </pc:sldMkLst>
        <pc:spChg chg="add mod">
          <ac:chgData name="Eric Garin-Michaud" userId="980d8fbd-c353-41e3-84c7-1a36daa6cb5c" providerId="ADAL" clId="{926B68BE-F5C4-4779-A759-A7B9FFA3B7DD}" dt="2022-02-17T12:38:06.643" v="643" actId="1076"/>
          <ac:spMkLst>
            <pc:docMk/>
            <pc:sldMk cId="3553932487" sldId="289"/>
            <ac:spMk id="14" creationId="{BBFCEC28-E617-4A41-8314-EE046D3599DB}"/>
          </ac:spMkLst>
        </pc:spChg>
      </pc:sldChg>
      <pc:sldChg chg="delSp mod">
        <pc:chgData name="Eric Garin-Michaud" userId="980d8fbd-c353-41e3-84c7-1a36daa6cb5c" providerId="ADAL" clId="{926B68BE-F5C4-4779-A759-A7B9FFA3B7DD}" dt="2022-02-17T12:38:27.333" v="644" actId="478"/>
        <pc:sldMkLst>
          <pc:docMk/>
          <pc:sldMk cId="1296379232" sldId="294"/>
        </pc:sldMkLst>
        <pc:spChg chg="del">
          <ac:chgData name="Eric Garin-Michaud" userId="980d8fbd-c353-41e3-84c7-1a36daa6cb5c" providerId="ADAL" clId="{926B68BE-F5C4-4779-A759-A7B9FFA3B7DD}" dt="2022-02-17T12:38:27.333" v="644" actId="478"/>
          <ac:spMkLst>
            <pc:docMk/>
            <pc:sldMk cId="1296379232" sldId="294"/>
            <ac:spMk id="6" creationId="{B375A75E-6F82-4B3E-81B7-0F27855E8272}"/>
          </ac:spMkLst>
        </pc:spChg>
      </pc:sldChg>
      <pc:sldChg chg="addSp delSp modSp mod">
        <pc:chgData name="Eric Garin-Michaud" userId="980d8fbd-c353-41e3-84c7-1a36daa6cb5c" providerId="ADAL" clId="{926B68BE-F5C4-4779-A759-A7B9FFA3B7DD}" dt="2022-02-18T11:15:20.920" v="1051" actId="1076"/>
        <pc:sldMkLst>
          <pc:docMk/>
          <pc:sldMk cId="3494444881" sldId="295"/>
        </pc:sldMkLst>
        <pc:spChg chg="mod">
          <ac:chgData name="Eric Garin-Michaud" userId="980d8fbd-c353-41e3-84c7-1a36daa6cb5c" providerId="ADAL" clId="{926B68BE-F5C4-4779-A759-A7B9FFA3B7DD}" dt="2022-02-16T11:01:11.975" v="543" actId="1076"/>
          <ac:spMkLst>
            <pc:docMk/>
            <pc:sldMk cId="3494444881" sldId="295"/>
            <ac:spMk id="6" creationId="{39A325D3-2C48-4F33-A42D-131383D4CD7B}"/>
          </ac:spMkLst>
        </pc:spChg>
        <pc:spChg chg="del">
          <ac:chgData name="Eric Garin-Michaud" userId="980d8fbd-c353-41e3-84c7-1a36daa6cb5c" providerId="ADAL" clId="{926B68BE-F5C4-4779-A759-A7B9FFA3B7DD}" dt="2022-02-11T11:50:56.884" v="1" actId="478"/>
          <ac:spMkLst>
            <pc:docMk/>
            <pc:sldMk cId="3494444881" sldId="295"/>
            <ac:spMk id="15" creationId="{EA75FA3A-2E20-4AFD-8DEB-DBFB88838FC4}"/>
          </ac:spMkLst>
        </pc:spChg>
        <pc:spChg chg="mod">
          <ac:chgData name="Eric Garin-Michaud" userId="980d8fbd-c353-41e3-84c7-1a36daa6cb5c" providerId="ADAL" clId="{926B68BE-F5C4-4779-A759-A7B9FFA3B7DD}" dt="2022-02-18T11:15:20.920" v="1051" actId="1076"/>
          <ac:spMkLst>
            <pc:docMk/>
            <pc:sldMk cId="3494444881" sldId="295"/>
            <ac:spMk id="20" creationId="{1456B963-BDE5-4CFA-881A-1C9F4F2A6BAB}"/>
          </ac:spMkLst>
        </pc:spChg>
        <pc:picChg chg="add mod">
          <ac:chgData name="Eric Garin-Michaud" userId="980d8fbd-c353-41e3-84c7-1a36daa6cb5c" providerId="ADAL" clId="{926B68BE-F5C4-4779-A759-A7B9FFA3B7DD}" dt="2022-02-11T11:51:13.170" v="5" actId="14100"/>
          <ac:picMkLst>
            <pc:docMk/>
            <pc:sldMk cId="3494444881" sldId="295"/>
            <ac:picMk id="3" creationId="{E546D28F-D3E2-4857-8A58-30E8247928FB}"/>
          </ac:picMkLst>
        </pc:picChg>
        <pc:picChg chg="mod">
          <ac:chgData name="Eric Garin-Michaud" userId="980d8fbd-c353-41e3-84c7-1a36daa6cb5c" providerId="ADAL" clId="{926B68BE-F5C4-4779-A759-A7B9FFA3B7DD}" dt="2022-02-16T11:01:21.169" v="544" actId="14100"/>
          <ac:picMkLst>
            <pc:docMk/>
            <pc:sldMk cId="3494444881" sldId="295"/>
            <ac:picMk id="4" creationId="{2D6C8849-BE79-4A1E-A0F0-2B6741AAE01C}"/>
          </ac:picMkLst>
        </pc:picChg>
      </pc:sldChg>
      <pc:sldChg chg="delSp modSp mod">
        <pc:chgData name="Eric Garin-Michaud" userId="980d8fbd-c353-41e3-84c7-1a36daa6cb5c" providerId="ADAL" clId="{926B68BE-F5C4-4779-A759-A7B9FFA3B7DD}" dt="2022-02-18T11:19:12.882" v="1110" actId="1076"/>
        <pc:sldMkLst>
          <pc:docMk/>
          <pc:sldMk cId="2338945671" sldId="296"/>
        </pc:sldMkLst>
        <pc:spChg chg="mod">
          <ac:chgData name="Eric Garin-Michaud" userId="980d8fbd-c353-41e3-84c7-1a36daa6cb5c" providerId="ADAL" clId="{926B68BE-F5C4-4779-A759-A7B9FFA3B7DD}" dt="2022-02-18T11:16:56.931" v="1054" actId="1076"/>
          <ac:spMkLst>
            <pc:docMk/>
            <pc:sldMk cId="2338945671" sldId="296"/>
            <ac:spMk id="6" creationId="{7591021E-5755-404F-B5AB-8FCB4D1DA46C}"/>
          </ac:spMkLst>
        </pc:spChg>
        <pc:spChg chg="del">
          <ac:chgData name="Eric Garin-Michaud" userId="980d8fbd-c353-41e3-84c7-1a36daa6cb5c" providerId="ADAL" clId="{926B68BE-F5C4-4779-A759-A7B9FFA3B7DD}" dt="2022-02-18T11:16:47.004" v="1052" actId="478"/>
          <ac:spMkLst>
            <pc:docMk/>
            <pc:sldMk cId="2338945671" sldId="296"/>
            <ac:spMk id="12" creationId="{A19719C0-21E2-4857-9413-D33E3225B385}"/>
          </ac:spMkLst>
        </pc:spChg>
        <pc:spChg chg="del">
          <ac:chgData name="Eric Garin-Michaud" userId="980d8fbd-c353-41e3-84c7-1a36daa6cb5c" providerId="ADAL" clId="{926B68BE-F5C4-4779-A759-A7B9FFA3B7DD}" dt="2022-02-16T11:01:33.422" v="545" actId="478"/>
          <ac:spMkLst>
            <pc:docMk/>
            <pc:sldMk cId="2338945671" sldId="296"/>
            <ac:spMk id="15" creationId="{ACBE5020-5952-44B6-B09D-E8C2920DE882}"/>
          </ac:spMkLst>
        </pc:spChg>
        <pc:spChg chg="mod">
          <ac:chgData name="Eric Garin-Michaud" userId="980d8fbd-c353-41e3-84c7-1a36daa6cb5c" providerId="ADAL" clId="{926B68BE-F5C4-4779-A759-A7B9FFA3B7DD}" dt="2022-02-18T11:19:12.882" v="1110" actId="1076"/>
          <ac:spMkLst>
            <pc:docMk/>
            <pc:sldMk cId="2338945671" sldId="296"/>
            <ac:spMk id="17" creationId="{8ABC1D8E-E993-4E76-9C75-25DA816DF4F4}"/>
          </ac:spMkLst>
        </pc:spChg>
      </pc:sldChg>
      <pc:sldChg chg="delSp modSp mod">
        <pc:chgData name="Eric Garin-Michaud" userId="980d8fbd-c353-41e3-84c7-1a36daa6cb5c" providerId="ADAL" clId="{926B68BE-F5C4-4779-A759-A7B9FFA3B7DD}" dt="2022-02-18T11:19:45.207" v="1182" actId="20577"/>
        <pc:sldMkLst>
          <pc:docMk/>
          <pc:sldMk cId="3391563839" sldId="297"/>
        </pc:sldMkLst>
        <pc:spChg chg="mod">
          <ac:chgData name="Eric Garin-Michaud" userId="980d8fbd-c353-41e3-84c7-1a36daa6cb5c" providerId="ADAL" clId="{926B68BE-F5C4-4779-A759-A7B9FFA3B7DD}" dt="2022-02-18T11:19:45.207" v="1182" actId="20577"/>
          <ac:spMkLst>
            <pc:docMk/>
            <pc:sldMk cId="3391563839" sldId="297"/>
            <ac:spMk id="9" creationId="{A7108C9E-8BA2-4C09-AA6D-3DF474F0F1B7}"/>
          </ac:spMkLst>
        </pc:spChg>
        <pc:spChg chg="del">
          <ac:chgData name="Eric Garin-Michaud" userId="980d8fbd-c353-41e3-84c7-1a36daa6cb5c" providerId="ADAL" clId="{926B68BE-F5C4-4779-A759-A7B9FFA3B7DD}" dt="2022-02-16T11:02:06.939" v="546" actId="478"/>
          <ac:spMkLst>
            <pc:docMk/>
            <pc:sldMk cId="3391563839" sldId="297"/>
            <ac:spMk id="11" creationId="{0B112547-CAFF-499C-9680-79BFAA67455F}"/>
          </ac:spMkLst>
        </pc:spChg>
        <pc:picChg chg="mod">
          <ac:chgData name="Eric Garin-Michaud" userId="980d8fbd-c353-41e3-84c7-1a36daa6cb5c" providerId="ADAL" clId="{926B68BE-F5C4-4779-A759-A7B9FFA3B7DD}" dt="2022-02-18T11:19:28.418" v="1111" actId="14100"/>
          <ac:picMkLst>
            <pc:docMk/>
            <pc:sldMk cId="3391563839" sldId="297"/>
            <ac:picMk id="7" creationId="{9A19E617-425A-4D0A-AD0C-4A7E4973C77F}"/>
          </ac:picMkLst>
        </pc:picChg>
      </pc:sldChg>
      <pc:sldChg chg="addSp modSp mod">
        <pc:chgData name="Eric Garin-Michaud" userId="980d8fbd-c353-41e3-84c7-1a36daa6cb5c" providerId="ADAL" clId="{926B68BE-F5C4-4779-A759-A7B9FFA3B7DD}" dt="2022-02-18T11:40:47.170" v="1307" actId="1076"/>
        <pc:sldMkLst>
          <pc:docMk/>
          <pc:sldMk cId="1423546065" sldId="298"/>
        </pc:sldMkLst>
        <pc:spChg chg="mod">
          <ac:chgData name="Eric Garin-Michaud" userId="980d8fbd-c353-41e3-84c7-1a36daa6cb5c" providerId="ADAL" clId="{926B68BE-F5C4-4779-A759-A7B9FFA3B7DD}" dt="2022-02-18T11:40:37.024" v="1305" actId="14100"/>
          <ac:spMkLst>
            <pc:docMk/>
            <pc:sldMk cId="1423546065" sldId="298"/>
            <ac:spMk id="7" creationId="{F8630FD2-DDCA-4039-B8E1-AD633132CB6B}"/>
          </ac:spMkLst>
        </pc:spChg>
        <pc:spChg chg="mod">
          <ac:chgData name="Eric Garin-Michaud" userId="980d8fbd-c353-41e3-84c7-1a36daa6cb5c" providerId="ADAL" clId="{926B68BE-F5C4-4779-A759-A7B9FFA3B7DD}" dt="2022-02-18T11:40:25.962" v="1302" actId="1076"/>
          <ac:spMkLst>
            <pc:docMk/>
            <pc:sldMk cId="1423546065" sldId="298"/>
            <ac:spMk id="9" creationId="{95090F7D-FA71-42DA-B5E2-A5789A9EB2F0}"/>
          </ac:spMkLst>
        </pc:spChg>
        <pc:spChg chg="mod">
          <ac:chgData name="Eric Garin-Michaud" userId="980d8fbd-c353-41e3-84c7-1a36daa6cb5c" providerId="ADAL" clId="{926B68BE-F5C4-4779-A759-A7B9FFA3B7DD}" dt="2022-02-18T11:40:47.170" v="1307" actId="1076"/>
          <ac:spMkLst>
            <pc:docMk/>
            <pc:sldMk cId="1423546065" sldId="298"/>
            <ac:spMk id="10" creationId="{72E5A1B9-8F4E-4769-80A9-AED71BEDF34C}"/>
          </ac:spMkLst>
        </pc:spChg>
        <pc:picChg chg="add mod">
          <ac:chgData name="Eric Garin-Michaud" userId="980d8fbd-c353-41e3-84c7-1a36daa6cb5c" providerId="ADAL" clId="{926B68BE-F5C4-4779-A759-A7B9FFA3B7DD}" dt="2022-02-18T11:40:38.393" v="1306" actId="14100"/>
          <ac:picMkLst>
            <pc:docMk/>
            <pc:sldMk cId="1423546065" sldId="298"/>
            <ac:picMk id="3" creationId="{C633A1D6-785E-49B0-83FB-7F2AE2EE0008}"/>
          </ac:picMkLst>
        </pc:picChg>
      </pc:sldChg>
      <pc:sldChg chg="addSp delSp modSp mod modAnim">
        <pc:chgData name="Eric Garin-Michaud" userId="980d8fbd-c353-41e3-84c7-1a36daa6cb5c" providerId="ADAL" clId="{926B68BE-F5C4-4779-A759-A7B9FFA3B7DD}" dt="2022-02-18T15:07:31.679" v="4480" actId="1076"/>
        <pc:sldMkLst>
          <pc:docMk/>
          <pc:sldMk cId="1008747597" sldId="299"/>
        </pc:sldMkLst>
        <pc:spChg chg="mod">
          <ac:chgData name="Eric Garin-Michaud" userId="980d8fbd-c353-41e3-84c7-1a36daa6cb5c" providerId="ADAL" clId="{926B68BE-F5C4-4779-A759-A7B9FFA3B7DD}" dt="2022-02-18T15:07:17.288" v="4476" actId="14100"/>
          <ac:spMkLst>
            <pc:docMk/>
            <pc:sldMk cId="1008747597" sldId="299"/>
            <ac:spMk id="6" creationId="{BB56CA2C-3C6A-47C8-B9FB-BE95C3666B06}"/>
          </ac:spMkLst>
        </pc:spChg>
        <pc:spChg chg="mod">
          <ac:chgData name="Eric Garin-Michaud" userId="980d8fbd-c353-41e3-84c7-1a36daa6cb5c" providerId="ADAL" clId="{926B68BE-F5C4-4779-A759-A7B9FFA3B7DD}" dt="2022-02-18T15:07:31.679" v="4480" actId="1076"/>
          <ac:spMkLst>
            <pc:docMk/>
            <pc:sldMk cId="1008747597" sldId="299"/>
            <ac:spMk id="11" creationId="{124075B7-7656-4BB3-89EB-A5059E273A84}"/>
          </ac:spMkLst>
        </pc:spChg>
        <pc:spChg chg="del">
          <ac:chgData name="Eric Garin-Michaud" userId="980d8fbd-c353-41e3-84c7-1a36daa6cb5c" providerId="ADAL" clId="{926B68BE-F5C4-4779-A759-A7B9FFA3B7DD}" dt="2022-02-18T15:04:49.981" v="4377" actId="478"/>
          <ac:spMkLst>
            <pc:docMk/>
            <pc:sldMk cId="1008747597" sldId="299"/>
            <ac:spMk id="12" creationId="{D5F1DBB4-7BEE-4C66-B2B5-2B4F9B00A197}"/>
          </ac:spMkLst>
        </pc:spChg>
        <pc:spChg chg="del">
          <ac:chgData name="Eric Garin-Michaud" userId="980d8fbd-c353-41e3-84c7-1a36daa6cb5c" providerId="ADAL" clId="{926B68BE-F5C4-4779-A759-A7B9FFA3B7DD}" dt="2022-02-17T12:39:26.845" v="645" actId="478"/>
          <ac:spMkLst>
            <pc:docMk/>
            <pc:sldMk cId="1008747597" sldId="299"/>
            <ac:spMk id="13" creationId="{016B53D8-8C43-4032-A7DF-464EC1DD114E}"/>
          </ac:spMkLst>
        </pc:spChg>
        <pc:spChg chg="add mod">
          <ac:chgData name="Eric Garin-Michaud" userId="980d8fbd-c353-41e3-84c7-1a36daa6cb5c" providerId="ADAL" clId="{926B68BE-F5C4-4779-A759-A7B9FFA3B7DD}" dt="2022-02-18T15:05:15.604" v="4387" actId="1035"/>
          <ac:spMkLst>
            <pc:docMk/>
            <pc:sldMk cId="1008747597" sldId="299"/>
            <ac:spMk id="16" creationId="{17EBD365-0BC8-4987-96A5-A568A42CDE3A}"/>
          </ac:spMkLst>
        </pc:spChg>
        <pc:spChg chg="add mod">
          <ac:chgData name="Eric Garin-Michaud" userId="980d8fbd-c353-41e3-84c7-1a36daa6cb5c" providerId="ADAL" clId="{926B68BE-F5C4-4779-A759-A7B9FFA3B7DD}" dt="2022-02-18T15:07:08.378" v="4474" actId="1036"/>
          <ac:spMkLst>
            <pc:docMk/>
            <pc:sldMk cId="1008747597" sldId="299"/>
            <ac:spMk id="17" creationId="{D17E1C88-B6D5-4BEB-9B53-8B15E79F4B23}"/>
          </ac:spMkLst>
        </pc:spChg>
        <pc:picChg chg="add del mod">
          <ac:chgData name="Eric Garin-Michaud" userId="980d8fbd-c353-41e3-84c7-1a36daa6cb5c" providerId="ADAL" clId="{926B68BE-F5C4-4779-A759-A7B9FFA3B7DD}" dt="2022-02-18T15:03:04.594" v="4370" actId="478"/>
          <ac:picMkLst>
            <pc:docMk/>
            <pc:sldMk cId="1008747597" sldId="299"/>
            <ac:picMk id="3" creationId="{CAF5606B-90D9-47C8-B545-C51F0DDF3B4D}"/>
          </ac:picMkLst>
        </pc:picChg>
        <pc:picChg chg="add mod">
          <ac:chgData name="Eric Garin-Michaud" userId="980d8fbd-c353-41e3-84c7-1a36daa6cb5c" providerId="ADAL" clId="{926B68BE-F5C4-4779-A759-A7B9FFA3B7DD}" dt="2022-02-18T15:04:47.337" v="4376" actId="1076"/>
          <ac:picMkLst>
            <pc:docMk/>
            <pc:sldMk cId="1008747597" sldId="299"/>
            <ac:picMk id="7" creationId="{048BC2BB-F12D-43B1-80C4-5C00FA486E86}"/>
          </ac:picMkLst>
        </pc:picChg>
        <pc:picChg chg="del mod">
          <ac:chgData name="Eric Garin-Michaud" userId="980d8fbd-c353-41e3-84c7-1a36daa6cb5c" providerId="ADAL" clId="{926B68BE-F5C4-4779-A759-A7B9FFA3B7DD}" dt="2022-02-18T15:02:52.637" v="4367" actId="478"/>
          <ac:picMkLst>
            <pc:docMk/>
            <pc:sldMk cId="1008747597" sldId="299"/>
            <ac:picMk id="9" creationId="{6ED6D214-3DFD-440E-B726-D9CE78BBEF5A}"/>
          </ac:picMkLst>
        </pc:picChg>
        <pc:picChg chg="mod">
          <ac:chgData name="Eric Garin-Michaud" userId="980d8fbd-c353-41e3-84c7-1a36daa6cb5c" providerId="ADAL" clId="{926B68BE-F5C4-4779-A759-A7B9FFA3B7DD}" dt="2022-02-18T15:07:01.439" v="4448" actId="14100"/>
          <ac:picMkLst>
            <pc:docMk/>
            <pc:sldMk cId="1008747597" sldId="299"/>
            <ac:picMk id="10" creationId="{64504AF8-71A3-465F-95A5-B48AA2A89931}"/>
          </ac:picMkLst>
        </pc:picChg>
      </pc:sldChg>
      <pc:sldChg chg="delSp modSp mod">
        <pc:chgData name="Eric Garin-Michaud" userId="980d8fbd-c353-41e3-84c7-1a36daa6cb5c" providerId="ADAL" clId="{926B68BE-F5C4-4779-A759-A7B9FFA3B7DD}" dt="2022-02-18T15:08:11.967" v="4489" actId="14100"/>
        <pc:sldMkLst>
          <pc:docMk/>
          <pc:sldMk cId="2806583003" sldId="300"/>
        </pc:sldMkLst>
        <pc:spChg chg="del">
          <ac:chgData name="Eric Garin-Michaud" userId="980d8fbd-c353-41e3-84c7-1a36daa6cb5c" providerId="ADAL" clId="{926B68BE-F5C4-4779-A759-A7B9FFA3B7DD}" dt="2022-02-18T15:07:40.639" v="4482" actId="478"/>
          <ac:spMkLst>
            <pc:docMk/>
            <pc:sldMk cId="2806583003" sldId="300"/>
            <ac:spMk id="2" creationId="{94EE09E4-2D86-41A2-888E-F6F0380B2271}"/>
          </ac:spMkLst>
        </pc:spChg>
        <pc:spChg chg="mod">
          <ac:chgData name="Eric Garin-Michaud" userId="980d8fbd-c353-41e3-84c7-1a36daa6cb5c" providerId="ADAL" clId="{926B68BE-F5C4-4779-A759-A7B9FFA3B7DD}" dt="2022-02-18T15:07:38.327" v="4481" actId="403"/>
          <ac:spMkLst>
            <pc:docMk/>
            <pc:sldMk cId="2806583003" sldId="300"/>
            <ac:spMk id="6" creationId="{6DBC481C-C0FE-4750-92BE-690B9C391B55}"/>
          </ac:spMkLst>
        </pc:spChg>
        <pc:spChg chg="mod">
          <ac:chgData name="Eric Garin-Michaud" userId="980d8fbd-c353-41e3-84c7-1a36daa6cb5c" providerId="ADAL" clId="{926B68BE-F5C4-4779-A759-A7B9FFA3B7DD}" dt="2022-02-18T15:07:58.571" v="4485" actId="403"/>
          <ac:spMkLst>
            <pc:docMk/>
            <pc:sldMk cId="2806583003" sldId="300"/>
            <ac:spMk id="9" creationId="{98CE1FCA-DD39-4F8A-9ADF-1FF9249C1BE5}"/>
          </ac:spMkLst>
        </pc:spChg>
        <pc:spChg chg="mod">
          <ac:chgData name="Eric Garin-Michaud" userId="980d8fbd-c353-41e3-84c7-1a36daa6cb5c" providerId="ADAL" clId="{926B68BE-F5C4-4779-A759-A7B9FFA3B7DD}" dt="2022-02-18T15:08:09.104" v="4488" actId="1076"/>
          <ac:spMkLst>
            <pc:docMk/>
            <pc:sldMk cId="2806583003" sldId="300"/>
            <ac:spMk id="10" creationId="{95C6A01D-1BAF-41DC-A23B-5F400F142CA3}"/>
          </ac:spMkLst>
        </pc:spChg>
        <pc:spChg chg="del">
          <ac:chgData name="Eric Garin-Michaud" userId="980d8fbd-c353-41e3-84c7-1a36daa6cb5c" providerId="ADAL" clId="{926B68BE-F5C4-4779-A759-A7B9FFA3B7DD}" dt="2022-02-17T12:39:32.961" v="646" actId="478"/>
          <ac:spMkLst>
            <pc:docMk/>
            <pc:sldMk cId="2806583003" sldId="300"/>
            <ac:spMk id="13" creationId="{43C91382-2370-4BDA-9FA3-0FE8B248EAEF}"/>
          </ac:spMkLst>
        </pc:spChg>
        <pc:picChg chg="mod">
          <ac:chgData name="Eric Garin-Michaud" userId="980d8fbd-c353-41e3-84c7-1a36daa6cb5c" providerId="ADAL" clId="{926B68BE-F5C4-4779-A759-A7B9FFA3B7DD}" dt="2022-02-18T15:08:11.967" v="4489" actId="14100"/>
          <ac:picMkLst>
            <pc:docMk/>
            <pc:sldMk cId="2806583003" sldId="300"/>
            <ac:picMk id="11" creationId="{886ABC2B-B5C4-4CBF-8474-1B2D410D428F}"/>
          </ac:picMkLst>
        </pc:picChg>
        <pc:picChg chg="mod">
          <ac:chgData name="Eric Garin-Michaud" userId="980d8fbd-c353-41e3-84c7-1a36daa6cb5c" providerId="ADAL" clId="{926B68BE-F5C4-4779-A759-A7B9FFA3B7DD}" dt="2022-02-18T15:08:03.710" v="4486" actId="14100"/>
          <ac:picMkLst>
            <pc:docMk/>
            <pc:sldMk cId="2806583003" sldId="300"/>
            <ac:picMk id="12" creationId="{55B5B81A-AFBE-4D28-A8CC-5F3A5E281D2A}"/>
          </ac:picMkLst>
        </pc:picChg>
      </pc:sldChg>
      <pc:sldChg chg="modSp mod">
        <pc:chgData name="Eric Garin-Michaud" userId="980d8fbd-c353-41e3-84c7-1a36daa6cb5c" providerId="ADAL" clId="{926B68BE-F5C4-4779-A759-A7B9FFA3B7DD}" dt="2022-02-18T15:09:29.692" v="4523" actId="1076"/>
        <pc:sldMkLst>
          <pc:docMk/>
          <pc:sldMk cId="2837676941" sldId="301"/>
        </pc:sldMkLst>
        <pc:spChg chg="mod">
          <ac:chgData name="Eric Garin-Michaud" userId="980d8fbd-c353-41e3-84c7-1a36daa6cb5c" providerId="ADAL" clId="{926B68BE-F5C4-4779-A759-A7B9FFA3B7DD}" dt="2022-02-18T15:08:59.702" v="4514" actId="14100"/>
          <ac:spMkLst>
            <pc:docMk/>
            <pc:sldMk cId="2837676941" sldId="301"/>
            <ac:spMk id="6" creationId="{4F76734F-5BA0-4E23-BBE8-53E5424CF95C}"/>
          </ac:spMkLst>
        </pc:spChg>
        <pc:spChg chg="mod">
          <ac:chgData name="Eric Garin-Michaud" userId="980d8fbd-c353-41e3-84c7-1a36daa6cb5c" providerId="ADAL" clId="{926B68BE-F5C4-4779-A759-A7B9FFA3B7DD}" dt="2022-02-18T15:09:29.692" v="4523" actId="1076"/>
          <ac:spMkLst>
            <pc:docMk/>
            <pc:sldMk cId="2837676941" sldId="301"/>
            <ac:spMk id="9" creationId="{85EF094C-2C4D-4E97-B58B-750AD959A757}"/>
          </ac:spMkLst>
        </pc:spChg>
        <pc:picChg chg="mod">
          <ac:chgData name="Eric Garin-Michaud" userId="980d8fbd-c353-41e3-84c7-1a36daa6cb5c" providerId="ADAL" clId="{926B68BE-F5C4-4779-A759-A7B9FFA3B7DD}" dt="2022-02-18T15:09:01.461" v="4515" actId="1076"/>
          <ac:picMkLst>
            <pc:docMk/>
            <pc:sldMk cId="2837676941" sldId="301"/>
            <ac:picMk id="7" creationId="{5EF50708-210C-4D03-9942-7B0E12FB74B6}"/>
          </ac:picMkLst>
        </pc:picChg>
      </pc:sldChg>
      <pc:sldChg chg="addSp delSp modSp mod">
        <pc:chgData name="Eric Garin-Michaud" userId="980d8fbd-c353-41e3-84c7-1a36daa6cb5c" providerId="ADAL" clId="{926B68BE-F5C4-4779-A759-A7B9FFA3B7DD}" dt="2022-02-18T11:56:54.473" v="1314" actId="1076"/>
        <pc:sldMkLst>
          <pc:docMk/>
          <pc:sldMk cId="164680417" sldId="303"/>
        </pc:sldMkLst>
        <pc:spChg chg="del">
          <ac:chgData name="Eric Garin-Michaud" userId="980d8fbd-c353-41e3-84c7-1a36daa6cb5c" providerId="ADAL" clId="{926B68BE-F5C4-4779-A759-A7B9FFA3B7DD}" dt="2022-02-17T12:40:09.387" v="648" actId="478"/>
          <ac:spMkLst>
            <pc:docMk/>
            <pc:sldMk cId="164680417" sldId="303"/>
            <ac:spMk id="9" creationId="{730FC972-1DC7-49D3-AF8D-339961CD7E6D}"/>
          </ac:spMkLst>
        </pc:spChg>
        <pc:spChg chg="del">
          <ac:chgData name="Eric Garin-Michaud" userId="980d8fbd-c353-41e3-84c7-1a36daa6cb5c" providerId="ADAL" clId="{926B68BE-F5C4-4779-A759-A7B9FFA3B7DD}" dt="2022-02-18T11:56:49.461" v="1311" actId="478"/>
          <ac:spMkLst>
            <pc:docMk/>
            <pc:sldMk cId="164680417" sldId="303"/>
            <ac:spMk id="11" creationId="{13266EBD-950A-409B-950B-1F29B9EEC131}"/>
          </ac:spMkLst>
        </pc:spChg>
        <pc:spChg chg="del">
          <ac:chgData name="Eric Garin-Michaud" userId="980d8fbd-c353-41e3-84c7-1a36daa6cb5c" providerId="ADAL" clId="{926B68BE-F5C4-4779-A759-A7B9FFA3B7DD}" dt="2022-02-18T11:56:50.472" v="1312" actId="478"/>
          <ac:spMkLst>
            <pc:docMk/>
            <pc:sldMk cId="164680417" sldId="303"/>
            <ac:spMk id="12" creationId="{F81D54A0-782F-4D66-87BD-6CBF29B78B77}"/>
          </ac:spMkLst>
        </pc:spChg>
        <pc:picChg chg="add mod">
          <ac:chgData name="Eric Garin-Michaud" userId="980d8fbd-c353-41e3-84c7-1a36daa6cb5c" providerId="ADAL" clId="{926B68BE-F5C4-4779-A759-A7B9FFA3B7DD}" dt="2022-02-18T11:56:54.473" v="1314" actId="1076"/>
          <ac:picMkLst>
            <pc:docMk/>
            <pc:sldMk cId="164680417" sldId="303"/>
            <ac:picMk id="3" creationId="{002AEBCB-BC22-4019-868E-08D48DA82233}"/>
          </ac:picMkLst>
        </pc:picChg>
        <pc:cxnChg chg="del">
          <ac:chgData name="Eric Garin-Michaud" userId="980d8fbd-c353-41e3-84c7-1a36daa6cb5c" providerId="ADAL" clId="{926B68BE-F5C4-4779-A759-A7B9FFA3B7DD}" dt="2022-02-18T11:56:48.354" v="1310" actId="478"/>
          <ac:cxnSpMkLst>
            <pc:docMk/>
            <pc:sldMk cId="164680417" sldId="303"/>
            <ac:cxnSpMk id="13" creationId="{79010177-5B68-4E2E-9410-8C58436E5B0E}"/>
          </ac:cxnSpMkLst>
        </pc:cxnChg>
      </pc:sldChg>
      <pc:sldChg chg="addSp delSp modSp mod">
        <pc:chgData name="Eric Garin-Michaud" userId="980d8fbd-c353-41e3-84c7-1a36daa6cb5c" providerId="ADAL" clId="{926B68BE-F5C4-4779-A759-A7B9FFA3B7DD}" dt="2022-02-18T12:25:47.658" v="1566" actId="1076"/>
        <pc:sldMkLst>
          <pc:docMk/>
          <pc:sldMk cId="3992808765" sldId="304"/>
        </pc:sldMkLst>
        <pc:spChg chg="mod">
          <ac:chgData name="Eric Garin-Michaud" userId="980d8fbd-c353-41e3-84c7-1a36daa6cb5c" providerId="ADAL" clId="{926B68BE-F5C4-4779-A759-A7B9FFA3B7DD}" dt="2022-02-18T12:25:15.148" v="1542" actId="1076"/>
          <ac:spMkLst>
            <pc:docMk/>
            <pc:sldMk cId="3992808765" sldId="304"/>
            <ac:spMk id="7" creationId="{B0176BE2-453A-4479-8DD3-F81792B5A79D}"/>
          </ac:spMkLst>
        </pc:spChg>
        <pc:spChg chg="del">
          <ac:chgData name="Eric Garin-Michaud" userId="980d8fbd-c353-41e3-84c7-1a36daa6cb5c" providerId="ADAL" clId="{926B68BE-F5C4-4779-A759-A7B9FFA3B7DD}" dt="2022-02-17T12:40:15.587" v="649" actId="478"/>
          <ac:spMkLst>
            <pc:docMk/>
            <pc:sldMk cId="3992808765" sldId="304"/>
            <ac:spMk id="11" creationId="{5454DB85-BC06-41EC-BDB0-3643B45BBF83}"/>
          </ac:spMkLst>
        </pc:spChg>
        <pc:spChg chg="add mod">
          <ac:chgData name="Eric Garin-Michaud" userId="980d8fbd-c353-41e3-84c7-1a36daa6cb5c" providerId="ADAL" clId="{926B68BE-F5C4-4779-A759-A7B9FFA3B7DD}" dt="2022-02-18T12:24:12.471" v="1510" actId="1035"/>
          <ac:spMkLst>
            <pc:docMk/>
            <pc:sldMk cId="3992808765" sldId="304"/>
            <ac:spMk id="17" creationId="{5044043B-2EFE-40EE-8E72-A8796CFED699}"/>
          </ac:spMkLst>
        </pc:spChg>
        <pc:spChg chg="mod">
          <ac:chgData name="Eric Garin-Michaud" userId="980d8fbd-c353-41e3-84c7-1a36daa6cb5c" providerId="ADAL" clId="{926B68BE-F5C4-4779-A759-A7B9FFA3B7DD}" dt="2022-02-18T12:24:06.550" v="1498" actId="14100"/>
          <ac:spMkLst>
            <pc:docMk/>
            <pc:sldMk cId="3992808765" sldId="304"/>
            <ac:spMk id="18" creationId="{67D0D3C5-845A-4265-86B5-BDDDFD967737}"/>
          </ac:spMkLst>
        </pc:spChg>
        <pc:spChg chg="add mod">
          <ac:chgData name="Eric Garin-Michaud" userId="980d8fbd-c353-41e3-84c7-1a36daa6cb5c" providerId="ADAL" clId="{926B68BE-F5C4-4779-A759-A7B9FFA3B7DD}" dt="2022-02-18T12:24:12.471" v="1510" actId="1035"/>
          <ac:spMkLst>
            <pc:docMk/>
            <pc:sldMk cId="3992808765" sldId="304"/>
            <ac:spMk id="20" creationId="{05E4D21E-F4ED-4E44-9BD8-49BC3D57EA8A}"/>
          </ac:spMkLst>
        </pc:spChg>
        <pc:spChg chg="add mod">
          <ac:chgData name="Eric Garin-Michaud" userId="980d8fbd-c353-41e3-84c7-1a36daa6cb5c" providerId="ADAL" clId="{926B68BE-F5C4-4779-A759-A7B9FFA3B7DD}" dt="2022-02-18T12:22:07.815" v="1487" actId="1037"/>
          <ac:spMkLst>
            <pc:docMk/>
            <pc:sldMk cId="3992808765" sldId="304"/>
            <ac:spMk id="37" creationId="{71C0F5C8-41F2-4A16-B146-D737C397F85F}"/>
          </ac:spMkLst>
        </pc:spChg>
        <pc:spChg chg="add mod">
          <ac:chgData name="Eric Garin-Michaud" userId="980d8fbd-c353-41e3-84c7-1a36daa6cb5c" providerId="ADAL" clId="{926B68BE-F5C4-4779-A759-A7B9FFA3B7DD}" dt="2022-02-18T12:25:34.261" v="1558" actId="1037"/>
          <ac:spMkLst>
            <pc:docMk/>
            <pc:sldMk cId="3992808765" sldId="304"/>
            <ac:spMk id="38" creationId="{50C29222-2F00-462A-8339-43EAB726AA32}"/>
          </ac:spMkLst>
        </pc:spChg>
        <pc:spChg chg="add mod">
          <ac:chgData name="Eric Garin-Michaud" userId="980d8fbd-c353-41e3-84c7-1a36daa6cb5c" providerId="ADAL" clId="{926B68BE-F5C4-4779-A759-A7B9FFA3B7DD}" dt="2022-02-18T12:25:40.140" v="1563" actId="1037"/>
          <ac:spMkLst>
            <pc:docMk/>
            <pc:sldMk cId="3992808765" sldId="304"/>
            <ac:spMk id="39" creationId="{80405A79-F817-4883-82FB-0ABB52751F1E}"/>
          </ac:spMkLst>
        </pc:spChg>
        <pc:picChg chg="mod">
          <ac:chgData name="Eric Garin-Michaud" userId="980d8fbd-c353-41e3-84c7-1a36daa6cb5c" providerId="ADAL" clId="{926B68BE-F5C4-4779-A759-A7B9FFA3B7DD}" dt="2022-02-18T12:24:12.471" v="1510" actId="1035"/>
          <ac:picMkLst>
            <pc:docMk/>
            <pc:sldMk cId="3992808765" sldId="304"/>
            <ac:picMk id="3" creationId="{E61D5F66-EE95-4681-8206-8FD4110A5601}"/>
          </ac:picMkLst>
        </pc:picChg>
        <pc:picChg chg="add mod">
          <ac:chgData name="Eric Garin-Michaud" userId="980d8fbd-c353-41e3-84c7-1a36daa6cb5c" providerId="ADAL" clId="{926B68BE-F5C4-4779-A759-A7B9FFA3B7DD}" dt="2022-02-18T12:25:40.140" v="1563" actId="1037"/>
          <ac:picMkLst>
            <pc:docMk/>
            <pc:sldMk cId="3992808765" sldId="304"/>
            <ac:picMk id="4" creationId="{A6DEC7CD-8094-42B9-8DEF-7E47F5EEED9E}"/>
          </ac:picMkLst>
        </pc:picChg>
        <pc:picChg chg="mod">
          <ac:chgData name="Eric Garin-Michaud" userId="980d8fbd-c353-41e3-84c7-1a36daa6cb5c" providerId="ADAL" clId="{926B68BE-F5C4-4779-A759-A7B9FFA3B7DD}" dt="2022-02-18T12:24:12.471" v="1510" actId="1035"/>
          <ac:picMkLst>
            <pc:docMk/>
            <pc:sldMk cId="3992808765" sldId="304"/>
            <ac:picMk id="5" creationId="{445F89FB-2634-4CE0-AD0B-1815CA48DD1C}"/>
          </ac:picMkLst>
        </pc:picChg>
        <pc:picChg chg="mod ord">
          <ac:chgData name="Eric Garin-Michaud" userId="980d8fbd-c353-41e3-84c7-1a36daa6cb5c" providerId="ADAL" clId="{926B68BE-F5C4-4779-A759-A7B9FFA3B7DD}" dt="2022-02-18T12:22:07.815" v="1487" actId="1037"/>
          <ac:picMkLst>
            <pc:docMk/>
            <pc:sldMk cId="3992808765" sldId="304"/>
            <ac:picMk id="8" creationId="{5EC58A83-AEA1-44F2-B54F-4F25B623D90A}"/>
          </ac:picMkLst>
        </pc:picChg>
        <pc:picChg chg="add mod ord">
          <ac:chgData name="Eric Garin-Michaud" userId="980d8fbd-c353-41e3-84c7-1a36daa6cb5c" providerId="ADAL" clId="{926B68BE-F5C4-4779-A759-A7B9FFA3B7DD}" dt="2022-02-18T12:25:34.261" v="1558" actId="1037"/>
          <ac:picMkLst>
            <pc:docMk/>
            <pc:sldMk cId="3992808765" sldId="304"/>
            <ac:picMk id="9" creationId="{656FE84F-973D-4A08-AD25-06F92A405454}"/>
          </ac:picMkLst>
        </pc:picChg>
        <pc:picChg chg="add mod ord">
          <ac:chgData name="Eric Garin-Michaud" userId="980d8fbd-c353-41e3-84c7-1a36daa6cb5c" providerId="ADAL" clId="{926B68BE-F5C4-4779-A759-A7B9FFA3B7DD}" dt="2022-02-18T12:22:07.815" v="1487" actId="1037"/>
          <ac:picMkLst>
            <pc:docMk/>
            <pc:sldMk cId="3992808765" sldId="304"/>
            <ac:picMk id="11" creationId="{FCA6B6F8-91A4-4405-943D-81C7FA45AAD7}"/>
          </ac:picMkLst>
        </pc:picChg>
        <pc:picChg chg="del">
          <ac:chgData name="Eric Garin-Michaud" userId="980d8fbd-c353-41e3-84c7-1a36daa6cb5c" providerId="ADAL" clId="{926B68BE-F5C4-4779-A759-A7B9FFA3B7DD}" dt="2022-02-18T12:01:11.464" v="1315" actId="478"/>
          <ac:picMkLst>
            <pc:docMk/>
            <pc:sldMk cId="3992808765" sldId="304"/>
            <ac:picMk id="21" creationId="{311B28E2-82B8-445C-92F6-6EC393C463C5}"/>
          </ac:picMkLst>
        </pc:picChg>
        <pc:picChg chg="del">
          <ac:chgData name="Eric Garin-Michaud" userId="980d8fbd-c353-41e3-84c7-1a36daa6cb5c" providerId="ADAL" clId="{926B68BE-F5C4-4779-A759-A7B9FFA3B7DD}" dt="2022-02-18T12:01:23.334" v="1316" actId="478"/>
          <ac:picMkLst>
            <pc:docMk/>
            <pc:sldMk cId="3992808765" sldId="304"/>
            <ac:picMk id="23" creationId="{0128E88D-DEDE-44F6-841F-8E04649DF5F2}"/>
          </ac:picMkLst>
        </pc:picChg>
        <pc:picChg chg="add del mod">
          <ac:chgData name="Eric Garin-Michaud" userId="980d8fbd-c353-41e3-84c7-1a36daa6cb5c" providerId="ADAL" clId="{926B68BE-F5C4-4779-A759-A7B9FFA3B7DD}" dt="2022-02-18T12:13:12.836" v="1360"/>
          <ac:picMkLst>
            <pc:docMk/>
            <pc:sldMk cId="3992808765" sldId="304"/>
            <ac:picMk id="26" creationId="{C8B6B3BA-52E3-4F9B-9BA3-326E082495DA}"/>
          </ac:picMkLst>
        </pc:picChg>
        <pc:picChg chg="add mod">
          <ac:chgData name="Eric Garin-Michaud" userId="980d8fbd-c353-41e3-84c7-1a36daa6cb5c" providerId="ADAL" clId="{926B68BE-F5C4-4779-A759-A7B9FFA3B7DD}" dt="2022-02-18T12:24:59.809" v="1538" actId="1076"/>
          <ac:picMkLst>
            <pc:docMk/>
            <pc:sldMk cId="3992808765" sldId="304"/>
            <ac:picMk id="41" creationId="{07FD3EF0-EDBA-490A-8476-0DC936BE7CF5}"/>
          </ac:picMkLst>
        </pc:picChg>
        <pc:picChg chg="add mod">
          <ac:chgData name="Eric Garin-Michaud" userId="980d8fbd-c353-41e3-84c7-1a36daa6cb5c" providerId="ADAL" clId="{926B68BE-F5C4-4779-A759-A7B9FFA3B7DD}" dt="2022-02-18T12:25:47.658" v="1566" actId="1076"/>
          <ac:picMkLst>
            <pc:docMk/>
            <pc:sldMk cId="3992808765" sldId="304"/>
            <ac:picMk id="43" creationId="{F93C7033-E823-41D6-9C6D-2F17E1CA8A6E}"/>
          </ac:picMkLst>
        </pc:picChg>
        <pc:cxnChg chg="mod">
          <ac:chgData name="Eric Garin-Michaud" userId="980d8fbd-c353-41e3-84c7-1a36daa6cb5c" providerId="ADAL" clId="{926B68BE-F5C4-4779-A759-A7B9FFA3B7DD}" dt="2022-02-18T12:25:34.261" v="1558" actId="1037"/>
          <ac:cxnSpMkLst>
            <pc:docMk/>
            <pc:sldMk cId="3992808765" sldId="304"/>
            <ac:cxnSpMk id="19" creationId="{30F71391-B8BE-45EF-ACE1-D3B5306D2958}"/>
          </ac:cxnSpMkLst>
        </pc:cxnChg>
        <pc:cxnChg chg="add mod">
          <ac:chgData name="Eric Garin-Michaud" userId="980d8fbd-c353-41e3-84c7-1a36daa6cb5c" providerId="ADAL" clId="{926B68BE-F5C4-4779-A759-A7B9FFA3B7DD}" dt="2022-02-18T12:24:12.471" v="1510" actId="1035"/>
          <ac:cxnSpMkLst>
            <pc:docMk/>
            <pc:sldMk cId="3992808765" sldId="304"/>
            <ac:cxnSpMk id="22" creationId="{BF8A7CC6-5EB9-4484-9658-9C8D5F297993}"/>
          </ac:cxnSpMkLst>
        </pc:cxnChg>
        <pc:cxnChg chg="mod">
          <ac:chgData name="Eric Garin-Michaud" userId="980d8fbd-c353-41e3-84c7-1a36daa6cb5c" providerId="ADAL" clId="{926B68BE-F5C4-4779-A759-A7B9FFA3B7DD}" dt="2022-02-18T12:22:07.815" v="1487" actId="1037"/>
          <ac:cxnSpMkLst>
            <pc:docMk/>
            <pc:sldMk cId="3992808765" sldId="304"/>
            <ac:cxnSpMk id="24" creationId="{9E026232-4404-4969-9FED-B0AFCE18B96B}"/>
          </ac:cxnSpMkLst>
        </pc:cxnChg>
        <pc:cxnChg chg="add mod">
          <ac:chgData name="Eric Garin-Michaud" userId="980d8fbd-c353-41e3-84c7-1a36daa6cb5c" providerId="ADAL" clId="{926B68BE-F5C4-4779-A759-A7B9FFA3B7DD}" dt="2022-02-18T12:25:40.140" v="1563" actId="1037"/>
          <ac:cxnSpMkLst>
            <pc:docMk/>
            <pc:sldMk cId="3992808765" sldId="304"/>
            <ac:cxnSpMk id="27" creationId="{492A8C10-C1A5-42EC-ADAD-E4D85011AE31}"/>
          </ac:cxnSpMkLst>
        </pc:cxnChg>
        <pc:cxnChg chg="add mod">
          <ac:chgData name="Eric Garin-Michaud" userId="980d8fbd-c353-41e3-84c7-1a36daa6cb5c" providerId="ADAL" clId="{926B68BE-F5C4-4779-A759-A7B9FFA3B7DD}" dt="2022-02-18T12:25:34.261" v="1558" actId="1037"/>
          <ac:cxnSpMkLst>
            <pc:docMk/>
            <pc:sldMk cId="3992808765" sldId="304"/>
            <ac:cxnSpMk id="31" creationId="{C8FC11CB-B14D-4B04-AB3F-5D0BAD0AC337}"/>
          </ac:cxnSpMkLst>
        </pc:cxnChg>
        <pc:cxnChg chg="add mod">
          <ac:chgData name="Eric Garin-Michaud" userId="980d8fbd-c353-41e3-84c7-1a36daa6cb5c" providerId="ADAL" clId="{926B68BE-F5C4-4779-A759-A7B9FFA3B7DD}" dt="2022-02-18T12:22:07.815" v="1487" actId="1037"/>
          <ac:cxnSpMkLst>
            <pc:docMk/>
            <pc:sldMk cId="3992808765" sldId="304"/>
            <ac:cxnSpMk id="34" creationId="{C4A3F510-EE53-49D2-8502-8C577FC9F23F}"/>
          </ac:cxnSpMkLst>
        </pc:cxnChg>
        <pc:cxnChg chg="add mod">
          <ac:chgData name="Eric Garin-Michaud" userId="980d8fbd-c353-41e3-84c7-1a36daa6cb5c" providerId="ADAL" clId="{926B68BE-F5C4-4779-A759-A7B9FFA3B7DD}" dt="2022-02-18T12:25:40.140" v="1563" actId="1037"/>
          <ac:cxnSpMkLst>
            <pc:docMk/>
            <pc:sldMk cId="3992808765" sldId="304"/>
            <ac:cxnSpMk id="36" creationId="{A85C684A-7CED-4733-BFA0-EB93309FE6F4}"/>
          </ac:cxnSpMkLst>
        </pc:cxnChg>
      </pc:sldChg>
      <pc:sldChg chg="addSp delSp modSp mod">
        <pc:chgData name="Eric Garin-Michaud" userId="980d8fbd-c353-41e3-84c7-1a36daa6cb5c" providerId="ADAL" clId="{926B68BE-F5C4-4779-A759-A7B9FFA3B7DD}" dt="2022-02-18T13:03:48.456" v="2666" actId="1076"/>
        <pc:sldMkLst>
          <pc:docMk/>
          <pc:sldMk cId="1589851129" sldId="305"/>
        </pc:sldMkLst>
        <pc:spChg chg="del mod">
          <ac:chgData name="Eric Garin-Michaud" userId="980d8fbd-c353-41e3-84c7-1a36daa6cb5c" providerId="ADAL" clId="{926B68BE-F5C4-4779-A759-A7B9FFA3B7DD}" dt="2022-02-18T12:29:15.304" v="1889" actId="478"/>
          <ac:spMkLst>
            <pc:docMk/>
            <pc:sldMk cId="1589851129" sldId="305"/>
            <ac:spMk id="7" creationId="{F93FA480-7216-408B-960D-C72E62E40517}"/>
          </ac:spMkLst>
        </pc:spChg>
        <pc:spChg chg="del">
          <ac:chgData name="Eric Garin-Michaud" userId="980d8fbd-c353-41e3-84c7-1a36daa6cb5c" providerId="ADAL" clId="{926B68BE-F5C4-4779-A759-A7B9FFA3B7DD}" dt="2022-02-17T12:40:30.316" v="650" actId="478"/>
          <ac:spMkLst>
            <pc:docMk/>
            <pc:sldMk cId="1589851129" sldId="305"/>
            <ac:spMk id="9" creationId="{18E3A90D-D3DE-4E7C-92A7-9B1734F54E46}"/>
          </ac:spMkLst>
        </pc:spChg>
        <pc:spChg chg="del">
          <ac:chgData name="Eric Garin-Michaud" userId="980d8fbd-c353-41e3-84c7-1a36daa6cb5c" providerId="ADAL" clId="{926B68BE-F5C4-4779-A759-A7B9FFA3B7DD}" dt="2022-02-18T13:03:34.750" v="2643" actId="478"/>
          <ac:spMkLst>
            <pc:docMk/>
            <pc:sldMk cId="1589851129" sldId="305"/>
            <ac:spMk id="10" creationId="{15FB14CA-669E-4825-A72E-04B1B1F37CCB}"/>
          </ac:spMkLst>
        </pc:spChg>
        <pc:spChg chg="mod">
          <ac:chgData name="Eric Garin-Michaud" userId="980d8fbd-c353-41e3-84c7-1a36daa6cb5c" providerId="ADAL" clId="{926B68BE-F5C4-4779-A759-A7B9FFA3B7DD}" dt="2022-02-18T13:03:42.864" v="2651" actId="1076"/>
          <ac:spMkLst>
            <pc:docMk/>
            <pc:sldMk cId="1589851129" sldId="305"/>
            <ac:spMk id="11" creationId="{376CBE12-7D3A-488A-9D75-4FC50481D74B}"/>
          </ac:spMkLst>
        </pc:spChg>
        <pc:spChg chg="del">
          <ac:chgData name="Eric Garin-Michaud" userId="980d8fbd-c353-41e3-84c7-1a36daa6cb5c" providerId="ADAL" clId="{926B68BE-F5C4-4779-A759-A7B9FFA3B7DD}" dt="2022-02-18T12:40:19.273" v="1900" actId="21"/>
          <ac:spMkLst>
            <pc:docMk/>
            <pc:sldMk cId="1589851129" sldId="305"/>
            <ac:spMk id="13" creationId="{96460410-A17E-4435-8016-CC7F54547FD7}"/>
          </ac:spMkLst>
        </pc:spChg>
        <pc:spChg chg="add mod">
          <ac:chgData name="Eric Garin-Michaud" userId="980d8fbd-c353-41e3-84c7-1a36daa6cb5c" providerId="ADAL" clId="{926B68BE-F5C4-4779-A759-A7B9FFA3B7DD}" dt="2022-02-18T13:03:46.690" v="2665" actId="1035"/>
          <ac:spMkLst>
            <pc:docMk/>
            <pc:sldMk cId="1589851129" sldId="305"/>
            <ac:spMk id="14" creationId="{89EF9651-328B-4F95-8792-2DABE734414F}"/>
          </ac:spMkLst>
        </pc:spChg>
        <pc:spChg chg="del">
          <ac:chgData name="Eric Garin-Michaud" userId="980d8fbd-c353-41e3-84c7-1a36daa6cb5c" providerId="ADAL" clId="{926B68BE-F5C4-4779-A759-A7B9FFA3B7DD}" dt="2022-02-18T12:40:19.273" v="1900" actId="21"/>
          <ac:spMkLst>
            <pc:docMk/>
            <pc:sldMk cId="1589851129" sldId="305"/>
            <ac:spMk id="15" creationId="{3178ECF1-C22C-4611-9F98-A21F4A15DE65}"/>
          </ac:spMkLst>
        </pc:spChg>
        <pc:spChg chg="add mod">
          <ac:chgData name="Eric Garin-Michaud" userId="980d8fbd-c353-41e3-84c7-1a36daa6cb5c" providerId="ADAL" clId="{926B68BE-F5C4-4779-A759-A7B9FFA3B7DD}" dt="2022-02-18T13:03:48.456" v="2666" actId="1076"/>
          <ac:spMkLst>
            <pc:docMk/>
            <pc:sldMk cId="1589851129" sldId="305"/>
            <ac:spMk id="18" creationId="{CF5D77C2-C02E-4491-A8B8-F769DD218820}"/>
          </ac:spMkLst>
        </pc:spChg>
        <pc:spChg chg="add mod">
          <ac:chgData name="Eric Garin-Michaud" userId="980d8fbd-c353-41e3-84c7-1a36daa6cb5c" providerId="ADAL" clId="{926B68BE-F5C4-4779-A759-A7B9FFA3B7DD}" dt="2022-02-18T13:03:39.952" v="2650" actId="14100"/>
          <ac:spMkLst>
            <pc:docMk/>
            <pc:sldMk cId="1589851129" sldId="305"/>
            <ac:spMk id="19" creationId="{63EDAD84-3EBC-4858-BDC6-33CE8D3DE6A0}"/>
          </ac:spMkLst>
        </pc:spChg>
        <pc:picChg chg="add mod">
          <ac:chgData name="Eric Garin-Michaud" userId="980d8fbd-c353-41e3-84c7-1a36daa6cb5c" providerId="ADAL" clId="{926B68BE-F5C4-4779-A759-A7B9FFA3B7DD}" dt="2022-02-18T12:42:56.421" v="1940" actId="14100"/>
          <ac:picMkLst>
            <pc:docMk/>
            <pc:sldMk cId="1589851129" sldId="305"/>
            <ac:picMk id="4" creationId="{29A1D0C3-4C41-4337-90CF-DAFF46DBAA30}"/>
          </ac:picMkLst>
        </pc:picChg>
        <pc:picChg chg="add mod">
          <ac:chgData name="Eric Garin-Michaud" userId="980d8fbd-c353-41e3-84c7-1a36daa6cb5c" providerId="ADAL" clId="{926B68BE-F5C4-4779-A759-A7B9FFA3B7DD}" dt="2022-02-18T12:43:02.925" v="1942" actId="1076"/>
          <ac:picMkLst>
            <pc:docMk/>
            <pc:sldMk cId="1589851129" sldId="305"/>
            <ac:picMk id="6" creationId="{4BF78716-1D7C-4636-8317-B226AC46CF8F}"/>
          </ac:picMkLst>
        </pc:picChg>
        <pc:picChg chg="del">
          <ac:chgData name="Eric Garin-Michaud" userId="980d8fbd-c353-41e3-84c7-1a36daa6cb5c" providerId="ADAL" clId="{926B68BE-F5C4-4779-A759-A7B9FFA3B7DD}" dt="2022-02-18T12:40:19.273" v="1900" actId="21"/>
          <ac:picMkLst>
            <pc:docMk/>
            <pc:sldMk cId="1589851129" sldId="305"/>
            <ac:picMk id="12" creationId="{403E9470-4467-46AA-9D74-442234022547}"/>
          </ac:picMkLst>
        </pc:picChg>
      </pc:sldChg>
      <pc:sldChg chg="addSp delSp modSp mod">
        <pc:chgData name="Eric Garin-Michaud" userId="980d8fbd-c353-41e3-84c7-1a36daa6cb5c" providerId="ADAL" clId="{926B68BE-F5C4-4779-A759-A7B9FFA3B7DD}" dt="2022-02-18T13:04:15.309" v="2686" actId="1076"/>
        <pc:sldMkLst>
          <pc:docMk/>
          <pc:sldMk cId="3104973724" sldId="306"/>
        </pc:sldMkLst>
        <pc:spChg chg="mod">
          <ac:chgData name="Eric Garin-Michaud" userId="980d8fbd-c353-41e3-84c7-1a36daa6cb5c" providerId="ADAL" clId="{926B68BE-F5C4-4779-A759-A7B9FFA3B7DD}" dt="2022-02-18T13:04:15.309" v="2686" actId="1076"/>
          <ac:spMkLst>
            <pc:docMk/>
            <pc:sldMk cId="3104973724" sldId="306"/>
            <ac:spMk id="7" creationId="{AFCE945F-EADC-4209-AE7B-C2A0AF49B58C}"/>
          </ac:spMkLst>
        </pc:spChg>
        <pc:spChg chg="del">
          <ac:chgData name="Eric Garin-Michaud" userId="980d8fbd-c353-41e3-84c7-1a36daa6cb5c" providerId="ADAL" clId="{926B68BE-F5C4-4779-A759-A7B9FFA3B7DD}" dt="2022-02-17T12:40:37.104" v="651" actId="478"/>
          <ac:spMkLst>
            <pc:docMk/>
            <pc:sldMk cId="3104973724" sldId="306"/>
            <ac:spMk id="10" creationId="{ABDD972B-81F2-4841-8071-447E23F94C61}"/>
          </ac:spMkLst>
        </pc:spChg>
        <pc:spChg chg="mod">
          <ac:chgData name="Eric Garin-Michaud" userId="980d8fbd-c353-41e3-84c7-1a36daa6cb5c" providerId="ADAL" clId="{926B68BE-F5C4-4779-A759-A7B9FFA3B7DD}" dt="2022-02-18T13:03:57.795" v="2682" actId="1035"/>
          <ac:spMkLst>
            <pc:docMk/>
            <pc:sldMk cId="3104973724" sldId="306"/>
            <ac:spMk id="11" creationId="{2CB4EF3E-BC37-4BE4-A798-415E6581266B}"/>
          </ac:spMkLst>
        </pc:spChg>
        <pc:spChg chg="add mod">
          <ac:chgData name="Eric Garin-Michaud" userId="980d8fbd-c353-41e3-84c7-1a36daa6cb5c" providerId="ADAL" clId="{926B68BE-F5C4-4779-A759-A7B9FFA3B7DD}" dt="2022-02-18T12:53:45.880" v="2205" actId="14100"/>
          <ac:spMkLst>
            <pc:docMk/>
            <pc:sldMk cId="3104973724" sldId="306"/>
            <ac:spMk id="14" creationId="{A6FE3237-C4D3-4720-9BD6-DB5D593B6A1D}"/>
          </ac:spMkLst>
        </pc:spChg>
        <pc:spChg chg="add mod">
          <ac:chgData name="Eric Garin-Michaud" userId="980d8fbd-c353-41e3-84c7-1a36daa6cb5c" providerId="ADAL" clId="{926B68BE-F5C4-4779-A759-A7B9FFA3B7DD}" dt="2022-02-18T13:04:02.789" v="2685" actId="1076"/>
          <ac:spMkLst>
            <pc:docMk/>
            <pc:sldMk cId="3104973724" sldId="306"/>
            <ac:spMk id="15" creationId="{098D6B10-54CE-49E7-97ED-0AE000A52150}"/>
          </ac:spMkLst>
        </pc:spChg>
        <pc:picChg chg="del mod">
          <ac:chgData name="Eric Garin-Michaud" userId="980d8fbd-c353-41e3-84c7-1a36daa6cb5c" providerId="ADAL" clId="{926B68BE-F5C4-4779-A759-A7B9FFA3B7DD}" dt="2022-02-18T12:53:33.146" v="2202" actId="478"/>
          <ac:picMkLst>
            <pc:docMk/>
            <pc:sldMk cId="3104973724" sldId="306"/>
            <ac:picMk id="9" creationId="{4E4CE24C-3CA2-48A1-98B0-DC20D15D2506}"/>
          </ac:picMkLst>
        </pc:picChg>
        <pc:picChg chg="add mod modCrop">
          <ac:chgData name="Eric Garin-Michaud" userId="980d8fbd-c353-41e3-84c7-1a36daa6cb5c" providerId="ADAL" clId="{926B68BE-F5C4-4779-A759-A7B9FFA3B7DD}" dt="2022-02-18T12:53:47.271" v="2206" actId="1076"/>
          <ac:picMkLst>
            <pc:docMk/>
            <pc:sldMk cId="3104973724" sldId="306"/>
            <ac:picMk id="10" creationId="{4545ABA2-4394-4030-BF65-9C33B04323BC}"/>
          </ac:picMkLst>
        </pc:picChg>
      </pc:sldChg>
      <pc:sldChg chg="addSp delSp modSp mod delAnim modAnim">
        <pc:chgData name="Eric Garin-Michaud" userId="980d8fbd-c353-41e3-84c7-1a36daa6cb5c" providerId="ADAL" clId="{926B68BE-F5C4-4779-A759-A7B9FFA3B7DD}" dt="2022-02-18T15:11:01.457" v="4536" actId="207"/>
        <pc:sldMkLst>
          <pc:docMk/>
          <pc:sldMk cId="443674104" sldId="307"/>
        </pc:sldMkLst>
        <pc:spChg chg="del">
          <ac:chgData name="Eric Garin-Michaud" userId="980d8fbd-c353-41e3-84c7-1a36daa6cb5c" providerId="ADAL" clId="{926B68BE-F5C4-4779-A759-A7B9FFA3B7DD}" dt="2022-02-18T15:10:28.599" v="4527" actId="478"/>
          <ac:spMkLst>
            <pc:docMk/>
            <pc:sldMk cId="443674104" sldId="307"/>
            <ac:spMk id="7" creationId="{CE29DA4F-2E9F-471B-8B74-2A06F2207D36}"/>
          </ac:spMkLst>
        </pc:spChg>
        <pc:spChg chg="add mod">
          <ac:chgData name="Eric Garin-Michaud" userId="980d8fbd-c353-41e3-84c7-1a36daa6cb5c" providerId="ADAL" clId="{926B68BE-F5C4-4779-A759-A7B9FFA3B7DD}" dt="2022-02-18T15:10:45.406" v="4531" actId="14100"/>
          <ac:spMkLst>
            <pc:docMk/>
            <pc:sldMk cId="443674104" sldId="307"/>
            <ac:spMk id="10" creationId="{20B688A9-AD6B-4D99-9831-D59D551D1C32}"/>
          </ac:spMkLst>
        </pc:spChg>
        <pc:spChg chg="add mod">
          <ac:chgData name="Eric Garin-Michaud" userId="980d8fbd-c353-41e3-84c7-1a36daa6cb5c" providerId="ADAL" clId="{926B68BE-F5C4-4779-A759-A7B9FFA3B7DD}" dt="2022-02-18T15:10:48.726" v="4532" actId="1076"/>
          <ac:spMkLst>
            <pc:docMk/>
            <pc:sldMk cId="443674104" sldId="307"/>
            <ac:spMk id="11" creationId="{83100379-AD6F-489F-9BDE-5DF956C19261}"/>
          </ac:spMkLst>
        </pc:spChg>
        <pc:spChg chg="del">
          <ac:chgData name="Eric Garin-Michaud" userId="980d8fbd-c353-41e3-84c7-1a36daa6cb5c" providerId="ADAL" clId="{926B68BE-F5C4-4779-A759-A7B9FFA3B7DD}" dt="2022-02-17T12:39:56.460" v="647" actId="478"/>
          <ac:spMkLst>
            <pc:docMk/>
            <pc:sldMk cId="443674104" sldId="307"/>
            <ac:spMk id="11" creationId="{C5156D7E-FBD9-429A-8BD8-2568106C2D16}"/>
          </ac:spMkLst>
        </pc:spChg>
        <pc:spChg chg="del">
          <ac:chgData name="Eric Garin-Michaud" userId="980d8fbd-c353-41e3-84c7-1a36daa6cb5c" providerId="ADAL" clId="{926B68BE-F5C4-4779-A759-A7B9FFA3B7DD}" dt="2022-02-18T15:09:50.295" v="4525" actId="478"/>
          <ac:spMkLst>
            <pc:docMk/>
            <pc:sldMk cId="443674104" sldId="307"/>
            <ac:spMk id="16" creationId="{65F62C61-4633-41F9-A631-BE56AF17C355}"/>
          </ac:spMkLst>
        </pc:spChg>
        <pc:spChg chg="add mod">
          <ac:chgData name="Eric Garin-Michaud" userId="980d8fbd-c353-41e3-84c7-1a36daa6cb5c" providerId="ADAL" clId="{926B68BE-F5C4-4779-A759-A7B9FFA3B7DD}" dt="2022-02-18T15:10:58.495" v="4535" actId="1076"/>
          <ac:spMkLst>
            <pc:docMk/>
            <pc:sldMk cId="443674104" sldId="307"/>
            <ac:spMk id="17" creationId="{9EDA2106-1782-4F5E-B2F1-855DBD49031D}"/>
          </ac:spMkLst>
        </pc:spChg>
        <pc:graphicFrameChg chg="add mod modGraphic">
          <ac:chgData name="Eric Garin-Michaud" userId="980d8fbd-c353-41e3-84c7-1a36daa6cb5c" providerId="ADAL" clId="{926B68BE-F5C4-4779-A759-A7B9FFA3B7DD}" dt="2022-02-18T15:11:01.457" v="4536" actId="207"/>
          <ac:graphicFrameMkLst>
            <pc:docMk/>
            <pc:sldMk cId="443674104" sldId="307"/>
            <ac:graphicFrameMk id="12" creationId="{3B7FA59A-3801-405E-8039-65E3F0BA5013}"/>
          </ac:graphicFrameMkLst>
        </pc:graphicFrameChg>
        <pc:picChg chg="del">
          <ac:chgData name="Eric Garin-Michaud" userId="980d8fbd-c353-41e3-84c7-1a36daa6cb5c" providerId="ADAL" clId="{926B68BE-F5C4-4779-A759-A7B9FFA3B7DD}" dt="2022-02-18T15:10:17.582" v="4526" actId="478"/>
          <ac:picMkLst>
            <pc:docMk/>
            <pc:sldMk cId="443674104" sldId="307"/>
            <ac:picMk id="9" creationId="{4A8FA41D-18E4-4591-8F96-C360FD9F04CC}"/>
          </ac:picMkLst>
        </pc:picChg>
      </pc:sldChg>
      <pc:sldChg chg="modSp mod">
        <pc:chgData name="Eric Garin-Michaud" userId="980d8fbd-c353-41e3-84c7-1a36daa6cb5c" providerId="ADAL" clId="{926B68BE-F5C4-4779-A759-A7B9FFA3B7DD}" dt="2022-02-18T12:54:23.845" v="2214" actId="20577"/>
        <pc:sldMkLst>
          <pc:docMk/>
          <pc:sldMk cId="2147638621" sldId="308"/>
        </pc:sldMkLst>
        <pc:spChg chg="mod">
          <ac:chgData name="Eric Garin-Michaud" userId="980d8fbd-c353-41e3-84c7-1a36daa6cb5c" providerId="ADAL" clId="{926B68BE-F5C4-4779-A759-A7B9FFA3B7DD}" dt="2022-02-18T12:54:23.845" v="2214" actId="20577"/>
          <ac:spMkLst>
            <pc:docMk/>
            <pc:sldMk cId="2147638621" sldId="308"/>
            <ac:spMk id="24" creationId="{06842AE6-7503-4AE2-950B-527165AFB7C8}"/>
          </ac:spMkLst>
        </pc:spChg>
      </pc:sldChg>
      <pc:sldChg chg="modSp mod">
        <pc:chgData name="Eric Garin-Michaud" userId="980d8fbd-c353-41e3-84c7-1a36daa6cb5c" providerId="ADAL" clId="{926B68BE-F5C4-4779-A759-A7B9FFA3B7DD}" dt="2022-02-18T12:54:57.351" v="2243" actId="123"/>
        <pc:sldMkLst>
          <pc:docMk/>
          <pc:sldMk cId="2603355381" sldId="309"/>
        </pc:sldMkLst>
        <pc:spChg chg="mod">
          <ac:chgData name="Eric Garin-Michaud" userId="980d8fbd-c353-41e3-84c7-1a36daa6cb5c" providerId="ADAL" clId="{926B68BE-F5C4-4779-A759-A7B9FFA3B7DD}" dt="2022-02-18T12:54:57.351" v="2243" actId="123"/>
          <ac:spMkLst>
            <pc:docMk/>
            <pc:sldMk cId="2603355381" sldId="309"/>
            <ac:spMk id="7" creationId="{F0C111F6-5249-497E-80A4-6428061F2E08}"/>
          </ac:spMkLst>
        </pc:spChg>
        <pc:spChg chg="mod">
          <ac:chgData name="Eric Garin-Michaud" userId="980d8fbd-c353-41e3-84c7-1a36daa6cb5c" providerId="ADAL" clId="{926B68BE-F5C4-4779-A759-A7B9FFA3B7DD}" dt="2022-02-18T12:54:42.341" v="2240" actId="1035"/>
          <ac:spMkLst>
            <pc:docMk/>
            <pc:sldMk cId="2603355381" sldId="309"/>
            <ac:spMk id="15" creationId="{B87EBDB9-91DA-43CF-B2D3-960AFF417031}"/>
          </ac:spMkLst>
        </pc:spChg>
      </pc:sldChg>
      <pc:sldChg chg="addSp delSp modSp mod">
        <pc:chgData name="Eric Garin-Michaud" userId="980d8fbd-c353-41e3-84c7-1a36daa6cb5c" providerId="ADAL" clId="{926B68BE-F5C4-4779-A759-A7B9FFA3B7DD}" dt="2022-02-18T13:04:38.172" v="2708" actId="1076"/>
        <pc:sldMkLst>
          <pc:docMk/>
          <pc:sldMk cId="2169283845" sldId="310"/>
        </pc:sldMkLst>
        <pc:spChg chg="mod">
          <ac:chgData name="Eric Garin-Michaud" userId="980d8fbd-c353-41e3-84c7-1a36daa6cb5c" providerId="ADAL" clId="{926B68BE-F5C4-4779-A759-A7B9FFA3B7DD}" dt="2022-02-18T13:04:38.172" v="2708" actId="1076"/>
          <ac:spMkLst>
            <pc:docMk/>
            <pc:sldMk cId="2169283845" sldId="310"/>
            <ac:spMk id="6" creationId="{EC50E012-6856-41B9-8638-803307F25945}"/>
          </ac:spMkLst>
        </pc:spChg>
        <pc:spChg chg="mod">
          <ac:chgData name="Eric Garin-Michaud" userId="980d8fbd-c353-41e3-84c7-1a36daa6cb5c" providerId="ADAL" clId="{926B68BE-F5C4-4779-A759-A7B9FFA3B7DD}" dt="2022-02-18T13:04:31.988" v="2705" actId="1076"/>
          <ac:spMkLst>
            <pc:docMk/>
            <pc:sldMk cId="2169283845" sldId="310"/>
            <ac:spMk id="9" creationId="{C0854C66-1825-4751-9B04-97F83479777F}"/>
          </ac:spMkLst>
        </pc:spChg>
        <pc:spChg chg="mod">
          <ac:chgData name="Eric Garin-Michaud" userId="980d8fbd-c353-41e3-84c7-1a36daa6cb5c" providerId="ADAL" clId="{926B68BE-F5C4-4779-A759-A7B9FFA3B7DD}" dt="2022-02-18T13:04:34.666" v="2707" actId="1076"/>
          <ac:spMkLst>
            <pc:docMk/>
            <pc:sldMk cId="2169283845" sldId="310"/>
            <ac:spMk id="11" creationId="{9E353573-6531-4B0B-9739-C5D6CD119EE4}"/>
          </ac:spMkLst>
        </pc:spChg>
        <pc:spChg chg="add del mod">
          <ac:chgData name="Eric Garin-Michaud" userId="980d8fbd-c353-41e3-84c7-1a36daa6cb5c" providerId="ADAL" clId="{926B68BE-F5C4-4779-A759-A7B9FFA3B7DD}" dt="2022-02-18T13:04:24.278" v="2688" actId="478"/>
          <ac:spMkLst>
            <pc:docMk/>
            <pc:sldMk cId="2169283845" sldId="310"/>
            <ac:spMk id="13" creationId="{96867C42-ECB4-493F-AE64-4BE8C6294D50}"/>
          </ac:spMkLst>
        </pc:spChg>
      </pc:sldChg>
      <pc:sldChg chg="delSp modSp mod">
        <pc:chgData name="Eric Garin-Michaud" userId="980d8fbd-c353-41e3-84c7-1a36daa6cb5c" providerId="ADAL" clId="{926B68BE-F5C4-4779-A759-A7B9FFA3B7DD}" dt="2022-02-18T13:04:45.861" v="2724" actId="1035"/>
        <pc:sldMkLst>
          <pc:docMk/>
          <pc:sldMk cId="3303248939" sldId="311"/>
        </pc:sldMkLst>
        <pc:spChg chg="del">
          <ac:chgData name="Eric Garin-Michaud" userId="980d8fbd-c353-41e3-84c7-1a36daa6cb5c" providerId="ADAL" clId="{926B68BE-F5C4-4779-A759-A7B9FFA3B7DD}" dt="2022-02-17T12:40:57.888" v="652" actId="478"/>
          <ac:spMkLst>
            <pc:docMk/>
            <pc:sldMk cId="3303248939" sldId="311"/>
            <ac:spMk id="11" creationId="{4EFC343D-BED6-4503-A61F-09BAD9CF97FB}"/>
          </ac:spMkLst>
        </pc:spChg>
        <pc:spChg chg="mod">
          <ac:chgData name="Eric Garin-Michaud" userId="980d8fbd-c353-41e3-84c7-1a36daa6cb5c" providerId="ADAL" clId="{926B68BE-F5C4-4779-A759-A7B9FFA3B7DD}" dt="2022-02-18T13:04:45.861" v="2724" actId="1035"/>
          <ac:spMkLst>
            <pc:docMk/>
            <pc:sldMk cId="3303248939" sldId="311"/>
            <ac:spMk id="12" creationId="{768D8096-7678-4122-8604-2DE5E3787BCC}"/>
          </ac:spMkLst>
        </pc:spChg>
      </pc:sldChg>
      <pc:sldChg chg="delSp modSp mod">
        <pc:chgData name="Eric Garin-Michaud" userId="980d8fbd-c353-41e3-84c7-1a36daa6cb5c" providerId="ADAL" clId="{926B68BE-F5C4-4779-A759-A7B9FFA3B7DD}" dt="2022-02-18T13:04:54.208" v="2741" actId="1076"/>
        <pc:sldMkLst>
          <pc:docMk/>
          <pc:sldMk cId="979952821" sldId="312"/>
        </pc:sldMkLst>
        <pc:spChg chg="del">
          <ac:chgData name="Eric Garin-Michaud" userId="980d8fbd-c353-41e3-84c7-1a36daa6cb5c" providerId="ADAL" clId="{926B68BE-F5C4-4779-A759-A7B9FFA3B7DD}" dt="2022-02-17T12:41:04.329" v="653" actId="478"/>
          <ac:spMkLst>
            <pc:docMk/>
            <pc:sldMk cId="979952821" sldId="312"/>
            <ac:spMk id="10" creationId="{76A261B2-88AF-43F2-B09C-9D6141EF2A2D}"/>
          </ac:spMkLst>
        </pc:spChg>
        <pc:spChg chg="mod">
          <ac:chgData name="Eric Garin-Michaud" userId="980d8fbd-c353-41e3-84c7-1a36daa6cb5c" providerId="ADAL" clId="{926B68BE-F5C4-4779-A759-A7B9FFA3B7DD}" dt="2022-02-18T13:04:52.360" v="2740" actId="1035"/>
          <ac:spMkLst>
            <pc:docMk/>
            <pc:sldMk cId="979952821" sldId="312"/>
            <ac:spMk id="11" creationId="{6A089491-390E-41C9-BFE2-00F03B6F80B8}"/>
          </ac:spMkLst>
        </pc:spChg>
        <pc:spChg chg="mod">
          <ac:chgData name="Eric Garin-Michaud" userId="980d8fbd-c353-41e3-84c7-1a36daa6cb5c" providerId="ADAL" clId="{926B68BE-F5C4-4779-A759-A7B9FFA3B7DD}" dt="2022-02-18T13:04:54.208" v="2741" actId="1076"/>
          <ac:spMkLst>
            <pc:docMk/>
            <pc:sldMk cId="979952821" sldId="312"/>
            <ac:spMk id="12" creationId="{604DB0A9-D88A-4F61-851D-C5C75190C49A}"/>
          </ac:spMkLst>
        </pc:spChg>
      </pc:sldChg>
      <pc:sldChg chg="addSp delSp modSp mod">
        <pc:chgData name="Eric Garin-Michaud" userId="980d8fbd-c353-41e3-84c7-1a36daa6cb5c" providerId="ADAL" clId="{926B68BE-F5C4-4779-A759-A7B9FFA3B7DD}" dt="2022-02-18T13:05:06.433" v="2763" actId="1035"/>
        <pc:sldMkLst>
          <pc:docMk/>
          <pc:sldMk cId="2393235861" sldId="313"/>
        </pc:sldMkLst>
        <pc:spChg chg="mod">
          <ac:chgData name="Eric Garin-Michaud" userId="980d8fbd-c353-41e3-84c7-1a36daa6cb5c" providerId="ADAL" clId="{926B68BE-F5C4-4779-A759-A7B9FFA3B7DD}" dt="2022-02-18T13:05:06.433" v="2763" actId="1035"/>
          <ac:spMkLst>
            <pc:docMk/>
            <pc:sldMk cId="2393235861" sldId="313"/>
            <ac:spMk id="7" creationId="{DCDF812C-A84F-4B3B-9E9E-8539CF6EE514}"/>
          </ac:spMkLst>
        </pc:spChg>
        <pc:spChg chg="del">
          <ac:chgData name="Eric Garin-Michaud" userId="980d8fbd-c353-41e3-84c7-1a36daa6cb5c" providerId="ADAL" clId="{926B68BE-F5C4-4779-A759-A7B9FFA3B7DD}" dt="2022-02-17T12:41:10.959" v="654" actId="478"/>
          <ac:spMkLst>
            <pc:docMk/>
            <pc:sldMk cId="2393235861" sldId="313"/>
            <ac:spMk id="9" creationId="{9126AD52-DA48-4618-8417-2A68D7B0806D}"/>
          </ac:spMkLst>
        </pc:spChg>
        <pc:spChg chg="mod">
          <ac:chgData name="Eric Garin-Michaud" userId="980d8fbd-c353-41e3-84c7-1a36daa6cb5c" providerId="ADAL" clId="{926B68BE-F5C4-4779-A759-A7B9FFA3B7DD}" dt="2022-02-18T13:04:59.994" v="2756" actId="1035"/>
          <ac:spMkLst>
            <pc:docMk/>
            <pc:sldMk cId="2393235861" sldId="313"/>
            <ac:spMk id="10" creationId="{4BC49AF1-1C69-4B0D-9651-A02EEA0730B5}"/>
          </ac:spMkLst>
        </pc:spChg>
        <pc:spChg chg="mod">
          <ac:chgData name="Eric Garin-Michaud" userId="980d8fbd-c353-41e3-84c7-1a36daa6cb5c" providerId="ADAL" clId="{926B68BE-F5C4-4779-A759-A7B9FFA3B7DD}" dt="2022-02-18T13:01:04.834" v="2561" actId="1076"/>
          <ac:spMkLst>
            <pc:docMk/>
            <pc:sldMk cId="2393235861" sldId="313"/>
            <ac:spMk id="11" creationId="{652725BB-2273-49E7-A547-A1BEF4752756}"/>
          </ac:spMkLst>
        </pc:spChg>
        <pc:spChg chg="mod">
          <ac:chgData name="Eric Garin-Michaud" userId="980d8fbd-c353-41e3-84c7-1a36daa6cb5c" providerId="ADAL" clId="{926B68BE-F5C4-4779-A759-A7B9FFA3B7DD}" dt="2022-02-18T13:00:58.083" v="2559" actId="1076"/>
          <ac:spMkLst>
            <pc:docMk/>
            <pc:sldMk cId="2393235861" sldId="313"/>
            <ac:spMk id="12" creationId="{C56E4035-4216-4857-85E1-0CAB8AA08B66}"/>
          </ac:spMkLst>
        </pc:spChg>
        <pc:spChg chg="add mod">
          <ac:chgData name="Eric Garin-Michaud" userId="980d8fbd-c353-41e3-84c7-1a36daa6cb5c" providerId="ADAL" clId="{926B68BE-F5C4-4779-A759-A7B9FFA3B7DD}" dt="2022-02-18T13:01:17.976" v="2573" actId="1036"/>
          <ac:spMkLst>
            <pc:docMk/>
            <pc:sldMk cId="2393235861" sldId="313"/>
            <ac:spMk id="14" creationId="{94C6A6DC-E15A-4C20-A9CB-DDE4C5040A67}"/>
          </ac:spMkLst>
        </pc:spChg>
        <pc:spChg chg="mod">
          <ac:chgData name="Eric Garin-Michaud" userId="980d8fbd-c353-41e3-84c7-1a36daa6cb5c" providerId="ADAL" clId="{926B68BE-F5C4-4779-A759-A7B9FFA3B7DD}" dt="2022-02-18T13:01:34.932" v="2610" actId="1038"/>
          <ac:spMkLst>
            <pc:docMk/>
            <pc:sldMk cId="2393235861" sldId="313"/>
            <ac:spMk id="16" creationId="{4F14B5F3-F071-4040-99D4-7394C3442BED}"/>
          </ac:spMkLst>
        </pc:spChg>
        <pc:spChg chg="del">
          <ac:chgData name="Eric Garin-Michaud" userId="980d8fbd-c353-41e3-84c7-1a36daa6cb5c" providerId="ADAL" clId="{926B68BE-F5C4-4779-A759-A7B9FFA3B7DD}" dt="2022-02-18T12:57:05.965" v="2335" actId="478"/>
          <ac:spMkLst>
            <pc:docMk/>
            <pc:sldMk cId="2393235861" sldId="313"/>
            <ac:spMk id="17" creationId="{C06BD91F-0112-4549-AAA5-814903DDF573}"/>
          </ac:spMkLst>
        </pc:spChg>
        <pc:spChg chg="add del mod">
          <ac:chgData name="Eric Garin-Michaud" userId="980d8fbd-c353-41e3-84c7-1a36daa6cb5c" providerId="ADAL" clId="{926B68BE-F5C4-4779-A759-A7B9FFA3B7DD}" dt="2022-02-18T13:00:26.135" v="2456" actId="21"/>
          <ac:spMkLst>
            <pc:docMk/>
            <pc:sldMk cId="2393235861" sldId="313"/>
            <ac:spMk id="20" creationId="{9A6819BB-D8C9-4B43-835D-F8AC8ED0545F}"/>
          </ac:spMkLst>
        </pc:spChg>
        <pc:picChg chg="mod">
          <ac:chgData name="Eric Garin-Michaud" userId="980d8fbd-c353-41e3-84c7-1a36daa6cb5c" providerId="ADAL" clId="{926B68BE-F5C4-4779-A759-A7B9FFA3B7DD}" dt="2022-02-18T13:01:07.257" v="2562" actId="14100"/>
          <ac:picMkLst>
            <pc:docMk/>
            <pc:sldMk cId="2393235861" sldId="313"/>
            <ac:picMk id="6" creationId="{27E60926-5B69-48FA-BE07-EEFA5CE83E03}"/>
          </ac:picMkLst>
        </pc:picChg>
        <pc:picChg chg="mod">
          <ac:chgData name="Eric Garin-Michaud" userId="980d8fbd-c353-41e3-84c7-1a36daa6cb5c" providerId="ADAL" clId="{926B68BE-F5C4-4779-A759-A7B9FFA3B7DD}" dt="2022-02-18T13:01:11.210" v="2563" actId="14100"/>
          <ac:picMkLst>
            <pc:docMk/>
            <pc:sldMk cId="2393235861" sldId="313"/>
            <ac:picMk id="15" creationId="{E5F53E63-7F06-4DB6-AF36-A9AC7FD9CA17}"/>
          </ac:picMkLst>
        </pc:picChg>
        <pc:cxnChg chg="mod">
          <ac:chgData name="Eric Garin-Michaud" userId="980d8fbd-c353-41e3-84c7-1a36daa6cb5c" providerId="ADAL" clId="{926B68BE-F5C4-4779-A759-A7B9FFA3B7DD}" dt="2022-02-18T13:01:00.843" v="2560" actId="1076"/>
          <ac:cxnSpMkLst>
            <pc:docMk/>
            <pc:sldMk cId="2393235861" sldId="313"/>
            <ac:cxnSpMk id="13" creationId="{37CB00AF-507E-4F26-A2BD-C5C30D006C9D}"/>
          </ac:cxnSpMkLst>
        </pc:cxnChg>
      </pc:sldChg>
      <pc:sldChg chg="delSp modSp del mod">
        <pc:chgData name="Eric Garin-Michaud" userId="980d8fbd-c353-41e3-84c7-1a36daa6cb5c" providerId="ADAL" clId="{926B68BE-F5C4-4779-A759-A7B9FFA3B7DD}" dt="2022-02-18T12:58:09.540" v="2348" actId="47"/>
        <pc:sldMkLst>
          <pc:docMk/>
          <pc:sldMk cId="4117252676" sldId="314"/>
        </pc:sldMkLst>
        <pc:spChg chg="del">
          <ac:chgData name="Eric Garin-Michaud" userId="980d8fbd-c353-41e3-84c7-1a36daa6cb5c" providerId="ADAL" clId="{926B68BE-F5C4-4779-A759-A7B9FFA3B7DD}" dt="2022-02-17T12:41:16.234" v="655" actId="478"/>
          <ac:spMkLst>
            <pc:docMk/>
            <pc:sldMk cId="4117252676" sldId="314"/>
            <ac:spMk id="7" creationId="{0329E439-F3D4-45CC-AC7A-928C19F6F9A3}"/>
          </ac:spMkLst>
        </pc:spChg>
        <pc:spChg chg="mod">
          <ac:chgData name="Eric Garin-Michaud" userId="980d8fbd-c353-41e3-84c7-1a36daa6cb5c" providerId="ADAL" clId="{926B68BE-F5C4-4779-A759-A7B9FFA3B7DD}" dt="2022-02-18T12:56:26.155" v="2290" actId="20577"/>
          <ac:spMkLst>
            <pc:docMk/>
            <pc:sldMk cId="4117252676" sldId="314"/>
            <ac:spMk id="10" creationId="{2DE44CA9-336A-452F-B58E-6A10631A43EA}"/>
          </ac:spMkLst>
        </pc:spChg>
        <pc:spChg chg="del">
          <ac:chgData name="Eric Garin-Michaud" userId="980d8fbd-c353-41e3-84c7-1a36daa6cb5c" providerId="ADAL" clId="{926B68BE-F5C4-4779-A759-A7B9FFA3B7DD}" dt="2022-02-18T12:56:13.374" v="2245" actId="478"/>
          <ac:spMkLst>
            <pc:docMk/>
            <pc:sldMk cId="4117252676" sldId="314"/>
            <ac:spMk id="11" creationId="{F4FA1D06-0099-4013-A155-B250AF066984}"/>
          </ac:spMkLst>
        </pc:spChg>
        <pc:spChg chg="del">
          <ac:chgData name="Eric Garin-Michaud" userId="980d8fbd-c353-41e3-84c7-1a36daa6cb5c" providerId="ADAL" clId="{926B68BE-F5C4-4779-A759-A7B9FFA3B7DD}" dt="2022-02-18T12:55:54.825" v="2244" actId="478"/>
          <ac:spMkLst>
            <pc:docMk/>
            <pc:sldMk cId="4117252676" sldId="314"/>
            <ac:spMk id="12" creationId="{01DFE072-C234-4DED-9DE9-F02298DA013C}"/>
          </ac:spMkLst>
        </pc:spChg>
      </pc:sldChg>
      <pc:sldChg chg="addSp delSp modSp mod">
        <pc:chgData name="Eric Garin-Michaud" userId="980d8fbd-c353-41e3-84c7-1a36daa6cb5c" providerId="ADAL" clId="{926B68BE-F5C4-4779-A759-A7B9FFA3B7DD}" dt="2022-02-18T13:42:02.511" v="3000" actId="478"/>
        <pc:sldMkLst>
          <pc:docMk/>
          <pc:sldMk cId="1933602914" sldId="315"/>
        </pc:sldMkLst>
        <pc:spChg chg="add del mod">
          <ac:chgData name="Eric Garin-Michaud" userId="980d8fbd-c353-41e3-84c7-1a36daa6cb5c" providerId="ADAL" clId="{926B68BE-F5C4-4779-A759-A7B9FFA3B7DD}" dt="2022-02-18T13:42:02.511" v="3000" actId="478"/>
          <ac:spMkLst>
            <pc:docMk/>
            <pc:sldMk cId="1933602914" sldId="315"/>
            <ac:spMk id="10" creationId="{465473F0-9B7E-4DA8-B3D0-81A2744CB17A}"/>
          </ac:spMkLst>
        </pc:spChg>
        <pc:spChg chg="del">
          <ac:chgData name="Eric Garin-Michaud" userId="980d8fbd-c353-41e3-84c7-1a36daa6cb5c" providerId="ADAL" clId="{926B68BE-F5C4-4779-A759-A7B9FFA3B7DD}" dt="2022-02-17T12:41:33.531" v="658" actId="478"/>
          <ac:spMkLst>
            <pc:docMk/>
            <pc:sldMk cId="1933602914" sldId="315"/>
            <ac:spMk id="12" creationId="{F85A8668-A1A9-4A29-BB89-966A021837FC}"/>
          </ac:spMkLst>
        </pc:spChg>
        <pc:spChg chg="mod">
          <ac:chgData name="Eric Garin-Michaud" userId="980d8fbd-c353-41e3-84c7-1a36daa6cb5c" providerId="ADAL" clId="{926B68BE-F5C4-4779-A759-A7B9FFA3B7DD}" dt="2022-02-18T13:41:47.271" v="2998" actId="1035"/>
          <ac:spMkLst>
            <pc:docMk/>
            <pc:sldMk cId="1933602914" sldId="315"/>
            <ac:spMk id="13" creationId="{575911AD-4006-425E-85EB-70C99FF95257}"/>
          </ac:spMkLst>
        </pc:spChg>
      </pc:sldChg>
      <pc:sldChg chg="addSp delSp modSp mod">
        <pc:chgData name="Eric Garin-Michaud" userId="980d8fbd-c353-41e3-84c7-1a36daa6cb5c" providerId="ADAL" clId="{926B68BE-F5C4-4779-A759-A7B9FFA3B7DD}" dt="2022-02-18T13:05:31.484" v="2768" actId="1076"/>
        <pc:sldMkLst>
          <pc:docMk/>
          <pc:sldMk cId="351275465" sldId="316"/>
        </pc:sldMkLst>
        <pc:spChg chg="del">
          <ac:chgData name="Eric Garin-Michaud" userId="980d8fbd-c353-41e3-84c7-1a36daa6cb5c" providerId="ADAL" clId="{926B68BE-F5C4-4779-A759-A7B9FFA3B7DD}" dt="2022-02-17T12:41:22.522" v="656" actId="478"/>
          <ac:spMkLst>
            <pc:docMk/>
            <pc:sldMk cId="351275465" sldId="316"/>
            <ac:spMk id="7" creationId="{92041319-0737-4C91-8E8D-3A648D18B13E}"/>
          </ac:spMkLst>
        </pc:spChg>
        <pc:spChg chg="del">
          <ac:chgData name="Eric Garin-Michaud" userId="980d8fbd-c353-41e3-84c7-1a36daa6cb5c" providerId="ADAL" clId="{926B68BE-F5C4-4779-A759-A7B9FFA3B7DD}" dt="2022-02-18T13:05:21.011" v="2764" actId="478"/>
          <ac:spMkLst>
            <pc:docMk/>
            <pc:sldMk cId="351275465" sldId="316"/>
            <ac:spMk id="9" creationId="{3524B881-A658-4384-B451-36EC7B7D8336}"/>
          </ac:spMkLst>
        </pc:spChg>
        <pc:spChg chg="mod">
          <ac:chgData name="Eric Garin-Michaud" userId="980d8fbd-c353-41e3-84c7-1a36daa6cb5c" providerId="ADAL" clId="{926B68BE-F5C4-4779-A759-A7B9FFA3B7DD}" dt="2022-02-18T13:05:26.814" v="2767" actId="14100"/>
          <ac:spMkLst>
            <pc:docMk/>
            <pc:sldMk cId="351275465" sldId="316"/>
            <ac:spMk id="10" creationId="{EB5C4BC5-95F6-4E95-96BA-F2539E011C8F}"/>
          </ac:spMkLst>
        </pc:spChg>
        <pc:spChg chg="mod">
          <ac:chgData name="Eric Garin-Michaud" userId="980d8fbd-c353-41e3-84c7-1a36daa6cb5c" providerId="ADAL" clId="{926B68BE-F5C4-4779-A759-A7B9FFA3B7DD}" dt="2022-02-18T13:03:12.007" v="2639" actId="1036"/>
          <ac:spMkLst>
            <pc:docMk/>
            <pc:sldMk cId="351275465" sldId="316"/>
            <ac:spMk id="11" creationId="{D969026A-838F-4540-B3FC-604B9DCD798D}"/>
          </ac:spMkLst>
        </pc:spChg>
        <pc:spChg chg="mod">
          <ac:chgData name="Eric Garin-Michaud" userId="980d8fbd-c353-41e3-84c7-1a36daa6cb5c" providerId="ADAL" clId="{926B68BE-F5C4-4779-A759-A7B9FFA3B7DD}" dt="2022-02-18T13:03:12.007" v="2639" actId="1036"/>
          <ac:spMkLst>
            <pc:docMk/>
            <pc:sldMk cId="351275465" sldId="316"/>
            <ac:spMk id="12" creationId="{0BB8E9B3-0259-42EF-9A05-72CF2AB42FA2}"/>
          </ac:spMkLst>
        </pc:spChg>
        <pc:spChg chg="mod">
          <ac:chgData name="Eric Garin-Michaud" userId="980d8fbd-c353-41e3-84c7-1a36daa6cb5c" providerId="ADAL" clId="{926B68BE-F5C4-4779-A759-A7B9FFA3B7DD}" dt="2022-02-18T13:03:12.007" v="2639" actId="1036"/>
          <ac:spMkLst>
            <pc:docMk/>
            <pc:sldMk cId="351275465" sldId="316"/>
            <ac:spMk id="17" creationId="{18AA08CD-BE10-4060-B324-B062035A1374}"/>
          </ac:spMkLst>
        </pc:spChg>
        <pc:spChg chg="mod">
          <ac:chgData name="Eric Garin-Michaud" userId="980d8fbd-c353-41e3-84c7-1a36daa6cb5c" providerId="ADAL" clId="{926B68BE-F5C4-4779-A759-A7B9FFA3B7DD}" dt="2022-02-18T13:03:12.007" v="2639" actId="1036"/>
          <ac:spMkLst>
            <pc:docMk/>
            <pc:sldMk cId="351275465" sldId="316"/>
            <ac:spMk id="18" creationId="{C656ADB6-38C8-46E3-83EC-B0F000A2D3D7}"/>
          </ac:spMkLst>
        </pc:spChg>
        <pc:spChg chg="mod">
          <ac:chgData name="Eric Garin-Michaud" userId="980d8fbd-c353-41e3-84c7-1a36daa6cb5c" providerId="ADAL" clId="{926B68BE-F5C4-4779-A759-A7B9FFA3B7DD}" dt="2022-02-18T13:03:12.007" v="2639" actId="1036"/>
          <ac:spMkLst>
            <pc:docMk/>
            <pc:sldMk cId="351275465" sldId="316"/>
            <ac:spMk id="19" creationId="{47B8AD1C-0656-4E2E-9925-71DD2A9264ED}"/>
          </ac:spMkLst>
        </pc:spChg>
        <pc:spChg chg="mod">
          <ac:chgData name="Eric Garin-Michaud" userId="980d8fbd-c353-41e3-84c7-1a36daa6cb5c" providerId="ADAL" clId="{926B68BE-F5C4-4779-A759-A7B9FFA3B7DD}" dt="2022-02-18T13:03:12.007" v="2639" actId="1036"/>
          <ac:spMkLst>
            <pc:docMk/>
            <pc:sldMk cId="351275465" sldId="316"/>
            <ac:spMk id="20" creationId="{FAB318BF-0A99-4437-8526-524419AED809}"/>
          </ac:spMkLst>
        </pc:spChg>
        <pc:spChg chg="add mod">
          <ac:chgData name="Eric Garin-Michaud" userId="980d8fbd-c353-41e3-84c7-1a36daa6cb5c" providerId="ADAL" clId="{926B68BE-F5C4-4779-A759-A7B9FFA3B7DD}" dt="2022-02-18T13:05:31.484" v="2768" actId="1076"/>
          <ac:spMkLst>
            <pc:docMk/>
            <pc:sldMk cId="351275465" sldId="316"/>
            <ac:spMk id="23" creationId="{14D150C4-622F-4765-8186-3023AAFC3898}"/>
          </ac:spMkLst>
        </pc:spChg>
        <pc:spChg chg="add mod">
          <ac:chgData name="Eric Garin-Michaud" userId="980d8fbd-c353-41e3-84c7-1a36daa6cb5c" providerId="ADAL" clId="{926B68BE-F5C4-4779-A759-A7B9FFA3B7DD}" dt="2022-02-18T13:05:22.893" v="2765"/>
          <ac:spMkLst>
            <pc:docMk/>
            <pc:sldMk cId="351275465" sldId="316"/>
            <ac:spMk id="24" creationId="{32F8B02E-C461-4D3C-A83C-DE5EE401D367}"/>
          </ac:spMkLst>
        </pc:spChg>
        <pc:picChg chg="mod">
          <ac:chgData name="Eric Garin-Michaud" userId="980d8fbd-c353-41e3-84c7-1a36daa6cb5c" providerId="ADAL" clId="{926B68BE-F5C4-4779-A759-A7B9FFA3B7DD}" dt="2022-02-18T13:02:54.494" v="2621" actId="1036"/>
          <ac:picMkLst>
            <pc:docMk/>
            <pc:sldMk cId="351275465" sldId="316"/>
            <ac:picMk id="8" creationId="{5EC58A83-AEA1-44F2-B54F-4F25B623D90A}"/>
          </ac:picMkLst>
        </pc:picChg>
        <pc:picChg chg="mod">
          <ac:chgData name="Eric Garin-Michaud" userId="980d8fbd-c353-41e3-84c7-1a36daa6cb5c" providerId="ADAL" clId="{926B68BE-F5C4-4779-A759-A7B9FFA3B7DD}" dt="2022-02-18T13:03:12.007" v="2639" actId="1036"/>
          <ac:picMkLst>
            <pc:docMk/>
            <pc:sldMk cId="351275465" sldId="316"/>
            <ac:picMk id="15" creationId="{9437EAE2-4ABE-4E27-8701-C8E79D79104D}"/>
          </ac:picMkLst>
        </pc:picChg>
        <pc:picChg chg="mod">
          <ac:chgData name="Eric Garin-Michaud" userId="980d8fbd-c353-41e3-84c7-1a36daa6cb5c" providerId="ADAL" clId="{926B68BE-F5C4-4779-A759-A7B9FFA3B7DD}" dt="2022-02-18T13:03:12.007" v="2639" actId="1036"/>
          <ac:picMkLst>
            <pc:docMk/>
            <pc:sldMk cId="351275465" sldId="316"/>
            <ac:picMk id="16" creationId="{834E4D95-31B2-411E-B273-3FBEB61A6EA4}"/>
          </ac:picMkLst>
        </pc:picChg>
        <pc:cxnChg chg="mod">
          <ac:chgData name="Eric Garin-Michaud" userId="980d8fbd-c353-41e3-84c7-1a36daa6cb5c" providerId="ADAL" clId="{926B68BE-F5C4-4779-A759-A7B9FFA3B7DD}" dt="2022-02-18T13:03:12.007" v="2639" actId="1036"/>
          <ac:cxnSpMkLst>
            <pc:docMk/>
            <pc:sldMk cId="351275465" sldId="316"/>
            <ac:cxnSpMk id="13" creationId="{C532C7D5-1743-4E53-B9AD-C9C0A502C288}"/>
          </ac:cxnSpMkLst>
        </pc:cxnChg>
      </pc:sldChg>
      <pc:sldChg chg="addSp delSp modSp mod">
        <pc:chgData name="Eric Garin-Michaud" userId="980d8fbd-c353-41e3-84c7-1a36daa6cb5c" providerId="ADAL" clId="{926B68BE-F5C4-4779-A759-A7B9FFA3B7DD}" dt="2022-02-18T13:41:23.928" v="2982" actId="1037"/>
        <pc:sldMkLst>
          <pc:docMk/>
          <pc:sldMk cId="3812597420" sldId="317"/>
        </pc:sldMkLst>
        <pc:spChg chg="del">
          <ac:chgData name="Eric Garin-Michaud" userId="980d8fbd-c353-41e3-84c7-1a36daa6cb5c" providerId="ADAL" clId="{926B68BE-F5C4-4779-A759-A7B9FFA3B7DD}" dt="2022-02-18T13:25:13.965" v="2792" actId="478"/>
          <ac:spMkLst>
            <pc:docMk/>
            <pc:sldMk cId="3812597420" sldId="317"/>
            <ac:spMk id="7" creationId="{762E820B-669C-4F25-841A-0D60692D1A51}"/>
          </ac:spMkLst>
        </pc:spChg>
        <pc:spChg chg="mod">
          <ac:chgData name="Eric Garin-Michaud" userId="980d8fbd-c353-41e3-84c7-1a36daa6cb5c" providerId="ADAL" clId="{926B68BE-F5C4-4779-A759-A7B9FFA3B7DD}" dt="2022-02-18T13:05:58.187" v="2789" actId="1076"/>
          <ac:spMkLst>
            <pc:docMk/>
            <pc:sldMk cId="3812597420" sldId="317"/>
            <ac:spMk id="9" creationId="{26458254-5FCB-4C4D-91F7-743A6DDBE097}"/>
          </ac:spMkLst>
        </pc:spChg>
        <pc:spChg chg="mod">
          <ac:chgData name="Eric Garin-Michaud" userId="980d8fbd-c353-41e3-84c7-1a36daa6cb5c" providerId="ADAL" clId="{926B68BE-F5C4-4779-A759-A7B9FFA3B7DD}" dt="2022-02-18T13:05:59.411" v="2790" actId="1076"/>
          <ac:spMkLst>
            <pc:docMk/>
            <pc:sldMk cId="3812597420" sldId="317"/>
            <ac:spMk id="11" creationId="{87D6735D-7285-4A1C-99EB-A513F0782D48}"/>
          </ac:spMkLst>
        </pc:spChg>
        <pc:spChg chg="add mod">
          <ac:chgData name="Eric Garin-Michaud" userId="980d8fbd-c353-41e3-84c7-1a36daa6cb5c" providerId="ADAL" clId="{926B68BE-F5C4-4779-A759-A7B9FFA3B7DD}" dt="2022-02-18T13:40:37.819" v="2948" actId="113"/>
          <ac:spMkLst>
            <pc:docMk/>
            <pc:sldMk cId="3812597420" sldId="317"/>
            <ac:spMk id="12" creationId="{97B72FD0-3FF9-4BDB-A371-F6705DB713C7}"/>
          </ac:spMkLst>
        </pc:spChg>
        <pc:spChg chg="del">
          <ac:chgData name="Eric Garin-Michaud" userId="980d8fbd-c353-41e3-84c7-1a36daa6cb5c" providerId="ADAL" clId="{926B68BE-F5C4-4779-A759-A7B9FFA3B7DD}" dt="2022-02-17T12:41:28.351" v="657" actId="478"/>
          <ac:spMkLst>
            <pc:docMk/>
            <pc:sldMk cId="3812597420" sldId="317"/>
            <ac:spMk id="15" creationId="{00E162D9-41E5-4AB5-BDBD-947B48763AA8}"/>
          </ac:spMkLst>
        </pc:spChg>
        <pc:spChg chg="mod">
          <ac:chgData name="Eric Garin-Michaud" userId="980d8fbd-c353-41e3-84c7-1a36daa6cb5c" providerId="ADAL" clId="{926B68BE-F5C4-4779-A759-A7B9FFA3B7DD}" dt="2022-02-18T13:05:55.318" v="2788" actId="1036"/>
          <ac:spMkLst>
            <pc:docMk/>
            <pc:sldMk cId="3812597420" sldId="317"/>
            <ac:spMk id="16" creationId="{3156AA63-141B-46D2-A78D-85E122E8A9C3}"/>
          </ac:spMkLst>
        </pc:spChg>
        <pc:picChg chg="add mod">
          <ac:chgData name="Eric Garin-Michaud" userId="980d8fbd-c353-41e3-84c7-1a36daa6cb5c" providerId="ADAL" clId="{926B68BE-F5C4-4779-A759-A7B9FFA3B7DD}" dt="2022-02-18T13:41:23.928" v="2982" actId="1037"/>
          <ac:picMkLst>
            <pc:docMk/>
            <pc:sldMk cId="3812597420" sldId="317"/>
            <ac:picMk id="3" creationId="{11540F6A-7188-4C09-AB0E-CFE160A995FC}"/>
          </ac:picMkLst>
        </pc:picChg>
        <pc:picChg chg="add mod">
          <ac:chgData name="Eric Garin-Michaud" userId="980d8fbd-c353-41e3-84c7-1a36daa6cb5c" providerId="ADAL" clId="{926B68BE-F5C4-4779-A759-A7B9FFA3B7DD}" dt="2022-02-18T13:40:48.003" v="2951" actId="1076"/>
          <ac:picMkLst>
            <pc:docMk/>
            <pc:sldMk cId="3812597420" sldId="317"/>
            <ac:picMk id="5" creationId="{AEBEEABE-3FB3-4201-A28C-D97948A0DCFF}"/>
          </ac:picMkLst>
        </pc:picChg>
        <pc:picChg chg="del">
          <ac:chgData name="Eric Garin-Michaud" userId="980d8fbd-c353-41e3-84c7-1a36daa6cb5c" providerId="ADAL" clId="{926B68BE-F5C4-4779-A759-A7B9FFA3B7DD}" dt="2022-02-18T13:24:28.242" v="2791" actId="478"/>
          <ac:picMkLst>
            <pc:docMk/>
            <pc:sldMk cId="3812597420" sldId="317"/>
            <ac:picMk id="10" creationId="{FB9FFB7B-DA72-419A-9A0A-A3558AEC71D1}"/>
          </ac:picMkLst>
        </pc:picChg>
        <pc:picChg chg="add mod">
          <ac:chgData name="Eric Garin-Michaud" userId="980d8fbd-c353-41e3-84c7-1a36daa6cb5c" providerId="ADAL" clId="{926B68BE-F5C4-4779-A759-A7B9FFA3B7DD}" dt="2022-02-18T13:41:23.928" v="2982" actId="1037"/>
          <ac:picMkLst>
            <pc:docMk/>
            <pc:sldMk cId="3812597420" sldId="317"/>
            <ac:picMk id="13" creationId="{0E164449-7005-4CAE-A2B5-698A863D4E3B}"/>
          </ac:picMkLst>
        </pc:picChg>
        <pc:cxnChg chg="add mod">
          <ac:chgData name="Eric Garin-Michaud" userId="980d8fbd-c353-41e3-84c7-1a36daa6cb5c" providerId="ADAL" clId="{926B68BE-F5C4-4779-A759-A7B9FFA3B7DD}" dt="2022-02-18T13:41:10.636" v="2954" actId="14100"/>
          <ac:cxnSpMkLst>
            <pc:docMk/>
            <pc:sldMk cId="3812597420" sldId="317"/>
            <ac:cxnSpMk id="19" creationId="{AF2675B6-F242-488D-BC3A-9DF2B54E2761}"/>
          </ac:cxnSpMkLst>
        </pc:cxnChg>
        <pc:cxnChg chg="add mod">
          <ac:chgData name="Eric Garin-Michaud" userId="980d8fbd-c353-41e3-84c7-1a36daa6cb5c" providerId="ADAL" clId="{926B68BE-F5C4-4779-A759-A7B9FFA3B7DD}" dt="2022-02-18T13:41:18.269" v="2958" actId="1076"/>
          <ac:cxnSpMkLst>
            <pc:docMk/>
            <pc:sldMk cId="3812597420" sldId="317"/>
            <ac:cxnSpMk id="20" creationId="{16905277-BAD9-408A-8F87-5B72DA1933B1}"/>
          </ac:cxnSpMkLst>
        </pc:cxnChg>
      </pc:sldChg>
      <pc:sldChg chg="addSp delSp modSp mod">
        <pc:chgData name="Eric Garin-Michaud" userId="980d8fbd-c353-41e3-84c7-1a36daa6cb5c" providerId="ADAL" clId="{926B68BE-F5C4-4779-A759-A7B9FFA3B7DD}" dt="2022-02-18T14:26:41.478" v="4123" actId="1076"/>
        <pc:sldMkLst>
          <pc:docMk/>
          <pc:sldMk cId="882014554" sldId="318"/>
        </pc:sldMkLst>
        <pc:spChg chg="mod">
          <ac:chgData name="Eric Garin-Michaud" userId="980d8fbd-c353-41e3-84c7-1a36daa6cb5c" providerId="ADAL" clId="{926B68BE-F5C4-4779-A759-A7B9FFA3B7DD}" dt="2022-02-18T13:56:53.506" v="3531" actId="14100"/>
          <ac:spMkLst>
            <pc:docMk/>
            <pc:sldMk cId="882014554" sldId="318"/>
            <ac:spMk id="7" creationId="{CEA7C169-5134-44E6-BF16-8E1969BD9BA9}"/>
          </ac:spMkLst>
        </pc:spChg>
        <pc:spChg chg="mod">
          <ac:chgData name="Eric Garin-Michaud" userId="980d8fbd-c353-41e3-84c7-1a36daa6cb5c" providerId="ADAL" clId="{926B68BE-F5C4-4779-A759-A7B9FFA3B7DD}" dt="2022-02-18T13:54:16.655" v="3520" actId="1076"/>
          <ac:spMkLst>
            <pc:docMk/>
            <pc:sldMk cId="882014554" sldId="318"/>
            <ac:spMk id="9" creationId="{4A162AC5-BDEB-4E4C-A5DB-BF9EFC711424}"/>
          </ac:spMkLst>
        </pc:spChg>
        <pc:spChg chg="add mod">
          <ac:chgData name="Eric Garin-Michaud" userId="980d8fbd-c353-41e3-84c7-1a36daa6cb5c" providerId="ADAL" clId="{926B68BE-F5C4-4779-A759-A7B9FFA3B7DD}" dt="2022-02-18T14:18:40.964" v="4103" actId="403"/>
          <ac:spMkLst>
            <pc:docMk/>
            <pc:sldMk cId="882014554" sldId="318"/>
            <ac:spMk id="16" creationId="{ABD14F11-677B-4C99-BFC5-908CA35BCB9D}"/>
          </ac:spMkLst>
        </pc:spChg>
        <pc:spChg chg="del mod">
          <ac:chgData name="Eric Garin-Michaud" userId="980d8fbd-c353-41e3-84c7-1a36daa6cb5c" providerId="ADAL" clId="{926B68BE-F5C4-4779-A759-A7B9FFA3B7DD}" dt="2022-02-18T14:05:46.013" v="3710" actId="478"/>
          <ac:spMkLst>
            <pc:docMk/>
            <pc:sldMk cId="882014554" sldId="318"/>
            <ac:spMk id="17" creationId="{AA21A032-DBD6-4965-941D-60144BE11552}"/>
          </ac:spMkLst>
        </pc:spChg>
        <pc:spChg chg="add mod">
          <ac:chgData name="Eric Garin-Michaud" userId="980d8fbd-c353-41e3-84c7-1a36daa6cb5c" providerId="ADAL" clId="{926B68BE-F5C4-4779-A759-A7B9FFA3B7DD}" dt="2022-02-18T14:08:05.644" v="3786" actId="20577"/>
          <ac:spMkLst>
            <pc:docMk/>
            <pc:sldMk cId="882014554" sldId="318"/>
            <ac:spMk id="18" creationId="{69F74500-F4A2-4C9E-BBCC-E566D42A2BBB}"/>
          </ac:spMkLst>
        </pc:spChg>
        <pc:spChg chg="del">
          <ac:chgData name="Eric Garin-Michaud" userId="980d8fbd-c353-41e3-84c7-1a36daa6cb5c" providerId="ADAL" clId="{926B68BE-F5C4-4779-A759-A7B9FFA3B7DD}" dt="2022-02-17T12:41:45.733" v="660" actId="478"/>
          <ac:spMkLst>
            <pc:docMk/>
            <pc:sldMk cId="882014554" sldId="318"/>
            <ac:spMk id="18" creationId="{DF2B6D68-E6D9-4311-A149-42DBE7338E95}"/>
          </ac:spMkLst>
        </pc:spChg>
        <pc:spChg chg="mod">
          <ac:chgData name="Eric Garin-Michaud" userId="980d8fbd-c353-41e3-84c7-1a36daa6cb5c" providerId="ADAL" clId="{926B68BE-F5C4-4779-A759-A7B9FFA3B7DD}" dt="2022-02-18T13:54:18.526" v="3521" actId="14100"/>
          <ac:spMkLst>
            <pc:docMk/>
            <pc:sldMk cId="882014554" sldId="318"/>
            <ac:spMk id="19" creationId="{C4EE2421-2F62-4146-9072-36685BFD983D}"/>
          </ac:spMkLst>
        </pc:spChg>
        <pc:spChg chg="mod">
          <ac:chgData name="Eric Garin-Michaud" userId="980d8fbd-c353-41e3-84c7-1a36daa6cb5c" providerId="ADAL" clId="{926B68BE-F5C4-4779-A759-A7B9FFA3B7DD}" dt="2022-02-18T14:20:44.020" v="4114" actId="14100"/>
          <ac:spMkLst>
            <pc:docMk/>
            <pc:sldMk cId="882014554" sldId="318"/>
            <ac:spMk id="22" creationId="{96A049FD-4599-4169-A4C1-9C32FE237F60}"/>
          </ac:spMkLst>
        </pc:spChg>
        <pc:spChg chg="mod">
          <ac:chgData name="Eric Garin-Michaud" userId="980d8fbd-c353-41e3-84c7-1a36daa6cb5c" providerId="ADAL" clId="{926B68BE-F5C4-4779-A759-A7B9FFA3B7DD}" dt="2022-02-18T14:08:13.887" v="3788" actId="1076"/>
          <ac:spMkLst>
            <pc:docMk/>
            <pc:sldMk cId="882014554" sldId="318"/>
            <ac:spMk id="23" creationId="{B294FDF3-34D3-45F3-B710-9A65AD4DF707}"/>
          </ac:spMkLst>
        </pc:spChg>
        <pc:picChg chg="add mod">
          <ac:chgData name="Eric Garin-Michaud" userId="980d8fbd-c353-41e3-84c7-1a36daa6cb5c" providerId="ADAL" clId="{926B68BE-F5C4-4779-A759-A7B9FFA3B7DD}" dt="2022-02-18T14:20:31.943" v="4112" actId="1076"/>
          <ac:picMkLst>
            <pc:docMk/>
            <pc:sldMk cId="882014554" sldId="318"/>
            <ac:picMk id="3" creationId="{CF6CF8D3-F370-4226-BED9-69DEC47AFDCC}"/>
          </ac:picMkLst>
        </pc:picChg>
        <pc:picChg chg="del mod">
          <ac:chgData name="Eric Garin-Michaud" userId="980d8fbd-c353-41e3-84c7-1a36daa6cb5c" providerId="ADAL" clId="{926B68BE-F5C4-4779-A759-A7B9FFA3B7DD}" dt="2022-02-18T14:15:06.915" v="3791" actId="478"/>
          <ac:picMkLst>
            <pc:docMk/>
            <pc:sldMk cId="882014554" sldId="318"/>
            <ac:picMk id="24" creationId="{59905DE0-5267-417A-81BC-22D3623E7FD2}"/>
          </ac:picMkLst>
        </pc:picChg>
        <pc:cxnChg chg="add mod">
          <ac:chgData name="Eric Garin-Michaud" userId="980d8fbd-c353-41e3-84c7-1a36daa6cb5c" providerId="ADAL" clId="{926B68BE-F5C4-4779-A759-A7B9FFA3B7DD}" dt="2022-02-18T14:20:53.503" v="4117" actId="14100"/>
          <ac:cxnSpMkLst>
            <pc:docMk/>
            <pc:sldMk cId="882014554" sldId="318"/>
            <ac:cxnSpMk id="20" creationId="{F21DA529-354A-4DA9-BED0-7482B43D9655}"/>
          </ac:cxnSpMkLst>
        </pc:cxnChg>
        <pc:cxnChg chg="add mod">
          <ac:chgData name="Eric Garin-Michaud" userId="980d8fbd-c353-41e3-84c7-1a36daa6cb5c" providerId="ADAL" clId="{926B68BE-F5C4-4779-A759-A7B9FFA3B7DD}" dt="2022-02-18T14:21:43.975" v="4119" actId="1076"/>
          <ac:cxnSpMkLst>
            <pc:docMk/>
            <pc:sldMk cId="882014554" sldId="318"/>
            <ac:cxnSpMk id="30" creationId="{6B30708F-9A6A-48B1-B15C-648639616094}"/>
          </ac:cxnSpMkLst>
        </pc:cxnChg>
        <pc:cxnChg chg="add mod">
          <ac:chgData name="Eric Garin-Michaud" userId="980d8fbd-c353-41e3-84c7-1a36daa6cb5c" providerId="ADAL" clId="{926B68BE-F5C4-4779-A759-A7B9FFA3B7DD}" dt="2022-02-18T14:26:41.478" v="4123" actId="1076"/>
          <ac:cxnSpMkLst>
            <pc:docMk/>
            <pc:sldMk cId="882014554" sldId="318"/>
            <ac:cxnSpMk id="31" creationId="{C6C068D9-6D9C-4ECB-BB45-2C584361C431}"/>
          </ac:cxnSpMkLst>
        </pc:cxnChg>
        <pc:cxnChg chg="add mod">
          <ac:chgData name="Eric Garin-Michaud" userId="980d8fbd-c353-41e3-84c7-1a36daa6cb5c" providerId="ADAL" clId="{926B68BE-F5C4-4779-A759-A7B9FFA3B7DD}" dt="2022-02-18T14:26:35.926" v="4122" actId="1076"/>
          <ac:cxnSpMkLst>
            <pc:docMk/>
            <pc:sldMk cId="882014554" sldId="318"/>
            <ac:cxnSpMk id="32" creationId="{D44C270D-838B-47F7-A359-1EA1C29FE880}"/>
          </ac:cxnSpMkLst>
        </pc:cxnChg>
      </pc:sldChg>
      <pc:sldChg chg="addSp delSp modSp mod">
        <pc:chgData name="Eric Garin-Michaud" userId="980d8fbd-c353-41e3-84c7-1a36daa6cb5c" providerId="ADAL" clId="{926B68BE-F5C4-4779-A759-A7B9FFA3B7DD}" dt="2022-02-18T16:15:39.984" v="5811" actId="1076"/>
        <pc:sldMkLst>
          <pc:docMk/>
          <pc:sldMk cId="1471810031" sldId="319"/>
        </pc:sldMkLst>
        <pc:spChg chg="mod">
          <ac:chgData name="Eric Garin-Michaud" userId="980d8fbd-c353-41e3-84c7-1a36daa6cb5c" providerId="ADAL" clId="{926B68BE-F5C4-4779-A759-A7B9FFA3B7DD}" dt="2022-02-18T16:15:39.984" v="5811" actId="1076"/>
          <ac:spMkLst>
            <pc:docMk/>
            <pc:sldMk cId="1471810031" sldId="319"/>
            <ac:spMk id="7" creationId="{19575B89-74CA-4121-8F0A-E9232D8F5ED7}"/>
          </ac:spMkLst>
        </pc:spChg>
        <pc:spChg chg="mod">
          <ac:chgData name="Eric Garin-Michaud" userId="980d8fbd-c353-41e3-84c7-1a36daa6cb5c" providerId="ADAL" clId="{926B68BE-F5C4-4779-A759-A7B9FFA3B7DD}" dt="2022-02-18T15:15:04.553" v="4628" actId="1076"/>
          <ac:spMkLst>
            <pc:docMk/>
            <pc:sldMk cId="1471810031" sldId="319"/>
            <ac:spMk id="9" creationId="{35D174E0-029E-4309-A915-97C6A973950A}"/>
          </ac:spMkLst>
        </pc:spChg>
        <pc:spChg chg="mod">
          <ac:chgData name="Eric Garin-Michaud" userId="980d8fbd-c353-41e3-84c7-1a36daa6cb5c" providerId="ADAL" clId="{926B68BE-F5C4-4779-A759-A7B9FFA3B7DD}" dt="2022-02-18T15:14:50.600" v="4625" actId="207"/>
          <ac:spMkLst>
            <pc:docMk/>
            <pc:sldMk cId="1471810031" sldId="319"/>
            <ac:spMk id="11" creationId="{78CF9EF0-5AF7-408A-8D0E-AD429B6C819C}"/>
          </ac:spMkLst>
        </pc:spChg>
        <pc:spChg chg="mod">
          <ac:chgData name="Eric Garin-Michaud" userId="980d8fbd-c353-41e3-84c7-1a36daa6cb5c" providerId="ADAL" clId="{926B68BE-F5C4-4779-A759-A7B9FFA3B7DD}" dt="2022-02-18T16:15:36.936" v="5810" actId="1035"/>
          <ac:spMkLst>
            <pc:docMk/>
            <pc:sldMk cId="1471810031" sldId="319"/>
            <ac:spMk id="12" creationId="{5B82D732-651D-4B84-B171-9592B3DC0D19}"/>
          </ac:spMkLst>
        </pc:spChg>
        <pc:spChg chg="mod">
          <ac:chgData name="Eric Garin-Michaud" userId="980d8fbd-c353-41e3-84c7-1a36daa6cb5c" providerId="ADAL" clId="{926B68BE-F5C4-4779-A759-A7B9FFA3B7DD}" dt="2022-02-18T15:15:04.553" v="4628" actId="1076"/>
          <ac:spMkLst>
            <pc:docMk/>
            <pc:sldMk cId="1471810031" sldId="319"/>
            <ac:spMk id="13" creationId="{3DA46CC0-76AB-4A0F-B996-100585C44507}"/>
          </ac:spMkLst>
        </pc:spChg>
        <pc:spChg chg="add del mod">
          <ac:chgData name="Eric Garin-Michaud" userId="980d8fbd-c353-41e3-84c7-1a36daa6cb5c" providerId="ADAL" clId="{926B68BE-F5C4-4779-A759-A7B9FFA3B7DD}" dt="2022-02-18T16:15:32.949" v="5795"/>
          <ac:spMkLst>
            <pc:docMk/>
            <pc:sldMk cId="1471810031" sldId="319"/>
            <ac:spMk id="14" creationId="{C436AF04-A5A1-4F70-A307-16B596A7F45B}"/>
          </ac:spMkLst>
        </pc:spChg>
        <pc:spChg chg="mod">
          <ac:chgData name="Eric Garin-Michaud" userId="980d8fbd-c353-41e3-84c7-1a36daa6cb5c" providerId="ADAL" clId="{926B68BE-F5C4-4779-A759-A7B9FFA3B7DD}" dt="2022-02-18T15:13:31.306" v="4542" actId="1076"/>
          <ac:spMkLst>
            <pc:docMk/>
            <pc:sldMk cId="1471810031" sldId="319"/>
            <ac:spMk id="15" creationId="{C377586A-F150-4FAD-A406-BDC5B67542B6}"/>
          </ac:spMkLst>
        </pc:spChg>
        <pc:spChg chg="mod">
          <ac:chgData name="Eric Garin-Michaud" userId="980d8fbd-c353-41e3-84c7-1a36daa6cb5c" providerId="ADAL" clId="{926B68BE-F5C4-4779-A759-A7B9FFA3B7DD}" dt="2022-02-18T15:15:00.249" v="4627" actId="1076"/>
          <ac:spMkLst>
            <pc:docMk/>
            <pc:sldMk cId="1471810031" sldId="319"/>
            <ac:spMk id="16" creationId="{E1CC7A01-55F6-40EE-B90C-7615CC79785F}"/>
          </ac:spMkLst>
        </pc:spChg>
        <pc:spChg chg="mod">
          <ac:chgData name="Eric Garin-Michaud" userId="980d8fbd-c353-41e3-84c7-1a36daa6cb5c" providerId="ADAL" clId="{926B68BE-F5C4-4779-A759-A7B9FFA3B7DD}" dt="2022-02-18T15:15:00.249" v="4627" actId="1076"/>
          <ac:spMkLst>
            <pc:docMk/>
            <pc:sldMk cId="1471810031" sldId="319"/>
            <ac:spMk id="17" creationId="{E1DC4F5A-069C-4FCE-BAA3-6880A63C01CA}"/>
          </ac:spMkLst>
        </pc:spChg>
        <pc:picChg chg="mod">
          <ac:chgData name="Eric Garin-Michaud" userId="980d8fbd-c353-41e3-84c7-1a36daa6cb5c" providerId="ADAL" clId="{926B68BE-F5C4-4779-A759-A7B9FFA3B7DD}" dt="2022-02-18T15:13:28.492" v="4541" actId="1076"/>
          <ac:picMkLst>
            <pc:docMk/>
            <pc:sldMk cId="1471810031" sldId="319"/>
            <ac:picMk id="10" creationId="{594E55C5-A714-4AB5-AF6B-424F40B0E73E}"/>
          </ac:picMkLst>
        </pc:picChg>
      </pc:sldChg>
      <pc:sldChg chg="addSp delSp modSp mod">
        <pc:chgData name="Eric Garin-Michaud" userId="980d8fbd-c353-41e3-84c7-1a36daa6cb5c" providerId="ADAL" clId="{926B68BE-F5C4-4779-A759-A7B9FFA3B7DD}" dt="2022-02-18T16:16:00.945" v="5831" actId="1076"/>
        <pc:sldMkLst>
          <pc:docMk/>
          <pc:sldMk cId="3940473081" sldId="320"/>
        </pc:sldMkLst>
        <pc:spChg chg="add mod">
          <ac:chgData name="Eric Garin-Michaud" userId="980d8fbd-c353-41e3-84c7-1a36daa6cb5c" providerId="ADAL" clId="{926B68BE-F5C4-4779-A759-A7B9FFA3B7DD}" dt="2022-02-18T15:40:24.614" v="4820" actId="207"/>
          <ac:spMkLst>
            <pc:docMk/>
            <pc:sldMk cId="3940473081" sldId="320"/>
            <ac:spMk id="2" creationId="{77DA9E70-3CE1-4133-8F65-F80C9B5CFCFE}"/>
          </ac:spMkLst>
        </pc:spChg>
        <pc:spChg chg="mod">
          <ac:chgData name="Eric Garin-Michaud" userId="980d8fbd-c353-41e3-84c7-1a36daa6cb5c" providerId="ADAL" clId="{926B68BE-F5C4-4779-A759-A7B9FFA3B7DD}" dt="2022-02-18T16:16:00.945" v="5831" actId="1076"/>
          <ac:spMkLst>
            <pc:docMk/>
            <pc:sldMk cId="3940473081" sldId="320"/>
            <ac:spMk id="7" creationId="{763E4E20-0B7F-41A9-8327-2851292393D4}"/>
          </ac:spMkLst>
        </pc:spChg>
        <pc:spChg chg="mod">
          <ac:chgData name="Eric Garin-Michaud" userId="980d8fbd-c353-41e3-84c7-1a36daa6cb5c" providerId="ADAL" clId="{926B68BE-F5C4-4779-A759-A7B9FFA3B7DD}" dt="2022-02-18T16:15:58.279" v="5830" actId="1076"/>
          <ac:spMkLst>
            <pc:docMk/>
            <pc:sldMk cId="3940473081" sldId="320"/>
            <ac:spMk id="10" creationId="{A963CA25-521E-4FED-9F00-BC4FD44D85B4}"/>
          </ac:spMkLst>
        </pc:spChg>
        <pc:spChg chg="del mod">
          <ac:chgData name="Eric Garin-Michaud" userId="980d8fbd-c353-41e3-84c7-1a36daa6cb5c" providerId="ADAL" clId="{926B68BE-F5C4-4779-A759-A7B9FFA3B7DD}" dt="2022-02-16T10:31:47.838" v="59" actId="478"/>
          <ac:spMkLst>
            <pc:docMk/>
            <pc:sldMk cId="3940473081" sldId="320"/>
            <ac:spMk id="11" creationId="{F2A87E3B-6DFE-4E6C-90EC-86AE39648776}"/>
          </ac:spMkLst>
        </pc:spChg>
        <pc:spChg chg="del">
          <ac:chgData name="Eric Garin-Michaud" userId="980d8fbd-c353-41e3-84c7-1a36daa6cb5c" providerId="ADAL" clId="{926B68BE-F5C4-4779-A759-A7B9FFA3B7DD}" dt="2022-02-17T12:42:42.002" v="672" actId="478"/>
          <ac:spMkLst>
            <pc:docMk/>
            <pc:sldMk cId="3940473081" sldId="320"/>
            <ac:spMk id="12" creationId="{23B3BD07-A278-46BC-94A4-3A8938E75B8B}"/>
          </ac:spMkLst>
        </pc:spChg>
        <pc:spChg chg="mod">
          <ac:chgData name="Eric Garin-Michaud" userId="980d8fbd-c353-41e3-84c7-1a36daa6cb5c" providerId="ADAL" clId="{926B68BE-F5C4-4779-A759-A7B9FFA3B7DD}" dt="2022-02-18T16:15:56.269" v="5829" actId="1035"/>
          <ac:spMkLst>
            <pc:docMk/>
            <pc:sldMk cId="3940473081" sldId="320"/>
            <ac:spMk id="13" creationId="{229DDB40-BDC0-411E-A438-A9EEB7565220}"/>
          </ac:spMkLst>
        </pc:spChg>
        <pc:spChg chg="add mod">
          <ac:chgData name="Eric Garin-Michaud" userId="980d8fbd-c353-41e3-84c7-1a36daa6cb5c" providerId="ADAL" clId="{926B68BE-F5C4-4779-A759-A7B9FFA3B7DD}" dt="2022-02-18T15:40:15.561" v="4819" actId="1076"/>
          <ac:spMkLst>
            <pc:docMk/>
            <pc:sldMk cId="3940473081" sldId="320"/>
            <ac:spMk id="14" creationId="{25F39BE9-2A75-472C-A24A-E2A77B7DEC2F}"/>
          </ac:spMkLst>
        </pc:spChg>
        <pc:picChg chg="add mod">
          <ac:chgData name="Eric Garin-Michaud" userId="980d8fbd-c353-41e3-84c7-1a36daa6cb5c" providerId="ADAL" clId="{926B68BE-F5C4-4779-A759-A7B9FFA3B7DD}" dt="2022-02-18T15:33:12.075" v="4658" actId="1076"/>
          <ac:picMkLst>
            <pc:docMk/>
            <pc:sldMk cId="3940473081" sldId="320"/>
            <ac:picMk id="4" creationId="{B3845C4F-9837-4015-BDDE-E98EB0C94F96}"/>
          </ac:picMkLst>
        </pc:picChg>
        <pc:picChg chg="add mod">
          <ac:chgData name="Eric Garin-Michaud" userId="980d8fbd-c353-41e3-84c7-1a36daa6cb5c" providerId="ADAL" clId="{926B68BE-F5C4-4779-A759-A7B9FFA3B7DD}" dt="2022-02-18T15:33:07.435" v="4657" actId="1076"/>
          <ac:picMkLst>
            <pc:docMk/>
            <pc:sldMk cId="3940473081" sldId="320"/>
            <ac:picMk id="6" creationId="{1F147872-025F-4F20-B000-113227BCBC1C}"/>
          </ac:picMkLst>
        </pc:picChg>
        <pc:picChg chg="del">
          <ac:chgData name="Eric Garin-Michaud" userId="980d8fbd-c353-41e3-84c7-1a36daa6cb5c" providerId="ADAL" clId="{926B68BE-F5C4-4779-A759-A7B9FFA3B7DD}" dt="2022-02-18T15:31:25.657" v="4629" actId="478"/>
          <ac:picMkLst>
            <pc:docMk/>
            <pc:sldMk cId="3940473081" sldId="320"/>
            <ac:picMk id="9" creationId="{B61544AD-5F74-492F-A4E1-7D576D183BBF}"/>
          </ac:picMkLst>
        </pc:picChg>
      </pc:sldChg>
      <pc:sldChg chg="delSp mod">
        <pc:chgData name="Eric Garin-Michaud" userId="980d8fbd-c353-41e3-84c7-1a36daa6cb5c" providerId="ADAL" clId="{926B68BE-F5C4-4779-A759-A7B9FFA3B7DD}" dt="2022-02-17T12:43:12.688" v="675" actId="478"/>
        <pc:sldMkLst>
          <pc:docMk/>
          <pc:sldMk cId="4066359729" sldId="321"/>
        </pc:sldMkLst>
        <pc:spChg chg="del">
          <ac:chgData name="Eric Garin-Michaud" userId="980d8fbd-c353-41e3-84c7-1a36daa6cb5c" providerId="ADAL" clId="{926B68BE-F5C4-4779-A759-A7B9FFA3B7DD}" dt="2022-02-17T12:43:12.688" v="675" actId="478"/>
          <ac:spMkLst>
            <pc:docMk/>
            <pc:sldMk cId="4066359729" sldId="321"/>
            <ac:spMk id="7" creationId="{26C3E736-AF95-48B0-951A-A160A42DF140}"/>
          </ac:spMkLst>
        </pc:spChg>
      </pc:sldChg>
      <pc:sldChg chg="modSp mod">
        <pc:chgData name="Eric Garin-Michaud" userId="980d8fbd-c353-41e3-84c7-1a36daa6cb5c" providerId="ADAL" clId="{926B68BE-F5C4-4779-A759-A7B9FFA3B7DD}" dt="2022-02-18T14:58:59.092" v="4329" actId="113"/>
        <pc:sldMkLst>
          <pc:docMk/>
          <pc:sldMk cId="1229955338" sldId="322"/>
        </pc:sldMkLst>
        <pc:spChg chg="mod">
          <ac:chgData name="Eric Garin-Michaud" userId="980d8fbd-c353-41e3-84c7-1a36daa6cb5c" providerId="ADAL" clId="{926B68BE-F5C4-4779-A759-A7B9FFA3B7DD}" dt="2022-02-18T14:58:59.092" v="4329" actId="113"/>
          <ac:spMkLst>
            <pc:docMk/>
            <pc:sldMk cId="1229955338" sldId="322"/>
            <ac:spMk id="6" creationId="{39BBEF8F-907E-4A95-B5E0-E3CBDC297522}"/>
          </ac:spMkLst>
        </pc:spChg>
        <pc:picChg chg="mod">
          <ac:chgData name="Eric Garin-Michaud" userId="980d8fbd-c353-41e3-84c7-1a36daa6cb5c" providerId="ADAL" clId="{926B68BE-F5C4-4779-A759-A7B9FFA3B7DD}" dt="2022-02-18T14:58:28.363" v="4324" actId="1076"/>
          <ac:picMkLst>
            <pc:docMk/>
            <pc:sldMk cId="1229955338" sldId="322"/>
            <ac:picMk id="7" creationId="{82A07F91-65A6-497F-9473-F1FB90C87CBC}"/>
          </ac:picMkLst>
        </pc:picChg>
      </pc:sldChg>
      <pc:sldChg chg="addSp delSp modSp mod">
        <pc:chgData name="Eric Garin-Michaud" userId="980d8fbd-c353-41e3-84c7-1a36daa6cb5c" providerId="ADAL" clId="{926B68BE-F5C4-4779-A759-A7B9FFA3B7DD}" dt="2022-02-18T16:19:43.233" v="6344" actId="207"/>
        <pc:sldMkLst>
          <pc:docMk/>
          <pc:sldMk cId="3215062783" sldId="323"/>
        </pc:sldMkLst>
        <pc:spChg chg="mod">
          <ac:chgData name="Eric Garin-Michaud" userId="980d8fbd-c353-41e3-84c7-1a36daa6cb5c" providerId="ADAL" clId="{926B68BE-F5C4-4779-A759-A7B9FFA3B7DD}" dt="2022-02-18T15:48:20.520" v="5122" actId="14100"/>
          <ac:spMkLst>
            <pc:docMk/>
            <pc:sldMk cId="3215062783" sldId="323"/>
            <ac:spMk id="6" creationId="{305924A7-5E62-43A3-AED1-679C0B7BA37F}"/>
          </ac:spMkLst>
        </pc:spChg>
        <pc:spChg chg="mod">
          <ac:chgData name="Eric Garin-Michaud" userId="980d8fbd-c353-41e3-84c7-1a36daa6cb5c" providerId="ADAL" clId="{926B68BE-F5C4-4779-A759-A7B9FFA3B7DD}" dt="2022-02-18T16:19:43.233" v="6344" actId="207"/>
          <ac:spMkLst>
            <pc:docMk/>
            <pc:sldMk cId="3215062783" sldId="323"/>
            <ac:spMk id="7" creationId="{DB5EA24E-7A8E-4A4F-A487-A595C4B4D6E9}"/>
          </ac:spMkLst>
        </pc:spChg>
        <pc:spChg chg="del">
          <ac:chgData name="Eric Garin-Michaud" userId="980d8fbd-c353-41e3-84c7-1a36daa6cb5c" providerId="ADAL" clId="{926B68BE-F5C4-4779-A759-A7B9FFA3B7DD}" dt="2022-02-18T15:45:41.820" v="4825" actId="478"/>
          <ac:spMkLst>
            <pc:docMk/>
            <pc:sldMk cId="3215062783" sldId="323"/>
            <ac:spMk id="10" creationId="{FA815795-B533-4F7B-99BC-A909B72B94D9}"/>
          </ac:spMkLst>
        </pc:spChg>
        <pc:spChg chg="add mod">
          <ac:chgData name="Eric Garin-Michaud" userId="980d8fbd-c353-41e3-84c7-1a36daa6cb5c" providerId="ADAL" clId="{926B68BE-F5C4-4779-A759-A7B9FFA3B7DD}" dt="2022-02-18T16:08:14.527" v="5496" actId="1076"/>
          <ac:spMkLst>
            <pc:docMk/>
            <pc:sldMk cId="3215062783" sldId="323"/>
            <ac:spMk id="11" creationId="{2AA0113E-3251-4971-9BC2-5D42375F0A11}"/>
          </ac:spMkLst>
        </pc:spChg>
        <pc:spChg chg="del">
          <ac:chgData name="Eric Garin-Michaud" userId="980d8fbd-c353-41e3-84c7-1a36daa6cb5c" providerId="ADAL" clId="{926B68BE-F5C4-4779-A759-A7B9FFA3B7DD}" dt="2022-02-17T12:43:22.078" v="676" actId="478"/>
          <ac:spMkLst>
            <pc:docMk/>
            <pc:sldMk cId="3215062783" sldId="323"/>
            <ac:spMk id="11" creationId="{90AF13A4-7FBB-4758-BEFD-FB6FF312E860}"/>
          </ac:spMkLst>
        </pc:spChg>
        <pc:spChg chg="add mod">
          <ac:chgData name="Eric Garin-Michaud" userId="980d8fbd-c353-41e3-84c7-1a36daa6cb5c" providerId="ADAL" clId="{926B68BE-F5C4-4779-A759-A7B9FFA3B7DD}" dt="2022-02-18T16:08:14.527" v="5496" actId="1076"/>
          <ac:spMkLst>
            <pc:docMk/>
            <pc:sldMk cId="3215062783" sldId="323"/>
            <ac:spMk id="13" creationId="{CB589A9B-460E-48DF-9A07-C74D1431DA26}"/>
          </ac:spMkLst>
        </pc:spChg>
        <pc:picChg chg="add mod">
          <ac:chgData name="Eric Garin-Michaud" userId="980d8fbd-c353-41e3-84c7-1a36daa6cb5c" providerId="ADAL" clId="{926B68BE-F5C4-4779-A759-A7B9FFA3B7DD}" dt="2022-02-18T16:01:41.709" v="5135" actId="14100"/>
          <ac:picMkLst>
            <pc:docMk/>
            <pc:sldMk cId="3215062783" sldId="323"/>
            <ac:picMk id="3" creationId="{951B5C0F-0E21-48AA-A819-83732C98183E}"/>
          </ac:picMkLst>
        </pc:picChg>
        <pc:picChg chg="del mod">
          <ac:chgData name="Eric Garin-Michaud" userId="980d8fbd-c353-41e3-84c7-1a36daa6cb5c" providerId="ADAL" clId="{926B68BE-F5C4-4779-A759-A7B9FFA3B7DD}" dt="2022-02-18T15:56:24.324" v="5123" actId="478"/>
          <ac:picMkLst>
            <pc:docMk/>
            <pc:sldMk cId="3215062783" sldId="323"/>
            <ac:picMk id="9" creationId="{13CD93D2-B05B-4F34-8F4B-74675462D32C}"/>
          </ac:picMkLst>
        </pc:picChg>
      </pc:sldChg>
      <pc:sldChg chg="addSp delSp modSp mod">
        <pc:chgData name="Eric Garin-Michaud" userId="980d8fbd-c353-41e3-84c7-1a36daa6cb5c" providerId="ADAL" clId="{926B68BE-F5C4-4779-A759-A7B9FFA3B7DD}" dt="2022-02-18T16:19:38.355" v="6343" actId="207"/>
        <pc:sldMkLst>
          <pc:docMk/>
          <pc:sldMk cId="368347568" sldId="324"/>
        </pc:sldMkLst>
        <pc:spChg chg="mod">
          <ac:chgData name="Eric Garin-Michaud" userId="980d8fbd-c353-41e3-84c7-1a36daa6cb5c" providerId="ADAL" clId="{926B68BE-F5C4-4779-A759-A7B9FFA3B7DD}" dt="2022-02-18T16:19:36.319" v="6342" actId="207"/>
          <ac:spMkLst>
            <pc:docMk/>
            <pc:sldMk cId="368347568" sldId="324"/>
            <ac:spMk id="10" creationId="{1BB84A3C-665A-438F-8714-0BE88F7A0D3D}"/>
          </ac:spMkLst>
        </pc:spChg>
        <pc:spChg chg="mod">
          <ac:chgData name="Eric Garin-Michaud" userId="980d8fbd-c353-41e3-84c7-1a36daa6cb5c" providerId="ADAL" clId="{926B68BE-F5C4-4779-A759-A7B9FFA3B7DD}" dt="2022-02-18T16:19:38.355" v="6343" actId="207"/>
          <ac:spMkLst>
            <pc:docMk/>
            <pc:sldMk cId="368347568" sldId="324"/>
            <ac:spMk id="11" creationId="{5F4F557A-3EE9-4035-B0FF-2E1BA4A4912C}"/>
          </ac:spMkLst>
        </pc:spChg>
        <pc:spChg chg="del">
          <ac:chgData name="Eric Garin-Michaud" userId="980d8fbd-c353-41e3-84c7-1a36daa6cb5c" providerId="ADAL" clId="{926B68BE-F5C4-4779-A759-A7B9FFA3B7DD}" dt="2022-02-17T12:44:29.415" v="687" actId="478"/>
          <ac:spMkLst>
            <pc:docMk/>
            <pc:sldMk cId="368347568" sldId="324"/>
            <ac:spMk id="12" creationId="{77973E7A-D106-4F19-A9DD-42FF7E60B175}"/>
          </ac:spMkLst>
        </pc:spChg>
        <pc:spChg chg="del mod">
          <ac:chgData name="Eric Garin-Michaud" userId="980d8fbd-c353-41e3-84c7-1a36daa6cb5c" providerId="ADAL" clId="{926B68BE-F5C4-4779-A759-A7B9FFA3B7DD}" dt="2022-02-18T16:14:13.774" v="5756" actId="478"/>
          <ac:spMkLst>
            <pc:docMk/>
            <pc:sldMk cId="368347568" sldId="324"/>
            <ac:spMk id="13" creationId="{CBFA658C-FFB7-43DB-AB50-DE82DD8D07A9}"/>
          </ac:spMkLst>
        </pc:spChg>
        <pc:spChg chg="del mod">
          <ac:chgData name="Eric Garin-Michaud" userId="980d8fbd-c353-41e3-84c7-1a36daa6cb5c" providerId="ADAL" clId="{926B68BE-F5C4-4779-A759-A7B9FFA3B7DD}" dt="2022-02-18T16:09:35.025" v="5548" actId="478"/>
          <ac:spMkLst>
            <pc:docMk/>
            <pc:sldMk cId="368347568" sldId="324"/>
            <ac:spMk id="15" creationId="{537E3D88-1271-4CF7-A157-0B9B763B2786}"/>
          </ac:spMkLst>
        </pc:spChg>
        <pc:spChg chg="del">
          <ac:chgData name="Eric Garin-Michaud" userId="980d8fbd-c353-41e3-84c7-1a36daa6cb5c" providerId="ADAL" clId="{926B68BE-F5C4-4779-A759-A7B9FFA3B7DD}" dt="2022-02-17T12:44:30.430" v="688" actId="478"/>
          <ac:spMkLst>
            <pc:docMk/>
            <pc:sldMk cId="368347568" sldId="324"/>
            <ac:spMk id="16" creationId="{14D268B2-117F-4948-9CD6-33C173A64F35}"/>
          </ac:spMkLst>
        </pc:spChg>
        <pc:spChg chg="add mod">
          <ac:chgData name="Eric Garin-Michaud" userId="980d8fbd-c353-41e3-84c7-1a36daa6cb5c" providerId="ADAL" clId="{926B68BE-F5C4-4779-A759-A7B9FFA3B7DD}" dt="2022-02-18T16:16:27.073" v="5878" actId="1035"/>
          <ac:spMkLst>
            <pc:docMk/>
            <pc:sldMk cId="368347568" sldId="324"/>
            <ac:spMk id="19" creationId="{4015B359-8F08-447C-84AD-44E68092385B}"/>
          </ac:spMkLst>
        </pc:spChg>
        <pc:spChg chg="add del mod">
          <ac:chgData name="Eric Garin-Michaud" userId="980d8fbd-c353-41e3-84c7-1a36daa6cb5c" providerId="ADAL" clId="{926B68BE-F5C4-4779-A759-A7B9FFA3B7DD}" dt="2022-02-18T16:16:28.555" v="5879" actId="478"/>
          <ac:spMkLst>
            <pc:docMk/>
            <pc:sldMk cId="368347568" sldId="324"/>
            <ac:spMk id="20" creationId="{571C1593-5210-4AED-9652-4525EA9B4623}"/>
          </ac:spMkLst>
        </pc:spChg>
        <pc:picChg chg="add del mod">
          <ac:chgData name="Eric Garin-Michaud" userId="980d8fbd-c353-41e3-84c7-1a36daa6cb5c" providerId="ADAL" clId="{926B68BE-F5C4-4779-A759-A7B9FFA3B7DD}" dt="2022-02-18T16:12:19.192" v="5618" actId="478"/>
          <ac:picMkLst>
            <pc:docMk/>
            <pc:sldMk cId="368347568" sldId="324"/>
            <ac:picMk id="3" creationId="{2EA7A522-43D5-4709-9283-4737577AEE69}"/>
          </ac:picMkLst>
        </pc:picChg>
        <pc:picChg chg="add mod">
          <ac:chgData name="Eric Garin-Michaud" userId="980d8fbd-c353-41e3-84c7-1a36daa6cb5c" providerId="ADAL" clId="{926B68BE-F5C4-4779-A759-A7B9FFA3B7DD}" dt="2022-02-18T16:13:38.217" v="5751" actId="14100"/>
          <ac:picMkLst>
            <pc:docMk/>
            <pc:sldMk cId="368347568" sldId="324"/>
            <ac:picMk id="5" creationId="{4F7FAB1B-45E5-4DCC-A4FE-9DF739DEBE84}"/>
          </ac:picMkLst>
        </pc:picChg>
        <pc:picChg chg="del mod">
          <ac:chgData name="Eric Garin-Michaud" userId="980d8fbd-c353-41e3-84c7-1a36daa6cb5c" providerId="ADAL" clId="{926B68BE-F5C4-4779-A759-A7B9FFA3B7DD}" dt="2022-02-18T16:10:47.888" v="5553" actId="478"/>
          <ac:picMkLst>
            <pc:docMk/>
            <pc:sldMk cId="368347568" sldId="324"/>
            <ac:picMk id="7" creationId="{B4238211-7DDF-4690-BB34-E9DA51A08AE8}"/>
          </ac:picMkLst>
        </pc:picChg>
        <pc:picChg chg="mod modCrop">
          <ac:chgData name="Eric Garin-Michaud" userId="980d8fbd-c353-41e3-84c7-1a36daa6cb5c" providerId="ADAL" clId="{926B68BE-F5C4-4779-A759-A7B9FFA3B7DD}" dt="2022-02-18T16:09:03.423" v="5544" actId="1076"/>
          <ac:picMkLst>
            <pc:docMk/>
            <pc:sldMk cId="368347568" sldId="324"/>
            <ac:picMk id="9" creationId="{B28A49E3-47D4-4FC6-A55A-AE1DD382A9F9}"/>
          </ac:picMkLst>
        </pc:picChg>
        <pc:cxnChg chg="add mod">
          <ac:chgData name="Eric Garin-Michaud" userId="980d8fbd-c353-41e3-84c7-1a36daa6cb5c" providerId="ADAL" clId="{926B68BE-F5C4-4779-A759-A7B9FFA3B7DD}" dt="2022-02-18T16:13:43.298" v="5753" actId="14100"/>
          <ac:cxnSpMkLst>
            <pc:docMk/>
            <pc:sldMk cId="368347568" sldId="324"/>
            <ac:cxnSpMk id="16" creationId="{16ABFFD4-1150-45EF-99F5-64D2A392062A}"/>
          </ac:cxnSpMkLst>
        </pc:cxnChg>
      </pc:sldChg>
      <pc:sldChg chg="addSp delSp modSp mod">
        <pc:chgData name="Eric Garin-Michaud" userId="980d8fbd-c353-41e3-84c7-1a36daa6cb5c" providerId="ADAL" clId="{926B68BE-F5C4-4779-A759-A7B9FFA3B7DD}" dt="2022-02-18T16:19:32.443" v="6341" actId="207"/>
        <pc:sldMkLst>
          <pc:docMk/>
          <pc:sldMk cId="1863061114" sldId="325"/>
        </pc:sldMkLst>
        <pc:spChg chg="del mod">
          <ac:chgData name="Eric Garin-Michaud" userId="980d8fbd-c353-41e3-84c7-1a36daa6cb5c" providerId="ADAL" clId="{926B68BE-F5C4-4779-A759-A7B9FFA3B7DD}" dt="2022-02-18T16:14:23.294" v="5769" actId="478"/>
          <ac:spMkLst>
            <pc:docMk/>
            <pc:sldMk cId="1863061114" sldId="325"/>
            <ac:spMk id="7" creationId="{E72CAFAF-FC99-429F-B08F-81645D01CB5F}"/>
          </ac:spMkLst>
        </pc:spChg>
        <pc:spChg chg="add mod">
          <ac:chgData name="Eric Garin-Michaud" userId="980d8fbd-c353-41e3-84c7-1a36daa6cb5c" providerId="ADAL" clId="{926B68BE-F5C4-4779-A759-A7B9FFA3B7DD}" dt="2022-02-18T16:16:33.800" v="5894" actId="1035"/>
          <ac:spMkLst>
            <pc:docMk/>
            <pc:sldMk cId="1863061114" sldId="325"/>
            <ac:spMk id="9" creationId="{0BAFEEA3-A356-4483-BA52-D44C54F3E45A}"/>
          </ac:spMkLst>
        </pc:spChg>
        <pc:spChg chg="del">
          <ac:chgData name="Eric Garin-Michaud" userId="980d8fbd-c353-41e3-84c7-1a36daa6cb5c" providerId="ADAL" clId="{926B68BE-F5C4-4779-A759-A7B9FFA3B7DD}" dt="2022-02-17T12:44:23.780" v="686" actId="478"/>
          <ac:spMkLst>
            <pc:docMk/>
            <pc:sldMk cId="1863061114" sldId="325"/>
            <ac:spMk id="9" creationId="{8107A927-EC6F-43AD-89CA-EE10585B4B04}"/>
          </ac:spMkLst>
        </pc:spChg>
        <pc:spChg chg="mod">
          <ac:chgData name="Eric Garin-Michaud" userId="980d8fbd-c353-41e3-84c7-1a36daa6cb5c" providerId="ADAL" clId="{926B68BE-F5C4-4779-A759-A7B9FFA3B7DD}" dt="2022-02-18T16:19:32.443" v="6341" actId="207"/>
          <ac:spMkLst>
            <pc:docMk/>
            <pc:sldMk cId="1863061114" sldId="325"/>
            <ac:spMk id="10" creationId="{B50186B3-3194-4A70-8639-064E144CCA43}"/>
          </ac:spMkLst>
        </pc:spChg>
        <pc:spChg chg="del">
          <ac:chgData name="Eric Garin-Michaud" userId="980d8fbd-c353-41e3-84c7-1a36daa6cb5c" providerId="ADAL" clId="{926B68BE-F5C4-4779-A759-A7B9FFA3B7DD}" dt="2022-02-18T16:17:35.598" v="6109" actId="478"/>
          <ac:spMkLst>
            <pc:docMk/>
            <pc:sldMk cId="1863061114" sldId="325"/>
            <ac:spMk id="13" creationId="{48130910-DB4D-4690-A216-4B9693FF9BF0}"/>
          </ac:spMkLst>
        </pc:spChg>
        <pc:spChg chg="add mod">
          <ac:chgData name="Eric Garin-Michaud" userId="980d8fbd-c353-41e3-84c7-1a36daa6cb5c" providerId="ADAL" clId="{926B68BE-F5C4-4779-A759-A7B9FFA3B7DD}" dt="2022-02-18T16:17:35.802" v="6110"/>
          <ac:spMkLst>
            <pc:docMk/>
            <pc:sldMk cId="1863061114" sldId="325"/>
            <ac:spMk id="14" creationId="{1520EED0-EB6A-4EA5-943D-EC0DEE3ADD2D}"/>
          </ac:spMkLst>
        </pc:spChg>
        <pc:picChg chg="mod">
          <ac:chgData name="Eric Garin-Michaud" userId="980d8fbd-c353-41e3-84c7-1a36daa6cb5c" providerId="ADAL" clId="{926B68BE-F5C4-4779-A759-A7B9FFA3B7DD}" dt="2022-02-18T16:16:37.522" v="5896" actId="1076"/>
          <ac:picMkLst>
            <pc:docMk/>
            <pc:sldMk cId="1863061114" sldId="325"/>
            <ac:picMk id="11" creationId="{75FCF577-4ABF-451E-87B3-AD064F09393C}"/>
          </ac:picMkLst>
        </pc:picChg>
      </pc:sldChg>
      <pc:sldChg chg="addSp delSp modSp mod">
        <pc:chgData name="Eric Garin-Michaud" userId="980d8fbd-c353-41e3-84c7-1a36daa6cb5c" providerId="ADAL" clId="{926B68BE-F5C4-4779-A759-A7B9FFA3B7DD}" dt="2022-02-18T16:23:45.670" v="6803" actId="1076"/>
        <pc:sldMkLst>
          <pc:docMk/>
          <pc:sldMk cId="1228396937" sldId="326"/>
        </pc:sldMkLst>
        <pc:spChg chg="mod">
          <ac:chgData name="Eric Garin-Michaud" userId="980d8fbd-c353-41e3-84c7-1a36daa6cb5c" providerId="ADAL" clId="{926B68BE-F5C4-4779-A759-A7B9FFA3B7DD}" dt="2022-02-18T16:23:29.970" v="6798" actId="207"/>
          <ac:spMkLst>
            <pc:docMk/>
            <pc:sldMk cId="1228396937" sldId="326"/>
            <ac:spMk id="7" creationId="{B434A1C9-9219-4010-A427-32F7E10CA0E9}"/>
          </ac:spMkLst>
        </pc:spChg>
        <pc:spChg chg="mod">
          <ac:chgData name="Eric Garin-Michaud" userId="980d8fbd-c353-41e3-84c7-1a36daa6cb5c" providerId="ADAL" clId="{926B68BE-F5C4-4779-A759-A7B9FFA3B7DD}" dt="2022-02-18T16:19:56.348" v="6361" actId="1035"/>
          <ac:spMkLst>
            <pc:docMk/>
            <pc:sldMk cId="1228396937" sldId="326"/>
            <ac:spMk id="9" creationId="{8ED869B2-F2E6-4672-BF37-D18092192759}"/>
          </ac:spMkLst>
        </pc:spChg>
        <pc:spChg chg="add del mod">
          <ac:chgData name="Eric Garin-Michaud" userId="980d8fbd-c353-41e3-84c7-1a36daa6cb5c" providerId="ADAL" clId="{926B68BE-F5C4-4779-A759-A7B9FFA3B7DD}" dt="2022-02-18T16:14:34.668" v="5782" actId="478"/>
          <ac:spMkLst>
            <pc:docMk/>
            <pc:sldMk cId="1228396937" sldId="326"/>
            <ac:spMk id="10" creationId="{2FAA5BCC-8ACA-4108-A1B3-D9052B479930}"/>
          </ac:spMkLst>
        </pc:spChg>
        <pc:spChg chg="del">
          <ac:chgData name="Eric Garin-Michaud" userId="980d8fbd-c353-41e3-84c7-1a36daa6cb5c" providerId="ADAL" clId="{926B68BE-F5C4-4779-A759-A7B9FFA3B7DD}" dt="2022-02-17T12:44:16.810" v="685" actId="478"/>
          <ac:spMkLst>
            <pc:docMk/>
            <pc:sldMk cId="1228396937" sldId="326"/>
            <ac:spMk id="10" creationId="{C8808022-2CE4-49FB-8031-7BADE0C25CD0}"/>
          </ac:spMkLst>
        </pc:spChg>
        <pc:spChg chg="mod">
          <ac:chgData name="Eric Garin-Michaud" userId="980d8fbd-c353-41e3-84c7-1a36daa6cb5c" providerId="ADAL" clId="{926B68BE-F5C4-4779-A759-A7B9FFA3B7DD}" dt="2022-02-18T16:23:27.833" v="6797" actId="207"/>
          <ac:spMkLst>
            <pc:docMk/>
            <pc:sldMk cId="1228396937" sldId="326"/>
            <ac:spMk id="12" creationId="{21E87831-0738-41BC-9451-FCA22EF0F221}"/>
          </ac:spMkLst>
        </pc:spChg>
        <pc:spChg chg="add del mod">
          <ac:chgData name="Eric Garin-Michaud" userId="980d8fbd-c353-41e3-84c7-1a36daa6cb5c" providerId="ADAL" clId="{926B68BE-F5C4-4779-A759-A7B9FFA3B7DD}" dt="2022-02-18T16:19:51.428" v="6346" actId="478"/>
          <ac:spMkLst>
            <pc:docMk/>
            <pc:sldMk cId="1228396937" sldId="326"/>
            <ac:spMk id="14" creationId="{DDA05FC6-E30E-4C61-B25E-D453CC99C6CD}"/>
          </ac:spMkLst>
        </pc:spChg>
        <pc:spChg chg="mod">
          <ac:chgData name="Eric Garin-Michaud" userId="980d8fbd-c353-41e3-84c7-1a36daa6cb5c" providerId="ADAL" clId="{926B68BE-F5C4-4779-A759-A7B9FFA3B7DD}" dt="2022-02-18T16:17:31.119" v="6108" actId="20577"/>
          <ac:spMkLst>
            <pc:docMk/>
            <pc:sldMk cId="1228396937" sldId="326"/>
            <ac:spMk id="16" creationId="{79EB8F30-0FC5-4C29-9D20-501C51477A66}"/>
          </ac:spMkLst>
        </pc:spChg>
        <pc:picChg chg="mod">
          <ac:chgData name="Eric Garin-Michaud" userId="980d8fbd-c353-41e3-84c7-1a36daa6cb5c" providerId="ADAL" clId="{926B68BE-F5C4-4779-A759-A7B9FFA3B7DD}" dt="2022-02-18T16:21:45.295" v="6635" actId="14100"/>
          <ac:picMkLst>
            <pc:docMk/>
            <pc:sldMk cId="1228396937" sldId="326"/>
            <ac:picMk id="11" creationId="{44F7EEC7-2510-4C99-A974-79C21029FE7D}"/>
          </ac:picMkLst>
        </pc:picChg>
        <pc:picChg chg="mod">
          <ac:chgData name="Eric Garin-Michaud" userId="980d8fbd-c353-41e3-84c7-1a36daa6cb5c" providerId="ADAL" clId="{926B68BE-F5C4-4779-A759-A7B9FFA3B7DD}" dt="2022-02-18T16:23:45.670" v="6803" actId="1076"/>
          <ac:picMkLst>
            <pc:docMk/>
            <pc:sldMk cId="1228396937" sldId="326"/>
            <ac:picMk id="13" creationId="{BFA8D888-35D6-4CBA-9C4B-63B083DAB95F}"/>
          </ac:picMkLst>
        </pc:picChg>
      </pc:sldChg>
      <pc:sldChg chg="addSp delSp modSp mod">
        <pc:chgData name="Eric Garin-Michaud" userId="980d8fbd-c353-41e3-84c7-1a36daa6cb5c" providerId="ADAL" clId="{926B68BE-F5C4-4779-A759-A7B9FFA3B7DD}" dt="2022-02-18T16:25:46.798" v="6969" actId="14100"/>
        <pc:sldMkLst>
          <pc:docMk/>
          <pc:sldMk cId="590509576" sldId="327"/>
        </pc:sldMkLst>
        <pc:spChg chg="del">
          <ac:chgData name="Eric Garin-Michaud" userId="980d8fbd-c353-41e3-84c7-1a36daa6cb5c" providerId="ADAL" clId="{926B68BE-F5C4-4779-A759-A7B9FFA3B7DD}" dt="2022-02-18T16:23:58.519" v="6812" actId="478"/>
          <ac:spMkLst>
            <pc:docMk/>
            <pc:sldMk cId="590509576" sldId="327"/>
            <ac:spMk id="7" creationId="{5A03D97C-1C92-4B2F-A71A-83FBE03B5E15}"/>
          </ac:spMkLst>
        </pc:spChg>
        <pc:spChg chg="mod">
          <ac:chgData name="Eric Garin-Michaud" userId="980d8fbd-c353-41e3-84c7-1a36daa6cb5c" providerId="ADAL" clId="{926B68BE-F5C4-4779-A759-A7B9FFA3B7DD}" dt="2022-02-18T16:25:17.093" v="6963" actId="1076"/>
          <ac:spMkLst>
            <pc:docMk/>
            <pc:sldMk cId="590509576" sldId="327"/>
            <ac:spMk id="9" creationId="{234F060D-1054-4C94-91AB-A669FB9787F7}"/>
          </ac:spMkLst>
        </pc:spChg>
        <pc:spChg chg="del">
          <ac:chgData name="Eric Garin-Michaud" userId="980d8fbd-c353-41e3-84c7-1a36daa6cb5c" providerId="ADAL" clId="{926B68BE-F5C4-4779-A759-A7B9FFA3B7DD}" dt="2022-02-17T12:43:43.364" v="677" actId="478"/>
          <ac:spMkLst>
            <pc:docMk/>
            <pc:sldMk cId="590509576" sldId="327"/>
            <ac:spMk id="10" creationId="{58A3AFEA-1949-4474-8FF3-DE063494C71A}"/>
          </ac:spMkLst>
        </pc:spChg>
        <pc:spChg chg="add mod">
          <ac:chgData name="Eric Garin-Michaud" userId="980d8fbd-c353-41e3-84c7-1a36daa6cb5c" providerId="ADAL" clId="{926B68BE-F5C4-4779-A759-A7B9FFA3B7DD}" dt="2022-02-18T16:23:56.300" v="6811" actId="20577"/>
          <ac:spMkLst>
            <pc:docMk/>
            <pc:sldMk cId="590509576" sldId="327"/>
            <ac:spMk id="10" creationId="{5E7FD24E-E8C6-47B9-B67A-60080A742602}"/>
          </ac:spMkLst>
        </pc:spChg>
        <pc:spChg chg="mod">
          <ac:chgData name="Eric Garin-Michaud" userId="980d8fbd-c353-41e3-84c7-1a36daa6cb5c" providerId="ADAL" clId="{926B68BE-F5C4-4779-A759-A7B9FFA3B7DD}" dt="2022-02-18T16:25:21.250" v="6965" actId="14100"/>
          <ac:spMkLst>
            <pc:docMk/>
            <pc:sldMk cId="590509576" sldId="327"/>
            <ac:spMk id="11" creationId="{D119117C-844B-438E-A886-5A925F76BD17}"/>
          </ac:spMkLst>
        </pc:spChg>
        <pc:spChg chg="add mod">
          <ac:chgData name="Eric Garin-Michaud" userId="980d8fbd-c353-41e3-84c7-1a36daa6cb5c" providerId="ADAL" clId="{926B68BE-F5C4-4779-A759-A7B9FFA3B7DD}" dt="2022-02-18T16:25:46.798" v="6969" actId="14100"/>
          <ac:spMkLst>
            <pc:docMk/>
            <pc:sldMk cId="590509576" sldId="327"/>
            <ac:spMk id="14" creationId="{794C97B0-3444-48D8-A86C-B3E2A5A160FB}"/>
          </ac:spMkLst>
        </pc:spChg>
        <pc:picChg chg="mod">
          <ac:chgData name="Eric Garin-Michaud" userId="980d8fbd-c353-41e3-84c7-1a36daa6cb5c" providerId="ADAL" clId="{926B68BE-F5C4-4779-A759-A7B9FFA3B7DD}" dt="2022-02-18T16:25:23.077" v="6966" actId="1076"/>
          <ac:picMkLst>
            <pc:docMk/>
            <pc:sldMk cId="590509576" sldId="327"/>
            <ac:picMk id="12" creationId="{9FFB3FC6-570F-4E0E-AA3C-FE2CAD7AD87E}"/>
          </ac:picMkLst>
        </pc:picChg>
      </pc:sldChg>
      <pc:sldChg chg="delSp modSp mod">
        <pc:chgData name="Eric Garin-Michaud" userId="980d8fbd-c353-41e3-84c7-1a36daa6cb5c" providerId="ADAL" clId="{926B68BE-F5C4-4779-A759-A7B9FFA3B7DD}" dt="2022-02-18T16:15:14.120" v="5793" actId="1076"/>
        <pc:sldMkLst>
          <pc:docMk/>
          <pc:sldMk cId="3551009168" sldId="328"/>
        </pc:sldMkLst>
        <pc:spChg chg="mod">
          <ac:chgData name="Eric Garin-Michaud" userId="980d8fbd-c353-41e3-84c7-1a36daa6cb5c" providerId="ADAL" clId="{926B68BE-F5C4-4779-A759-A7B9FFA3B7DD}" dt="2022-02-16T10:36:09.003" v="194" actId="20577"/>
          <ac:spMkLst>
            <pc:docMk/>
            <pc:sldMk cId="3551009168" sldId="328"/>
            <ac:spMk id="6" creationId="{23DFF89C-F346-4448-8C89-9B4CBD93F7EA}"/>
          </ac:spMkLst>
        </pc:spChg>
        <pc:spChg chg="mod">
          <ac:chgData name="Eric Garin-Michaud" userId="980d8fbd-c353-41e3-84c7-1a36daa6cb5c" providerId="ADAL" clId="{926B68BE-F5C4-4779-A759-A7B9FFA3B7DD}" dt="2022-02-18T16:15:05.502" v="5790" actId="113"/>
          <ac:spMkLst>
            <pc:docMk/>
            <pc:sldMk cId="3551009168" sldId="328"/>
            <ac:spMk id="7" creationId="{BD3B84EB-B21D-458B-87FE-F8337D95E61F}"/>
          </ac:spMkLst>
        </pc:spChg>
        <pc:spChg chg="mod">
          <ac:chgData name="Eric Garin-Michaud" userId="980d8fbd-c353-41e3-84c7-1a36daa6cb5c" providerId="ADAL" clId="{926B68BE-F5C4-4779-A759-A7B9FFA3B7DD}" dt="2022-02-18T16:15:14.120" v="5793" actId="1076"/>
          <ac:spMkLst>
            <pc:docMk/>
            <pc:sldMk cId="3551009168" sldId="328"/>
            <ac:spMk id="9" creationId="{DDCB495A-87A4-4699-B53B-D7857F35BA52}"/>
          </ac:spMkLst>
        </pc:spChg>
        <pc:spChg chg="del mod">
          <ac:chgData name="Eric Garin-Michaud" userId="980d8fbd-c353-41e3-84c7-1a36daa6cb5c" providerId="ADAL" clId="{926B68BE-F5C4-4779-A759-A7B9FFA3B7DD}" dt="2022-02-18T16:14:52.134" v="5785" actId="478"/>
          <ac:spMkLst>
            <pc:docMk/>
            <pc:sldMk cId="3551009168" sldId="328"/>
            <ac:spMk id="11" creationId="{793D919C-B8B8-49CD-9EC4-7EC068246FCE}"/>
          </ac:spMkLst>
        </pc:spChg>
        <pc:spChg chg="mod">
          <ac:chgData name="Eric Garin-Michaud" userId="980d8fbd-c353-41e3-84c7-1a36daa6cb5c" providerId="ADAL" clId="{926B68BE-F5C4-4779-A759-A7B9FFA3B7DD}" dt="2022-02-18T16:15:10.948" v="5792" actId="14100"/>
          <ac:spMkLst>
            <pc:docMk/>
            <pc:sldMk cId="3551009168" sldId="328"/>
            <ac:spMk id="12" creationId="{65AFCA7C-7875-4049-B6E9-368ADD7678DC}"/>
          </ac:spMkLst>
        </pc:spChg>
        <pc:picChg chg="del mod">
          <ac:chgData name="Eric Garin-Michaud" userId="980d8fbd-c353-41e3-84c7-1a36daa6cb5c" providerId="ADAL" clId="{926B68BE-F5C4-4779-A759-A7B9FFA3B7DD}" dt="2022-02-18T16:14:58.870" v="5788" actId="478"/>
          <ac:picMkLst>
            <pc:docMk/>
            <pc:sldMk cId="3551009168" sldId="328"/>
            <ac:picMk id="10" creationId="{208301C7-D6CF-4E4F-B3A2-C6FEC2DFD6B2}"/>
          </ac:picMkLst>
        </pc:picChg>
      </pc:sldChg>
      <pc:sldChg chg="del">
        <pc:chgData name="Eric Garin-Michaud" userId="980d8fbd-c353-41e3-84c7-1a36daa6cb5c" providerId="ADAL" clId="{926B68BE-F5C4-4779-A759-A7B9FFA3B7DD}" dt="2022-02-18T16:14:46.189" v="5784" actId="47"/>
        <pc:sldMkLst>
          <pc:docMk/>
          <pc:sldMk cId="2552331741" sldId="329"/>
        </pc:sldMkLst>
      </pc:sldChg>
      <pc:sldChg chg="delSp mod">
        <pc:chgData name="Eric Garin-Michaud" userId="980d8fbd-c353-41e3-84c7-1a36daa6cb5c" providerId="ADAL" clId="{926B68BE-F5C4-4779-A759-A7B9FFA3B7DD}" dt="2022-02-16T10:56:48.829" v="528" actId="478"/>
        <pc:sldMkLst>
          <pc:docMk/>
          <pc:sldMk cId="2989983816" sldId="344"/>
        </pc:sldMkLst>
        <pc:spChg chg="del">
          <ac:chgData name="Eric Garin-Michaud" userId="980d8fbd-c353-41e3-84c7-1a36daa6cb5c" providerId="ADAL" clId="{926B68BE-F5C4-4779-A759-A7B9FFA3B7DD}" dt="2022-02-16T10:56:48.829" v="528" actId="478"/>
          <ac:spMkLst>
            <pc:docMk/>
            <pc:sldMk cId="2989983816" sldId="344"/>
            <ac:spMk id="11" creationId="{2AF10741-4833-4D5B-965D-0611D9B9FFA0}"/>
          </ac:spMkLst>
        </pc:spChg>
      </pc:sldChg>
      <pc:sldChg chg="delSp mod">
        <pc:chgData name="Eric Garin-Michaud" userId="980d8fbd-c353-41e3-84c7-1a36daa6cb5c" providerId="ADAL" clId="{926B68BE-F5C4-4779-A759-A7B9FFA3B7DD}" dt="2022-02-16T10:56:55.145" v="529" actId="478"/>
        <pc:sldMkLst>
          <pc:docMk/>
          <pc:sldMk cId="3958271248" sldId="345"/>
        </pc:sldMkLst>
        <pc:spChg chg="del">
          <ac:chgData name="Eric Garin-Michaud" userId="980d8fbd-c353-41e3-84c7-1a36daa6cb5c" providerId="ADAL" clId="{926B68BE-F5C4-4779-A759-A7B9FFA3B7DD}" dt="2022-02-16T10:56:55.145" v="529" actId="478"/>
          <ac:spMkLst>
            <pc:docMk/>
            <pc:sldMk cId="3958271248" sldId="345"/>
            <ac:spMk id="9" creationId="{72175B63-198E-479A-B217-34110C9516B1}"/>
          </ac:spMkLst>
        </pc:spChg>
      </pc:sldChg>
      <pc:sldChg chg="delSp mod">
        <pc:chgData name="Eric Garin-Michaud" userId="980d8fbd-c353-41e3-84c7-1a36daa6cb5c" providerId="ADAL" clId="{926B68BE-F5C4-4779-A759-A7B9FFA3B7DD}" dt="2022-02-16T10:57:03.078" v="530" actId="478"/>
        <pc:sldMkLst>
          <pc:docMk/>
          <pc:sldMk cId="3650028526" sldId="346"/>
        </pc:sldMkLst>
        <pc:spChg chg="del">
          <ac:chgData name="Eric Garin-Michaud" userId="980d8fbd-c353-41e3-84c7-1a36daa6cb5c" providerId="ADAL" clId="{926B68BE-F5C4-4779-A759-A7B9FFA3B7DD}" dt="2022-02-16T10:57:03.078" v="530" actId="478"/>
          <ac:spMkLst>
            <pc:docMk/>
            <pc:sldMk cId="3650028526" sldId="346"/>
            <ac:spMk id="6" creationId="{6830D5D2-5C91-4DF8-B5BA-C5E5B49E17BC}"/>
          </ac:spMkLst>
        </pc:spChg>
      </pc:sldChg>
      <pc:sldChg chg="delSp modSp mod">
        <pc:chgData name="Eric Garin-Michaud" userId="980d8fbd-c353-41e3-84c7-1a36daa6cb5c" providerId="ADAL" clId="{926B68BE-F5C4-4779-A759-A7B9FFA3B7DD}" dt="2022-02-17T14:37:09.335" v="949" actId="1076"/>
        <pc:sldMkLst>
          <pc:docMk/>
          <pc:sldMk cId="1596480000" sldId="347"/>
        </pc:sldMkLst>
        <pc:spChg chg="del">
          <ac:chgData name="Eric Garin-Michaud" userId="980d8fbd-c353-41e3-84c7-1a36daa6cb5c" providerId="ADAL" clId="{926B68BE-F5C4-4779-A759-A7B9FFA3B7DD}" dt="2022-02-16T10:57:10.692" v="531" actId="478"/>
          <ac:spMkLst>
            <pc:docMk/>
            <pc:sldMk cId="1596480000" sldId="347"/>
            <ac:spMk id="6" creationId="{7B05FE75-0479-4F89-96FA-D87BA849F500}"/>
          </ac:spMkLst>
        </pc:spChg>
        <pc:spChg chg="mod">
          <ac:chgData name="Eric Garin-Michaud" userId="980d8fbd-c353-41e3-84c7-1a36daa6cb5c" providerId="ADAL" clId="{926B68BE-F5C4-4779-A759-A7B9FFA3B7DD}" dt="2022-02-17T14:37:09.335" v="949" actId="1076"/>
          <ac:spMkLst>
            <pc:docMk/>
            <pc:sldMk cId="1596480000" sldId="347"/>
            <ac:spMk id="11" creationId="{A74445DA-80E0-4D99-891B-8DB7F3F168EB}"/>
          </ac:spMkLst>
        </pc:spChg>
      </pc:sldChg>
      <pc:sldChg chg="delSp modSp mod">
        <pc:chgData name="Eric Garin-Michaud" userId="980d8fbd-c353-41e3-84c7-1a36daa6cb5c" providerId="ADAL" clId="{926B68BE-F5C4-4779-A759-A7B9FFA3B7DD}" dt="2022-02-17T14:37:15.985" v="950" actId="1076"/>
        <pc:sldMkLst>
          <pc:docMk/>
          <pc:sldMk cId="294468004" sldId="348"/>
        </pc:sldMkLst>
        <pc:spChg chg="mod">
          <ac:chgData name="Eric Garin-Michaud" userId="980d8fbd-c353-41e3-84c7-1a36daa6cb5c" providerId="ADAL" clId="{926B68BE-F5C4-4779-A759-A7B9FFA3B7DD}" dt="2022-02-17T14:37:15.985" v="950" actId="1076"/>
          <ac:spMkLst>
            <pc:docMk/>
            <pc:sldMk cId="294468004" sldId="348"/>
            <ac:spMk id="7" creationId="{5B5B567A-C07A-4922-9B3E-6D9AA6BDC6B6}"/>
          </ac:spMkLst>
        </pc:spChg>
        <pc:spChg chg="del">
          <ac:chgData name="Eric Garin-Michaud" userId="980d8fbd-c353-41e3-84c7-1a36daa6cb5c" providerId="ADAL" clId="{926B68BE-F5C4-4779-A759-A7B9FFA3B7DD}" dt="2022-02-16T10:57:18.822" v="532" actId="478"/>
          <ac:spMkLst>
            <pc:docMk/>
            <pc:sldMk cId="294468004" sldId="348"/>
            <ac:spMk id="15" creationId="{C804EAA7-7DA1-466A-946B-A52E6E31151E}"/>
          </ac:spMkLst>
        </pc:spChg>
      </pc:sldChg>
      <pc:sldChg chg="delSp mod">
        <pc:chgData name="Eric Garin-Michaud" userId="980d8fbd-c353-41e3-84c7-1a36daa6cb5c" providerId="ADAL" clId="{926B68BE-F5C4-4779-A759-A7B9FFA3B7DD}" dt="2022-02-16T10:57:38.946" v="535" actId="478"/>
        <pc:sldMkLst>
          <pc:docMk/>
          <pc:sldMk cId="2518061165" sldId="349"/>
        </pc:sldMkLst>
        <pc:spChg chg="del">
          <ac:chgData name="Eric Garin-Michaud" userId="980d8fbd-c353-41e3-84c7-1a36daa6cb5c" providerId="ADAL" clId="{926B68BE-F5C4-4779-A759-A7B9FFA3B7DD}" dt="2022-02-16T10:57:38.946" v="535" actId="478"/>
          <ac:spMkLst>
            <pc:docMk/>
            <pc:sldMk cId="2518061165" sldId="349"/>
            <ac:spMk id="6" creationId="{7DF046C0-0713-472A-A1D3-F9BBCD31C294}"/>
          </ac:spMkLst>
        </pc:spChg>
      </pc:sldChg>
      <pc:sldChg chg="delSp mod">
        <pc:chgData name="Eric Garin-Michaud" userId="980d8fbd-c353-41e3-84c7-1a36daa6cb5c" providerId="ADAL" clId="{926B68BE-F5C4-4779-A759-A7B9FFA3B7DD}" dt="2022-02-16T10:57:49.980" v="536" actId="478"/>
        <pc:sldMkLst>
          <pc:docMk/>
          <pc:sldMk cId="2450996946" sldId="351"/>
        </pc:sldMkLst>
        <pc:spChg chg="del">
          <ac:chgData name="Eric Garin-Michaud" userId="980d8fbd-c353-41e3-84c7-1a36daa6cb5c" providerId="ADAL" clId="{926B68BE-F5C4-4779-A759-A7B9FFA3B7DD}" dt="2022-02-16T10:57:49.980" v="536" actId="478"/>
          <ac:spMkLst>
            <pc:docMk/>
            <pc:sldMk cId="2450996946" sldId="351"/>
            <ac:spMk id="7" creationId="{9D09B548-6E66-4C26-BE7B-961BEA2C9A8A}"/>
          </ac:spMkLst>
        </pc:spChg>
      </pc:sldChg>
      <pc:sldChg chg="delSp mod">
        <pc:chgData name="Eric Garin-Michaud" userId="980d8fbd-c353-41e3-84c7-1a36daa6cb5c" providerId="ADAL" clId="{926B68BE-F5C4-4779-A759-A7B9FFA3B7DD}" dt="2022-02-16T10:57:57.924" v="537" actId="478"/>
        <pc:sldMkLst>
          <pc:docMk/>
          <pc:sldMk cId="2462926854" sldId="352"/>
        </pc:sldMkLst>
        <pc:spChg chg="del">
          <ac:chgData name="Eric Garin-Michaud" userId="980d8fbd-c353-41e3-84c7-1a36daa6cb5c" providerId="ADAL" clId="{926B68BE-F5C4-4779-A759-A7B9FFA3B7DD}" dt="2022-02-16T10:57:57.924" v="537" actId="478"/>
          <ac:spMkLst>
            <pc:docMk/>
            <pc:sldMk cId="2462926854" sldId="352"/>
            <ac:spMk id="9" creationId="{53664423-B5E3-4D15-BCAB-2668188957D7}"/>
          </ac:spMkLst>
        </pc:spChg>
      </pc:sldChg>
      <pc:sldChg chg="addSp delSp modSp mod">
        <pc:chgData name="Eric Garin-Michaud" userId="980d8fbd-c353-41e3-84c7-1a36daa6cb5c" providerId="ADAL" clId="{926B68BE-F5C4-4779-A759-A7B9FFA3B7DD}" dt="2022-02-17T17:49:04.007" v="1050" actId="1076"/>
        <pc:sldMkLst>
          <pc:docMk/>
          <pc:sldMk cId="3233079408" sldId="353"/>
        </pc:sldMkLst>
        <pc:spChg chg="mod">
          <ac:chgData name="Eric Garin-Michaud" userId="980d8fbd-c353-41e3-84c7-1a36daa6cb5c" providerId="ADAL" clId="{926B68BE-F5C4-4779-A759-A7B9FFA3B7DD}" dt="2022-02-17T17:49:00.720" v="1048" actId="14100"/>
          <ac:spMkLst>
            <pc:docMk/>
            <pc:sldMk cId="3233079408" sldId="353"/>
            <ac:spMk id="7" creationId="{9E8237F2-88A5-4BC4-BFAE-5114A28C9EC5}"/>
          </ac:spMkLst>
        </pc:spChg>
        <pc:spChg chg="mod">
          <ac:chgData name="Eric Garin-Michaud" userId="980d8fbd-c353-41e3-84c7-1a36daa6cb5c" providerId="ADAL" clId="{926B68BE-F5C4-4779-A759-A7B9FFA3B7DD}" dt="2022-02-17T17:48:55.557" v="1046" actId="14100"/>
          <ac:spMkLst>
            <pc:docMk/>
            <pc:sldMk cId="3233079408" sldId="353"/>
            <ac:spMk id="10" creationId="{6F76ADEB-33CB-4BA1-B171-F96F29B8FE88}"/>
          </ac:spMkLst>
        </pc:spChg>
        <pc:spChg chg="mod">
          <ac:chgData name="Eric Garin-Michaud" userId="980d8fbd-c353-41e3-84c7-1a36daa6cb5c" providerId="ADAL" clId="{926B68BE-F5C4-4779-A759-A7B9FFA3B7DD}" dt="2022-02-17T17:48:43.927" v="1041" actId="1076"/>
          <ac:spMkLst>
            <pc:docMk/>
            <pc:sldMk cId="3233079408" sldId="353"/>
            <ac:spMk id="11" creationId="{D77D44E6-5E79-44B7-A38D-27BD4AF165A4}"/>
          </ac:spMkLst>
        </pc:spChg>
        <pc:spChg chg="mod">
          <ac:chgData name="Eric Garin-Michaud" userId="980d8fbd-c353-41e3-84c7-1a36daa6cb5c" providerId="ADAL" clId="{926B68BE-F5C4-4779-A759-A7B9FFA3B7DD}" dt="2022-02-17T17:48:48.008" v="1043" actId="1076"/>
          <ac:spMkLst>
            <pc:docMk/>
            <pc:sldMk cId="3233079408" sldId="353"/>
            <ac:spMk id="14" creationId="{2778DAE3-A218-4577-840D-957D196F2578}"/>
          </ac:spMkLst>
        </pc:spChg>
        <pc:picChg chg="add mod">
          <ac:chgData name="Eric Garin-Michaud" userId="980d8fbd-c353-41e3-84c7-1a36daa6cb5c" providerId="ADAL" clId="{926B68BE-F5C4-4779-A759-A7B9FFA3B7DD}" dt="2022-02-17T17:49:04.007" v="1050" actId="1076"/>
          <ac:picMkLst>
            <pc:docMk/>
            <pc:sldMk cId="3233079408" sldId="353"/>
            <ac:picMk id="3" creationId="{66A49381-5B90-4B7D-AB95-1AEFAD88D7FF}"/>
          </ac:picMkLst>
        </pc:picChg>
        <pc:picChg chg="del">
          <ac:chgData name="Eric Garin-Michaud" userId="980d8fbd-c353-41e3-84c7-1a36daa6cb5c" providerId="ADAL" clId="{926B68BE-F5C4-4779-A759-A7B9FFA3B7DD}" dt="2022-02-17T15:33:13.486" v="951" actId="478"/>
          <ac:picMkLst>
            <pc:docMk/>
            <pc:sldMk cId="3233079408" sldId="353"/>
            <ac:picMk id="9" creationId="{8C917F5F-2DAF-4459-B904-9871FBC02319}"/>
          </ac:picMkLst>
        </pc:picChg>
      </pc:sldChg>
      <pc:sldChg chg="modSp mod">
        <pc:chgData name="Eric Garin-Michaud" userId="980d8fbd-c353-41e3-84c7-1a36daa6cb5c" providerId="ADAL" clId="{926B68BE-F5C4-4779-A759-A7B9FFA3B7DD}" dt="2022-02-17T17:44:05.112" v="1014" actId="14100"/>
        <pc:sldMkLst>
          <pc:docMk/>
          <pc:sldMk cId="87157003" sldId="354"/>
        </pc:sldMkLst>
        <pc:spChg chg="mod">
          <ac:chgData name="Eric Garin-Michaud" userId="980d8fbd-c353-41e3-84c7-1a36daa6cb5c" providerId="ADAL" clId="{926B68BE-F5C4-4779-A759-A7B9FFA3B7DD}" dt="2022-02-17T17:43:24.904" v="957" actId="20577"/>
          <ac:spMkLst>
            <pc:docMk/>
            <pc:sldMk cId="87157003" sldId="354"/>
            <ac:spMk id="7" creationId="{4EDD41D4-3FAE-4D73-8831-F74ECA481B49}"/>
          </ac:spMkLst>
        </pc:spChg>
        <pc:spChg chg="mod">
          <ac:chgData name="Eric Garin-Michaud" userId="980d8fbd-c353-41e3-84c7-1a36daa6cb5c" providerId="ADAL" clId="{926B68BE-F5C4-4779-A759-A7B9FFA3B7DD}" dt="2022-02-17T17:44:05.112" v="1014" actId="14100"/>
          <ac:spMkLst>
            <pc:docMk/>
            <pc:sldMk cId="87157003" sldId="354"/>
            <ac:spMk id="9" creationId="{BAEF8CD1-176B-4354-A4B7-832200D7A144}"/>
          </ac:spMkLst>
        </pc:spChg>
        <pc:spChg chg="mod">
          <ac:chgData name="Eric Garin-Michaud" userId="980d8fbd-c353-41e3-84c7-1a36daa6cb5c" providerId="ADAL" clId="{926B68BE-F5C4-4779-A759-A7B9FFA3B7DD}" dt="2022-02-17T17:43:42.969" v="1008" actId="1037"/>
          <ac:spMkLst>
            <pc:docMk/>
            <pc:sldMk cId="87157003" sldId="354"/>
            <ac:spMk id="11" creationId="{BC119568-7A17-4E71-8A4C-0C6300F92595}"/>
          </ac:spMkLst>
        </pc:spChg>
        <pc:spChg chg="mod">
          <ac:chgData name="Eric Garin-Michaud" userId="980d8fbd-c353-41e3-84c7-1a36daa6cb5c" providerId="ADAL" clId="{926B68BE-F5C4-4779-A759-A7B9FFA3B7DD}" dt="2022-02-16T10:59:51.901" v="541" actId="207"/>
          <ac:spMkLst>
            <pc:docMk/>
            <pc:sldMk cId="87157003" sldId="354"/>
            <ac:spMk id="17" creationId="{33D546F4-BBF8-4BBD-8133-2C425CE28F1A}"/>
          </ac:spMkLst>
        </pc:spChg>
        <pc:spChg chg="mod">
          <ac:chgData name="Eric Garin-Michaud" userId="980d8fbd-c353-41e3-84c7-1a36daa6cb5c" providerId="ADAL" clId="{926B68BE-F5C4-4779-A759-A7B9FFA3B7DD}" dt="2022-02-17T17:43:42.969" v="1008" actId="1037"/>
          <ac:spMkLst>
            <pc:docMk/>
            <pc:sldMk cId="87157003" sldId="354"/>
            <ac:spMk id="18" creationId="{1567CB8E-230B-4D29-8710-8F1629CB89BC}"/>
          </ac:spMkLst>
        </pc:spChg>
        <pc:spChg chg="mod">
          <ac:chgData name="Eric Garin-Michaud" userId="980d8fbd-c353-41e3-84c7-1a36daa6cb5c" providerId="ADAL" clId="{926B68BE-F5C4-4779-A759-A7B9FFA3B7DD}" dt="2022-02-17T17:43:48.775" v="1009" actId="1076"/>
          <ac:spMkLst>
            <pc:docMk/>
            <pc:sldMk cId="87157003" sldId="354"/>
            <ac:spMk id="19" creationId="{71FEA3E1-6D82-48CB-A7DD-5923271050A2}"/>
          </ac:spMkLst>
        </pc:spChg>
      </pc:sldChg>
      <pc:sldChg chg="delSp modSp mod">
        <pc:chgData name="Eric Garin-Michaud" userId="980d8fbd-c353-41e3-84c7-1a36daa6cb5c" providerId="ADAL" clId="{926B68BE-F5C4-4779-A759-A7B9FFA3B7DD}" dt="2022-02-18T16:16:06.923" v="5846" actId="1035"/>
        <pc:sldMkLst>
          <pc:docMk/>
          <pc:sldMk cId="640429177" sldId="356"/>
        </pc:sldMkLst>
        <pc:spChg chg="del">
          <ac:chgData name="Eric Garin-Michaud" userId="980d8fbd-c353-41e3-84c7-1a36daa6cb5c" providerId="ADAL" clId="{926B68BE-F5C4-4779-A759-A7B9FFA3B7DD}" dt="2022-02-17T12:42:48.675" v="673" actId="478"/>
          <ac:spMkLst>
            <pc:docMk/>
            <pc:sldMk cId="640429177" sldId="356"/>
            <ac:spMk id="5" creationId="{0B3B5371-AF38-4D9C-9B6C-1D8F89768CE0}"/>
          </ac:spMkLst>
        </pc:spChg>
        <pc:spChg chg="mod">
          <ac:chgData name="Eric Garin-Michaud" userId="980d8fbd-c353-41e3-84c7-1a36daa6cb5c" providerId="ADAL" clId="{926B68BE-F5C4-4779-A759-A7B9FFA3B7DD}" dt="2022-02-18T16:16:06.923" v="5846" actId="1035"/>
          <ac:spMkLst>
            <pc:docMk/>
            <pc:sldMk cId="640429177" sldId="356"/>
            <ac:spMk id="18" creationId="{A038D2AA-7DF6-48EB-8A55-4C0A679E73BE}"/>
          </ac:spMkLst>
        </pc:spChg>
      </pc:sldChg>
      <pc:sldChg chg="delSp modSp mod">
        <pc:chgData name="Eric Garin-Michaud" userId="980d8fbd-c353-41e3-84c7-1a36daa6cb5c" providerId="ADAL" clId="{926B68BE-F5C4-4779-A759-A7B9FFA3B7DD}" dt="2022-02-18T16:16:11.026" v="5861" actId="1035"/>
        <pc:sldMkLst>
          <pc:docMk/>
          <pc:sldMk cId="3227966174" sldId="357"/>
        </pc:sldMkLst>
        <pc:spChg chg="del">
          <ac:chgData name="Eric Garin-Michaud" userId="980d8fbd-c353-41e3-84c7-1a36daa6cb5c" providerId="ADAL" clId="{926B68BE-F5C4-4779-A759-A7B9FFA3B7DD}" dt="2022-02-17T12:42:54.009" v="674" actId="478"/>
          <ac:spMkLst>
            <pc:docMk/>
            <pc:sldMk cId="3227966174" sldId="357"/>
            <ac:spMk id="5" creationId="{FE324E94-E927-4495-95F8-9B2BB2596065}"/>
          </ac:spMkLst>
        </pc:spChg>
        <pc:spChg chg="mod">
          <ac:chgData name="Eric Garin-Michaud" userId="980d8fbd-c353-41e3-84c7-1a36daa6cb5c" providerId="ADAL" clId="{926B68BE-F5C4-4779-A759-A7B9FFA3B7DD}" dt="2022-02-18T15:40:46.587" v="4824" actId="1076"/>
          <ac:spMkLst>
            <pc:docMk/>
            <pc:sldMk cId="3227966174" sldId="357"/>
            <ac:spMk id="16" creationId="{48251B7B-4D84-4E24-B352-52359EA5D061}"/>
          </ac:spMkLst>
        </pc:spChg>
        <pc:spChg chg="mod">
          <ac:chgData name="Eric Garin-Michaud" userId="980d8fbd-c353-41e3-84c7-1a36daa6cb5c" providerId="ADAL" clId="{926B68BE-F5C4-4779-A759-A7B9FFA3B7DD}" dt="2022-02-18T16:16:11.026" v="5861" actId="1035"/>
          <ac:spMkLst>
            <pc:docMk/>
            <pc:sldMk cId="3227966174" sldId="357"/>
            <ac:spMk id="20" creationId="{AC7D5246-2553-41BE-9863-F29828DC7A24}"/>
          </ac:spMkLst>
        </pc:spChg>
        <pc:picChg chg="mod">
          <ac:chgData name="Eric Garin-Michaud" userId="980d8fbd-c353-41e3-84c7-1a36daa6cb5c" providerId="ADAL" clId="{926B68BE-F5C4-4779-A759-A7B9FFA3B7DD}" dt="2022-02-18T15:40:42.847" v="4823" actId="1076"/>
          <ac:picMkLst>
            <pc:docMk/>
            <pc:sldMk cId="3227966174" sldId="357"/>
            <ac:picMk id="17" creationId="{FE5D3DB7-F11A-4628-ABFC-D35F690D6BB3}"/>
          </ac:picMkLst>
        </pc:picChg>
      </pc:sldChg>
      <pc:sldChg chg="addSp delSp modSp mod">
        <pc:chgData name="Eric Garin-Michaud" userId="980d8fbd-c353-41e3-84c7-1a36daa6cb5c" providerId="ADAL" clId="{926B68BE-F5C4-4779-A759-A7B9FFA3B7DD}" dt="2022-02-18T13:53:52.630" v="3504" actId="1076"/>
        <pc:sldMkLst>
          <pc:docMk/>
          <pc:sldMk cId="3160835960" sldId="358"/>
        </pc:sldMkLst>
        <pc:spChg chg="mod">
          <ac:chgData name="Eric Garin-Michaud" userId="980d8fbd-c353-41e3-84c7-1a36daa6cb5c" providerId="ADAL" clId="{926B68BE-F5C4-4779-A759-A7B9FFA3B7DD}" dt="2022-02-18T13:53:50.541" v="3503" actId="1076"/>
          <ac:spMkLst>
            <pc:docMk/>
            <pc:sldMk cId="3160835960" sldId="358"/>
            <ac:spMk id="7" creationId="{FD318D16-88D4-4410-AC51-44D32BB607FF}"/>
          </ac:spMkLst>
        </pc:spChg>
        <pc:spChg chg="mod">
          <ac:chgData name="Eric Garin-Michaud" userId="980d8fbd-c353-41e3-84c7-1a36daa6cb5c" providerId="ADAL" clId="{926B68BE-F5C4-4779-A759-A7B9FFA3B7DD}" dt="2022-02-18T13:53:45.250" v="3500" actId="14100"/>
          <ac:spMkLst>
            <pc:docMk/>
            <pc:sldMk cId="3160835960" sldId="358"/>
            <ac:spMk id="10" creationId="{22BE8CE2-5077-4A3F-9CDF-9EF0D80B3C5D}"/>
          </ac:spMkLst>
        </pc:spChg>
        <pc:spChg chg="add mod">
          <ac:chgData name="Eric Garin-Michaud" userId="980d8fbd-c353-41e3-84c7-1a36daa6cb5c" providerId="ADAL" clId="{926B68BE-F5C4-4779-A759-A7B9FFA3B7DD}" dt="2022-02-18T13:44:35.220" v="3309" actId="14100"/>
          <ac:spMkLst>
            <pc:docMk/>
            <pc:sldMk cId="3160835960" sldId="358"/>
            <ac:spMk id="12" creationId="{553CCB80-AC92-4747-9D6A-9619857D3C7F}"/>
          </ac:spMkLst>
        </pc:spChg>
        <pc:spChg chg="del">
          <ac:chgData name="Eric Garin-Michaud" userId="980d8fbd-c353-41e3-84c7-1a36daa6cb5c" providerId="ADAL" clId="{926B68BE-F5C4-4779-A759-A7B9FFA3B7DD}" dt="2022-02-17T12:41:38.892" v="659" actId="478"/>
          <ac:spMkLst>
            <pc:docMk/>
            <pc:sldMk cId="3160835960" sldId="358"/>
            <ac:spMk id="12" creationId="{F85A8668-A1A9-4A29-BB89-966A021837FC}"/>
          </ac:spMkLst>
        </pc:spChg>
        <pc:picChg chg="add mod">
          <ac:chgData name="Eric Garin-Michaud" userId="980d8fbd-c353-41e3-84c7-1a36daa6cb5c" providerId="ADAL" clId="{926B68BE-F5C4-4779-A759-A7B9FFA3B7DD}" dt="2022-02-18T13:53:52.630" v="3504" actId="1076"/>
          <ac:picMkLst>
            <pc:docMk/>
            <pc:sldMk cId="3160835960" sldId="358"/>
            <ac:picMk id="5" creationId="{A7B216A3-019F-4B0B-9501-3E3DF58AE82C}"/>
          </ac:picMkLst>
        </pc:picChg>
        <pc:picChg chg="mod">
          <ac:chgData name="Eric Garin-Michaud" userId="980d8fbd-c353-41e3-84c7-1a36daa6cb5c" providerId="ADAL" clId="{926B68BE-F5C4-4779-A759-A7B9FFA3B7DD}" dt="2022-02-18T13:43:58.321" v="3283" actId="1037"/>
          <ac:picMkLst>
            <pc:docMk/>
            <pc:sldMk cId="3160835960" sldId="358"/>
            <ac:picMk id="16" creationId="{A3173A2B-88F7-46FE-8511-EA761FCF5A4F}"/>
          </ac:picMkLst>
        </pc:picChg>
        <pc:cxnChg chg="add mod">
          <ac:chgData name="Eric Garin-Michaud" userId="980d8fbd-c353-41e3-84c7-1a36daa6cb5c" providerId="ADAL" clId="{926B68BE-F5C4-4779-A759-A7B9FFA3B7DD}" dt="2022-02-18T13:44:17.914" v="3295" actId="1035"/>
          <ac:cxnSpMkLst>
            <pc:docMk/>
            <pc:sldMk cId="3160835960" sldId="358"/>
            <ac:cxnSpMk id="9" creationId="{E41457FF-2302-41F5-9E45-54ED24611496}"/>
          </ac:cxnSpMkLst>
        </pc:cxnChg>
      </pc:sldChg>
      <pc:sldChg chg="modSp mod">
        <pc:chgData name="Eric Garin-Michaud" userId="980d8fbd-c353-41e3-84c7-1a36daa6cb5c" providerId="ADAL" clId="{926B68BE-F5C4-4779-A759-A7B9FFA3B7DD}" dt="2022-02-18T15:09:37.494" v="4524" actId="207"/>
        <pc:sldMkLst>
          <pc:docMk/>
          <pc:sldMk cId="967534343" sldId="359"/>
        </pc:sldMkLst>
        <pc:spChg chg="mod">
          <ac:chgData name="Eric Garin-Michaud" userId="980d8fbd-c353-41e3-84c7-1a36daa6cb5c" providerId="ADAL" clId="{926B68BE-F5C4-4779-A759-A7B9FFA3B7DD}" dt="2022-02-18T15:09:37.494" v="4524" actId="207"/>
          <ac:spMkLst>
            <pc:docMk/>
            <pc:sldMk cId="967534343" sldId="359"/>
            <ac:spMk id="18" creationId="{26193B0F-16D7-4A54-8ED2-9CB50BB9CA84}"/>
          </ac:spMkLst>
        </pc:spChg>
      </pc:sldChg>
      <pc:sldChg chg="addSp delSp modSp mod">
        <pc:chgData name="Eric Garin-Michaud" userId="980d8fbd-c353-41e3-84c7-1a36daa6cb5c" providerId="ADAL" clId="{926B68BE-F5C4-4779-A759-A7B9FFA3B7DD}" dt="2022-02-18T16:15:50.554" v="5814" actId="1076"/>
        <pc:sldMkLst>
          <pc:docMk/>
          <pc:sldMk cId="1830994050" sldId="360"/>
        </pc:sldMkLst>
        <pc:spChg chg="mod">
          <ac:chgData name="Eric Garin-Michaud" userId="980d8fbd-c353-41e3-84c7-1a36daa6cb5c" providerId="ADAL" clId="{926B68BE-F5C4-4779-A759-A7B9FFA3B7DD}" dt="2022-02-18T14:26:57.708" v="4124" actId="1076"/>
          <ac:spMkLst>
            <pc:docMk/>
            <pc:sldMk cId="1830994050" sldId="360"/>
            <ac:spMk id="11" creationId="{893297E4-807C-4A9C-B07C-1A52FC31C8E7}"/>
          </ac:spMkLst>
        </pc:spChg>
        <pc:spChg chg="del">
          <ac:chgData name="Eric Garin-Michaud" userId="980d8fbd-c353-41e3-84c7-1a36daa6cb5c" providerId="ADAL" clId="{926B68BE-F5C4-4779-A759-A7B9FFA3B7DD}" dt="2022-02-17T12:42:25.776" v="671" actId="478"/>
          <ac:spMkLst>
            <pc:docMk/>
            <pc:sldMk cId="1830994050" sldId="360"/>
            <ac:spMk id="12" creationId="{3F7E581B-2FF0-40E1-BD2D-A07CE22152DD}"/>
          </ac:spMkLst>
        </pc:spChg>
        <pc:spChg chg="mod">
          <ac:chgData name="Eric Garin-Michaud" userId="980d8fbd-c353-41e3-84c7-1a36daa6cb5c" providerId="ADAL" clId="{926B68BE-F5C4-4779-A759-A7B9FFA3B7DD}" dt="2022-02-18T16:15:50.554" v="5814" actId="1076"/>
          <ac:spMkLst>
            <pc:docMk/>
            <pc:sldMk cId="1830994050" sldId="360"/>
            <ac:spMk id="15" creationId="{5E79E1A2-B630-49A7-ADC5-210E48D005D4}"/>
          </ac:spMkLst>
        </pc:spChg>
        <pc:spChg chg="del">
          <ac:chgData name="Eric Garin-Michaud" userId="980d8fbd-c353-41e3-84c7-1a36daa6cb5c" providerId="ADAL" clId="{926B68BE-F5C4-4779-A759-A7B9FFA3B7DD}" dt="2022-02-17T12:42:24.376" v="670" actId="478"/>
          <ac:spMkLst>
            <pc:docMk/>
            <pc:sldMk cId="1830994050" sldId="360"/>
            <ac:spMk id="18" creationId="{DF2B6D68-E6D9-4311-A149-42DBE7338E95}"/>
          </ac:spMkLst>
        </pc:spChg>
        <pc:spChg chg="mod">
          <ac:chgData name="Eric Garin-Michaud" userId="980d8fbd-c353-41e3-84c7-1a36daa6cb5c" providerId="ADAL" clId="{926B68BE-F5C4-4779-A759-A7B9FFA3B7DD}" dt="2022-02-18T14:56:19.447" v="4219" actId="1076"/>
          <ac:spMkLst>
            <pc:docMk/>
            <pc:sldMk cId="1830994050" sldId="360"/>
            <ac:spMk id="20" creationId="{1C40684C-8F74-4251-A19C-F167CA047607}"/>
          </ac:spMkLst>
        </pc:spChg>
        <pc:spChg chg="mod">
          <ac:chgData name="Eric Garin-Michaud" userId="980d8fbd-c353-41e3-84c7-1a36daa6cb5c" providerId="ADAL" clId="{926B68BE-F5C4-4779-A759-A7B9FFA3B7DD}" dt="2022-02-18T16:15:46.904" v="5812" actId="1076"/>
          <ac:spMkLst>
            <pc:docMk/>
            <pc:sldMk cId="1830994050" sldId="360"/>
            <ac:spMk id="21" creationId="{16D6765B-11EA-49E1-94E8-B012277AA95D}"/>
          </ac:spMkLst>
        </pc:spChg>
        <pc:spChg chg="mod">
          <ac:chgData name="Eric Garin-Michaud" userId="980d8fbd-c353-41e3-84c7-1a36daa6cb5c" providerId="ADAL" clId="{926B68BE-F5C4-4779-A759-A7B9FFA3B7DD}" dt="2022-02-18T14:57:59.510" v="4319" actId="207"/>
          <ac:spMkLst>
            <pc:docMk/>
            <pc:sldMk cId="1830994050" sldId="360"/>
            <ac:spMk id="27" creationId="{3ECDDC58-67D6-47F1-AC9C-2A6947E4E5EF}"/>
          </ac:spMkLst>
        </pc:spChg>
        <pc:picChg chg="add mod">
          <ac:chgData name="Eric Garin-Michaud" userId="980d8fbd-c353-41e3-84c7-1a36daa6cb5c" providerId="ADAL" clId="{926B68BE-F5C4-4779-A759-A7B9FFA3B7DD}" dt="2022-02-18T14:57:21.971" v="4305" actId="1076"/>
          <ac:picMkLst>
            <pc:docMk/>
            <pc:sldMk cId="1830994050" sldId="360"/>
            <ac:picMk id="4" creationId="{CB65D56C-267D-4B80-BBA4-11896F915DA0}"/>
          </ac:picMkLst>
        </pc:picChg>
        <pc:picChg chg="mod ord">
          <ac:chgData name="Eric Garin-Michaud" userId="980d8fbd-c353-41e3-84c7-1a36daa6cb5c" providerId="ADAL" clId="{926B68BE-F5C4-4779-A759-A7B9FFA3B7DD}" dt="2022-02-18T14:57:52.838" v="4318" actId="1076"/>
          <ac:picMkLst>
            <pc:docMk/>
            <pc:sldMk cId="1830994050" sldId="360"/>
            <ac:picMk id="13" creationId="{348F51E5-088C-43A6-9B50-D8442BC14979}"/>
          </ac:picMkLst>
        </pc:picChg>
        <pc:cxnChg chg="del">
          <ac:chgData name="Eric Garin-Michaud" userId="980d8fbd-c353-41e3-84c7-1a36daa6cb5c" providerId="ADAL" clId="{926B68BE-F5C4-4779-A759-A7B9FFA3B7DD}" dt="2022-02-18T14:57:48.494" v="4316" actId="478"/>
          <ac:cxnSpMkLst>
            <pc:docMk/>
            <pc:sldMk cId="1830994050" sldId="360"/>
            <ac:cxnSpMk id="16" creationId="{9C4CE173-DA47-4E96-AF16-287AA520C31B}"/>
          </ac:cxnSpMkLst>
        </pc:cxnChg>
      </pc:sldChg>
      <pc:sldChg chg="add del">
        <pc:chgData name="Eric Garin-Michaud" userId="980d8fbd-c353-41e3-84c7-1a36daa6cb5c" providerId="ADAL" clId="{926B68BE-F5C4-4779-A759-A7B9FFA3B7DD}" dt="2022-02-17T12:21:58.413" v="600"/>
        <pc:sldMkLst>
          <pc:docMk/>
          <pc:sldMk cId="313577056" sldId="36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A picture containing text, tableware, dishware, plate&#10;&#10;Description automatically generated">
            <a:extLst>
              <a:ext uri="{FF2B5EF4-FFF2-40B4-BE49-F238E27FC236}">
                <a16:creationId xmlns:a16="http://schemas.microsoft.com/office/drawing/2014/main" id="{401F86EC-8CDF-9F43-B5B0-AD88E2F979CC}"/>
              </a:ext>
            </a:extLst>
          </p:cNvPr>
          <p:cNvPicPr>
            <a:picLocks noChangeAspect="1"/>
          </p:cNvPicPr>
          <p:nvPr userDrawn="1"/>
        </p:nvPicPr>
        <p:blipFill>
          <a:blip r:embed="rId2"/>
          <a:stretch>
            <a:fillRect/>
          </a:stretch>
        </p:blipFill>
        <p:spPr>
          <a:xfrm>
            <a:off x="345439" y="6040733"/>
            <a:ext cx="2124821" cy="622300"/>
          </a:xfrm>
          <a:prstGeom prst="rect">
            <a:avLst/>
          </a:prstGeom>
        </p:spPr>
      </p:pic>
      <p:pic>
        <p:nvPicPr>
          <p:cNvPr id="5" name="Picture 4" descr="A picture containing camera, projector&#10;&#10;Description automatically generated">
            <a:extLst>
              <a:ext uri="{FF2B5EF4-FFF2-40B4-BE49-F238E27FC236}">
                <a16:creationId xmlns:a16="http://schemas.microsoft.com/office/drawing/2014/main" id="{09E530A7-7ABF-214A-8CB2-448C3BE24A6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6378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F6EE6DD-E2BC-8541-A495-D9FA263A068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782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D0EB3BB-8A45-40DD-873D-7F9FE60C565C}"/>
              </a:ext>
            </a:extLst>
          </p:cNvPr>
          <p:cNvPicPr>
            <a:picLocks noChangeAspect="1"/>
          </p:cNvPicPr>
          <p:nvPr userDrawn="1"/>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133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A picture containing dark, white, light, tiled&#10;&#10;Description automatically generated">
            <a:extLst>
              <a:ext uri="{FF2B5EF4-FFF2-40B4-BE49-F238E27FC236}">
                <a16:creationId xmlns:a16="http://schemas.microsoft.com/office/drawing/2014/main" id="{7CC4DCDF-D0DB-204E-B885-E98B65C9760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21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descr="A picture containing camera, projector&#10;&#10;Description automatically generated">
            <a:extLst>
              <a:ext uri="{FF2B5EF4-FFF2-40B4-BE49-F238E27FC236}">
                <a16:creationId xmlns:a16="http://schemas.microsoft.com/office/drawing/2014/main" id="{3306B822-B06D-4C4A-A1C1-3D7131DF5B3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948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24F8-5E21-B34B-B08D-6FB804CD118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U"/>
          </a:p>
        </p:txBody>
      </p:sp>
      <p:sp>
        <p:nvSpPr>
          <p:cNvPr id="3" name="Subtitle 2">
            <a:extLst>
              <a:ext uri="{FF2B5EF4-FFF2-40B4-BE49-F238E27FC236}">
                <a16:creationId xmlns:a16="http://schemas.microsoft.com/office/drawing/2014/main" id="{BCE1E50C-2A19-7D4F-AC7D-DB3C2FC843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U"/>
          </a:p>
        </p:txBody>
      </p:sp>
      <p:sp>
        <p:nvSpPr>
          <p:cNvPr id="4" name="Date Placeholder 3">
            <a:extLst>
              <a:ext uri="{FF2B5EF4-FFF2-40B4-BE49-F238E27FC236}">
                <a16:creationId xmlns:a16="http://schemas.microsoft.com/office/drawing/2014/main" id="{0363D2B6-07D5-0747-9D69-853E66F739DE}"/>
              </a:ext>
            </a:extLst>
          </p:cNvPr>
          <p:cNvSpPr>
            <a:spLocks noGrp="1"/>
          </p:cNvSpPr>
          <p:nvPr>
            <p:ph type="dt" sz="half" idx="10"/>
          </p:nvPr>
        </p:nvSpPr>
        <p:spPr/>
        <p:txBody>
          <a:bodyPr/>
          <a:lstStyle/>
          <a:p>
            <a:fld id="{A71859F4-225E-0849-9ECD-873AD7E0E163}" type="datetimeFigureOut">
              <a:rPr lang="en-MU" smtClean="0"/>
              <a:t>03/11/2022</a:t>
            </a:fld>
            <a:endParaRPr lang="en-MU"/>
          </a:p>
        </p:txBody>
      </p:sp>
      <p:sp>
        <p:nvSpPr>
          <p:cNvPr id="5" name="Footer Placeholder 4">
            <a:extLst>
              <a:ext uri="{FF2B5EF4-FFF2-40B4-BE49-F238E27FC236}">
                <a16:creationId xmlns:a16="http://schemas.microsoft.com/office/drawing/2014/main" id="{00102C91-0622-8943-BA27-62757C0BD0AF}"/>
              </a:ext>
            </a:extLst>
          </p:cNvPr>
          <p:cNvSpPr>
            <a:spLocks noGrp="1"/>
          </p:cNvSpPr>
          <p:nvPr>
            <p:ph type="ftr" sz="quarter" idx="11"/>
          </p:nvPr>
        </p:nvSpPr>
        <p:spPr/>
        <p:txBody>
          <a:bodyPr/>
          <a:lstStyle/>
          <a:p>
            <a:endParaRPr lang="en-MU"/>
          </a:p>
        </p:txBody>
      </p:sp>
      <p:sp>
        <p:nvSpPr>
          <p:cNvPr id="6" name="Slide Number Placeholder 5">
            <a:extLst>
              <a:ext uri="{FF2B5EF4-FFF2-40B4-BE49-F238E27FC236}">
                <a16:creationId xmlns:a16="http://schemas.microsoft.com/office/drawing/2014/main" id="{8CCB9D27-C3C2-1549-9DF2-3B7453C12A5E}"/>
              </a:ext>
            </a:extLst>
          </p:cNvPr>
          <p:cNvSpPr>
            <a:spLocks noGrp="1"/>
          </p:cNvSpPr>
          <p:nvPr>
            <p:ph type="sldNum" sz="quarter" idx="12"/>
          </p:nvPr>
        </p:nvSpPr>
        <p:spPr/>
        <p:txBody>
          <a:bodyPr/>
          <a:lstStyle/>
          <a:p>
            <a:fld id="{B12BC2C9-9DD2-0A45-A563-F85EBD4E6D36}" type="slidenum">
              <a:rPr lang="en-MU" smtClean="0"/>
              <a:t>‹N°›</a:t>
            </a:fld>
            <a:endParaRPr lang="en-MU"/>
          </a:p>
        </p:txBody>
      </p:sp>
    </p:spTree>
    <p:extLst>
      <p:ext uri="{BB962C8B-B14F-4D97-AF65-F5344CB8AC3E}">
        <p14:creationId xmlns:p14="http://schemas.microsoft.com/office/powerpoint/2010/main" val="224470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CF89-D76A-EE43-BAB6-760F5550589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MU"/>
          </a:p>
        </p:txBody>
      </p:sp>
      <p:pic>
        <p:nvPicPr>
          <p:cNvPr id="4" name="Picture 3" descr="A picture containing text, outdoor, night sky&#10;&#10;Description automatically generated">
            <a:extLst>
              <a:ext uri="{FF2B5EF4-FFF2-40B4-BE49-F238E27FC236}">
                <a16:creationId xmlns:a16="http://schemas.microsoft.com/office/drawing/2014/main" id="{71DC3832-D225-C946-AC95-700BD35930D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364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CB01-C569-1145-8D2C-C114557490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MU"/>
          </a:p>
        </p:txBody>
      </p:sp>
      <p:pic>
        <p:nvPicPr>
          <p:cNvPr id="4" name="Picture 3" descr="A picture containing igloo, building&#10;&#10;Description automatically generated">
            <a:extLst>
              <a:ext uri="{FF2B5EF4-FFF2-40B4-BE49-F238E27FC236}">
                <a16:creationId xmlns:a16="http://schemas.microsoft.com/office/drawing/2014/main" id="{27FF941D-0AC5-7D42-A72D-AD0A50880A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750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36D90D-E132-4240-97E8-4D48A89F863C}"/>
              </a:ext>
            </a:extLst>
          </p:cNvPr>
          <p:cNvPicPr>
            <a:picLocks noChangeAspect="1"/>
          </p:cNvPicPr>
          <p:nvPr userDrawn="1"/>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372726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amera, projector&#10;&#10;Description automatically generated">
            <a:extLst>
              <a:ext uri="{FF2B5EF4-FFF2-40B4-BE49-F238E27FC236}">
                <a16:creationId xmlns:a16="http://schemas.microsoft.com/office/drawing/2014/main" id="{BD818FDB-3BE7-6E48-8D1E-FC17C8F5AAA8}"/>
              </a:ext>
            </a:extLst>
          </p:cNvPr>
          <p:cNvPicPr>
            <a:picLocks noChangeAspect="1"/>
          </p:cNvPicPr>
          <p:nvPr userDrawn="1"/>
        </p:nvPicPr>
        <p:blipFill>
          <a:blip r:embed="rId11"/>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79" r:id="rId2"/>
    <p:sldLayoutId id="2147483688" r:id="rId3"/>
    <p:sldLayoutId id="2147483682" r:id="rId4"/>
    <p:sldLayoutId id="2147483684" r:id="rId5"/>
    <p:sldLayoutId id="2147483685" r:id="rId6"/>
    <p:sldLayoutId id="2147483686" r:id="rId7"/>
    <p:sldLayoutId id="2147483687" r:id="rId8"/>
    <p:sldLayoutId id="2147483689" r:id="rId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45.emf"/><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43.png"/><Relationship Id="rId4" Type="http://schemas.openxmlformats.org/officeDocument/2006/relationships/image" Target="../media/image142.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59.png"/></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EF3267-5172-564A-9DAA-ED6A84DF4E47}"/>
              </a:ext>
            </a:extLst>
          </p:cNvPr>
          <p:cNvSpPr txBox="1">
            <a:spLocks noChangeArrowheads="1"/>
          </p:cNvSpPr>
          <p:nvPr/>
        </p:nvSpPr>
        <p:spPr bwMode="auto">
          <a:xfrm>
            <a:off x="682625" y="2813050"/>
            <a:ext cx="9144000" cy="98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400" dirty="0">
                <a:solidFill>
                  <a:srgbClr val="FA000A"/>
                </a:solidFill>
                <a:latin typeface="Sony Sketch GO2" panose="020B0603020104020203" pitchFamily="34" charset="0"/>
                <a:cs typeface="Sony Sketch GO2" panose="020B0603020104020203" pitchFamily="34" charset="0"/>
              </a:rPr>
              <a:t>GO2cam V6.09</a:t>
            </a:r>
            <a:br>
              <a:rPr lang="en-GB" altLang="en-MU" sz="4400" dirty="0">
                <a:latin typeface="Sony Sketch GO2" panose="020B0603020104020203" pitchFamily="34" charset="0"/>
                <a:cs typeface="Sony Sketch GO2" panose="020B0603020104020203" pitchFamily="34" charset="0"/>
              </a:rPr>
            </a:br>
            <a:r>
              <a:rPr lang="en-GB" altLang="en-MU" sz="4400" dirty="0">
                <a:solidFill>
                  <a:schemeClr val="bg1"/>
                </a:solidFill>
                <a:latin typeface="Sony Sketch GO2" panose="020B0603020104020203" pitchFamily="34" charset="0"/>
                <a:cs typeface="Sony Sketch GO2" panose="020B0603020104020203" pitchFamily="34" charset="0"/>
              </a:rPr>
              <a:t>List of New Features</a:t>
            </a:r>
            <a:endParaRPr lang="en-MU" altLang="en-MU" sz="4400" dirty="0">
              <a:solidFill>
                <a:schemeClr val="bg1"/>
              </a:solidFill>
              <a:latin typeface="Sony Sketch GO2" panose="020B0603020104020203" pitchFamily="34" charset="0"/>
              <a:cs typeface="Sony Sketch GO2" panose="020B0603020104020203" pitchFamily="34" charset="0"/>
            </a:endParaRPr>
          </a:p>
        </p:txBody>
      </p:sp>
      <p:sp>
        <p:nvSpPr>
          <p:cNvPr id="4" name="Subtitle 2">
            <a:extLst>
              <a:ext uri="{FF2B5EF4-FFF2-40B4-BE49-F238E27FC236}">
                <a16:creationId xmlns:a16="http://schemas.microsoft.com/office/drawing/2014/main" id="{E98D7BBD-CB57-8E4F-A2ED-BCA77107CC39}"/>
              </a:ext>
            </a:extLst>
          </p:cNvPr>
          <p:cNvSpPr txBox="1">
            <a:spLocks noChangeArrowheads="1"/>
          </p:cNvSpPr>
          <p:nvPr/>
        </p:nvSpPr>
        <p:spPr bwMode="auto">
          <a:xfrm>
            <a:off x="3889375" y="6221413"/>
            <a:ext cx="4413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1000"/>
              </a:spcBef>
              <a:buFont typeface="Arial" panose="020B0604020202020204" pitchFamily="34" charset="0"/>
              <a:buNone/>
            </a:pPr>
            <a:r>
              <a:rPr lang="en-GB" altLang="en-MU" sz="1200" dirty="0">
                <a:solidFill>
                  <a:schemeClr val="bg1"/>
                </a:solidFill>
                <a:latin typeface="Titillium Web ExtraLight" pitchFamily="2" charset="77"/>
              </a:rPr>
              <a:t>139 rue </a:t>
            </a:r>
            <a:r>
              <a:rPr lang="en-GB" altLang="en-MU" sz="1200" dirty="0" err="1">
                <a:solidFill>
                  <a:schemeClr val="bg1"/>
                </a:solidFill>
                <a:latin typeface="Titillium Web ExtraLight" pitchFamily="2" charset="77"/>
              </a:rPr>
              <a:t>Vendôme</a:t>
            </a:r>
            <a:r>
              <a:rPr lang="en-GB" altLang="en-MU" sz="1200" dirty="0">
                <a:solidFill>
                  <a:schemeClr val="bg1"/>
                </a:solidFill>
                <a:latin typeface="Titillium Web ExtraLight" pitchFamily="2" charset="77"/>
              </a:rPr>
              <a:t>, 69007 Lyon, France</a:t>
            </a:r>
            <a:endParaRPr lang="en-MU" altLang="en-MU" sz="1200" dirty="0">
              <a:solidFill>
                <a:schemeClr val="bg1"/>
              </a:solidFill>
              <a:latin typeface="Titillium Web ExtraLight" pitchFamily="2" charset="77"/>
            </a:endParaRPr>
          </a:p>
        </p:txBody>
      </p:sp>
      <p:pic>
        <p:nvPicPr>
          <p:cNvPr id="7" name="Picture 6" descr="A picture containing text, tableware, dishware, plate&#10;&#10;Description automatically generated">
            <a:extLst>
              <a:ext uri="{FF2B5EF4-FFF2-40B4-BE49-F238E27FC236}">
                <a16:creationId xmlns:a16="http://schemas.microsoft.com/office/drawing/2014/main" id="{77430B75-0DAB-4F42-A780-74CA125F7242}"/>
              </a:ext>
            </a:extLst>
          </p:cNvPr>
          <p:cNvPicPr>
            <a:picLocks noChangeAspect="1"/>
          </p:cNvPicPr>
          <p:nvPr/>
        </p:nvPicPr>
        <p:blipFill>
          <a:blip r:embed="rId2"/>
          <a:stretch>
            <a:fillRect/>
          </a:stretch>
        </p:blipFill>
        <p:spPr>
          <a:xfrm>
            <a:off x="345440" y="6062416"/>
            <a:ext cx="1776904" cy="520405"/>
          </a:xfrm>
          <a:prstGeom prst="rect">
            <a:avLst/>
          </a:prstGeom>
        </p:spPr>
      </p:pic>
    </p:spTree>
    <p:extLst>
      <p:ext uri="{BB962C8B-B14F-4D97-AF65-F5344CB8AC3E}">
        <p14:creationId xmlns:p14="http://schemas.microsoft.com/office/powerpoint/2010/main" val="3558217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7" name="Image 6">
            <a:extLst>
              <a:ext uri="{FF2B5EF4-FFF2-40B4-BE49-F238E27FC236}">
                <a16:creationId xmlns:a16="http://schemas.microsoft.com/office/drawing/2014/main" id="{769BA013-E187-4026-A2A0-F4DAD9C3F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69603"/>
            <a:ext cx="5303913" cy="2535502"/>
          </a:xfrm>
          <a:prstGeom prst="rect">
            <a:avLst/>
          </a:prstGeom>
        </p:spPr>
      </p:pic>
      <p:sp>
        <p:nvSpPr>
          <p:cNvPr id="9" name="ZoneTexte 8">
            <a:extLst>
              <a:ext uri="{FF2B5EF4-FFF2-40B4-BE49-F238E27FC236}">
                <a16:creationId xmlns:a16="http://schemas.microsoft.com/office/drawing/2014/main" id="{49A0CBEC-4DB6-47B3-B06B-AE1038C472B0}"/>
              </a:ext>
            </a:extLst>
          </p:cNvPr>
          <p:cNvSpPr txBox="1"/>
          <p:nvPr/>
        </p:nvSpPr>
        <p:spPr>
          <a:xfrm>
            <a:off x="335360" y="2205557"/>
            <a:ext cx="3217949" cy="830997"/>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dialog</a:t>
            </a:r>
            <a:r>
              <a:rPr lang="fr-FR" sz="1600" dirty="0">
                <a:solidFill>
                  <a:schemeClr val="tx1">
                    <a:lumMod val="75000"/>
                    <a:lumOff val="25000"/>
                  </a:schemeClr>
                </a:solidFill>
              </a:rPr>
              <a:t> box to </a:t>
            </a:r>
            <a:r>
              <a:rPr lang="fr-FR" sz="1600" dirty="0" err="1">
                <a:solidFill>
                  <a:schemeClr val="tx1">
                    <a:lumMod val="75000"/>
                    <a:lumOff val="25000"/>
                  </a:schemeClr>
                </a:solidFill>
              </a:rPr>
              <a:t>choose</a:t>
            </a:r>
            <a:r>
              <a:rPr lang="fr-FR" sz="1600" dirty="0">
                <a:solidFill>
                  <a:schemeClr val="tx1">
                    <a:lumMod val="75000"/>
                    <a:lumOff val="25000"/>
                  </a:schemeClr>
                </a:solidFill>
              </a:rPr>
              <a:t> the </a:t>
            </a:r>
            <a:r>
              <a:rPr lang="fr-FR" sz="1600" b="1" dirty="0">
                <a:solidFill>
                  <a:schemeClr val="tx1">
                    <a:lumMod val="75000"/>
                    <a:lumOff val="25000"/>
                  </a:schemeClr>
                </a:solidFill>
              </a:rPr>
              <a:t>version # </a:t>
            </a:r>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exporting</a:t>
            </a:r>
            <a:r>
              <a:rPr lang="fr-FR" sz="1600" dirty="0">
                <a:solidFill>
                  <a:schemeClr val="tx1">
                    <a:lumMod val="75000"/>
                    <a:lumOff val="25000"/>
                  </a:schemeClr>
                </a:solidFill>
              </a:rPr>
              <a:t> in </a:t>
            </a:r>
            <a:r>
              <a:rPr lang="fr-FR" sz="1600" dirty="0" err="1">
                <a:solidFill>
                  <a:schemeClr val="tx1">
                    <a:lumMod val="75000"/>
                    <a:lumOff val="25000"/>
                  </a:schemeClr>
                </a:solidFill>
              </a:rPr>
              <a:t>Parasolid</a:t>
            </a:r>
            <a:r>
              <a:rPr lang="fr-FR" sz="1600" dirty="0">
                <a:solidFill>
                  <a:schemeClr val="tx1">
                    <a:lumMod val="75000"/>
                    <a:lumOff val="25000"/>
                  </a:schemeClr>
                </a:solidFill>
              </a:rPr>
              <a:t> (file and stock)</a:t>
            </a:r>
          </a:p>
        </p:txBody>
      </p:sp>
      <p:sp>
        <p:nvSpPr>
          <p:cNvPr id="10" name="ZoneTexte 9">
            <a:extLst>
              <a:ext uri="{FF2B5EF4-FFF2-40B4-BE49-F238E27FC236}">
                <a16:creationId xmlns:a16="http://schemas.microsoft.com/office/drawing/2014/main" id="{CC3E6315-C52B-4EAE-87E0-A64EDB0DA736}"/>
              </a:ext>
            </a:extLst>
          </p:cNvPr>
          <p:cNvSpPr txBox="1"/>
          <p:nvPr/>
        </p:nvSpPr>
        <p:spPr>
          <a:xfrm>
            <a:off x="2795214" y="1589799"/>
            <a:ext cx="936104" cy="369332"/>
          </a:xfrm>
          <a:prstGeom prst="rect">
            <a:avLst/>
          </a:prstGeom>
          <a:noFill/>
          <a:ln w="28575">
            <a:solidFill>
              <a:srgbClr val="C00000"/>
            </a:solidFill>
          </a:ln>
        </p:spPr>
        <p:txBody>
          <a:bodyPr wrap="square" rtlCol="0">
            <a:spAutoFit/>
          </a:bodyPr>
          <a:lstStyle/>
          <a:p>
            <a:r>
              <a:rPr lang="fr-FR" dirty="0"/>
              <a:t>14164</a:t>
            </a:r>
          </a:p>
        </p:txBody>
      </p:sp>
      <p:sp>
        <p:nvSpPr>
          <p:cNvPr id="11" name="ZoneTexte 10">
            <a:extLst>
              <a:ext uri="{FF2B5EF4-FFF2-40B4-BE49-F238E27FC236}">
                <a16:creationId xmlns:a16="http://schemas.microsoft.com/office/drawing/2014/main" id="{98425EB5-E780-4A7A-A872-371ADC41F1E9}"/>
              </a:ext>
            </a:extLst>
          </p:cNvPr>
          <p:cNvSpPr txBox="1"/>
          <p:nvPr/>
        </p:nvSpPr>
        <p:spPr>
          <a:xfrm>
            <a:off x="9336360" y="2111415"/>
            <a:ext cx="2736304" cy="1077218"/>
          </a:xfrm>
          <a:prstGeom prst="rect">
            <a:avLst/>
          </a:prstGeom>
          <a:noFill/>
        </p:spPr>
        <p:txBody>
          <a:bodyPr wrap="square">
            <a:spAutoFit/>
          </a:bodyPr>
          <a:lstStyle/>
          <a:p>
            <a:r>
              <a:rPr lang="fr-FR" sz="1600" dirty="0">
                <a:solidFill>
                  <a:schemeClr val="tx1">
                    <a:lumMod val="75000"/>
                    <a:lumOff val="25000"/>
                  </a:schemeClr>
                </a:solidFill>
              </a:rPr>
              <a:t>The </a:t>
            </a:r>
            <a:r>
              <a:rPr lang="fr-FR" sz="1600" dirty="0" err="1">
                <a:solidFill>
                  <a:schemeClr val="tx1">
                    <a:lumMod val="75000"/>
                    <a:lumOff val="25000"/>
                  </a:schemeClr>
                </a:solidFill>
              </a:rPr>
              <a:t>list</a:t>
            </a:r>
            <a:r>
              <a:rPr lang="fr-FR" sz="1600" dirty="0">
                <a:solidFill>
                  <a:schemeClr val="tx1">
                    <a:lumMod val="75000"/>
                    <a:lumOff val="25000"/>
                  </a:schemeClr>
                </a:solidFill>
              </a:rPr>
              <a:t> of </a:t>
            </a:r>
            <a:r>
              <a:rPr lang="fr-FR" sz="1600" dirty="0" err="1">
                <a:solidFill>
                  <a:schemeClr val="tx1">
                    <a:lumMod val="75000"/>
                    <a:lumOff val="25000"/>
                  </a:schemeClr>
                </a:solidFill>
              </a:rPr>
              <a:t>available</a:t>
            </a:r>
            <a:r>
              <a:rPr lang="fr-FR" sz="1600" dirty="0">
                <a:solidFill>
                  <a:schemeClr val="tx1">
                    <a:lumMod val="75000"/>
                    <a:lumOff val="25000"/>
                  </a:schemeClr>
                </a:solidFill>
              </a:rPr>
              <a:t> export file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shorten</a:t>
            </a:r>
            <a:r>
              <a:rPr lang="fr-FR" sz="1600" dirty="0">
                <a:solidFill>
                  <a:schemeClr val="tx1">
                    <a:lumMod val="75000"/>
                    <a:lumOff val="25000"/>
                  </a:schemeClr>
                </a:solidFill>
              </a:rPr>
              <a:t>. </a:t>
            </a:r>
          </a:p>
          <a:p>
            <a:r>
              <a:rPr lang="fr-FR" sz="1600" dirty="0" err="1">
                <a:solidFill>
                  <a:schemeClr val="tx1">
                    <a:lumMod val="75000"/>
                    <a:lumOff val="25000"/>
                  </a:schemeClr>
                </a:solidFill>
              </a:rPr>
              <a:t>Deletion</a:t>
            </a:r>
            <a:r>
              <a:rPr lang="fr-FR" sz="1600" dirty="0">
                <a:solidFill>
                  <a:schemeClr val="tx1">
                    <a:lumMod val="75000"/>
                    <a:lumOff val="25000"/>
                  </a:schemeClr>
                </a:solidFill>
              </a:rPr>
              <a:t> of export in Catia V5, ACIS, VDA and DXF version 12.</a:t>
            </a:r>
          </a:p>
        </p:txBody>
      </p:sp>
      <p:sp>
        <p:nvSpPr>
          <p:cNvPr id="12" name="ZoneTexte 11">
            <a:extLst>
              <a:ext uri="{FF2B5EF4-FFF2-40B4-BE49-F238E27FC236}">
                <a16:creationId xmlns:a16="http://schemas.microsoft.com/office/drawing/2014/main" id="{07104E3E-4BE8-4CF0-82BA-2AB749767320}"/>
              </a:ext>
            </a:extLst>
          </p:cNvPr>
          <p:cNvSpPr txBox="1"/>
          <p:nvPr/>
        </p:nvSpPr>
        <p:spPr>
          <a:xfrm>
            <a:off x="10048904" y="1539056"/>
            <a:ext cx="1951752" cy="461665"/>
          </a:xfrm>
          <a:prstGeom prst="rect">
            <a:avLst/>
          </a:prstGeom>
          <a:noFill/>
        </p:spPr>
        <p:txBody>
          <a:bodyPr wrap="square">
            <a:spAutoFit/>
          </a:bodyPr>
          <a:lstStyle/>
          <a:p>
            <a:pPr lvl="0" algn="r"/>
            <a:r>
              <a:rPr lang="fr-FR" sz="2400" b="1" dirty="0">
                <a:effectLst/>
                <a:latin typeface="Calibri" panose="020F0502020204030204" pitchFamily="34" charset="0"/>
                <a:ea typeface="Times New Roman" panose="02020603050405020304" pitchFamily="18" charset="0"/>
              </a:rPr>
              <a:t>CAD Export</a:t>
            </a:r>
            <a:endParaRPr lang="fr-FR" sz="2400" b="1" dirty="0">
              <a:effectLst/>
              <a:latin typeface="Calibri" panose="020F0502020204030204" pitchFamily="34" charset="0"/>
              <a:ea typeface="Yu Gothic" panose="020B0400000000000000" pitchFamily="34" charset="-128"/>
            </a:endParaRPr>
          </a:p>
        </p:txBody>
      </p:sp>
      <p:sp>
        <p:nvSpPr>
          <p:cNvPr id="13" name="ZoneTexte 12">
            <a:extLst>
              <a:ext uri="{FF2B5EF4-FFF2-40B4-BE49-F238E27FC236}">
                <a16:creationId xmlns:a16="http://schemas.microsoft.com/office/drawing/2014/main" id="{E85D020C-4897-439E-9F8C-351D36E40BED}"/>
              </a:ext>
            </a:extLst>
          </p:cNvPr>
          <p:cNvSpPr txBox="1"/>
          <p:nvPr/>
        </p:nvSpPr>
        <p:spPr>
          <a:xfrm>
            <a:off x="551384" y="1545816"/>
            <a:ext cx="2475960" cy="461665"/>
          </a:xfrm>
          <a:prstGeom prst="rect">
            <a:avLst/>
          </a:prstGeom>
          <a:noFill/>
        </p:spPr>
        <p:txBody>
          <a:bodyPr wrap="square">
            <a:spAutoFit/>
          </a:bodyPr>
          <a:lstStyle/>
          <a:p>
            <a:r>
              <a:rPr lang="fr-FR" sz="2400" b="1" dirty="0"/>
              <a:t>Export X_T</a:t>
            </a:r>
          </a:p>
        </p:txBody>
      </p:sp>
      <p:sp>
        <p:nvSpPr>
          <p:cNvPr id="15" name="Rectangle 14">
            <a:extLst>
              <a:ext uri="{FF2B5EF4-FFF2-40B4-BE49-F238E27FC236}">
                <a16:creationId xmlns:a16="http://schemas.microsoft.com/office/drawing/2014/main" id="{8BE155AE-9A02-4FD1-9E5E-A157ECA2F0F3}"/>
              </a:ext>
            </a:extLst>
          </p:cNvPr>
          <p:cNvSpPr/>
          <p:nvPr/>
        </p:nvSpPr>
        <p:spPr>
          <a:xfrm>
            <a:off x="3287689" y="5613192"/>
            <a:ext cx="2016142" cy="8015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EB4248AA-338D-4D62-BF5C-98222B07C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489" y="3383893"/>
            <a:ext cx="3024336" cy="1880990"/>
          </a:xfrm>
          <a:prstGeom prst="rect">
            <a:avLst/>
          </a:prstGeom>
        </p:spPr>
      </p:pic>
      <p:pic>
        <p:nvPicPr>
          <p:cNvPr id="17" name="Image 16">
            <a:extLst>
              <a:ext uri="{FF2B5EF4-FFF2-40B4-BE49-F238E27FC236}">
                <a16:creationId xmlns:a16="http://schemas.microsoft.com/office/drawing/2014/main" id="{E8ED1CFB-4151-4AF9-8D64-4D5AEBEBD88F}"/>
              </a:ext>
            </a:extLst>
          </p:cNvPr>
          <p:cNvPicPr>
            <a:picLocks noChangeAspect="1"/>
          </p:cNvPicPr>
          <p:nvPr/>
        </p:nvPicPr>
        <p:blipFill rotWithShape="1">
          <a:blip r:embed="rId5">
            <a:extLst>
              <a:ext uri="{28A0092B-C50C-407E-A947-70E740481C1C}">
                <a14:useLocalDpi xmlns:a14="http://schemas.microsoft.com/office/drawing/2010/main" val="0"/>
              </a:ext>
            </a:extLst>
          </a:blip>
          <a:srcRect l="55367" t="55529" b="4845"/>
          <a:stretch/>
        </p:blipFill>
        <p:spPr>
          <a:xfrm>
            <a:off x="3071970" y="2645120"/>
            <a:ext cx="4392473" cy="210944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96C5CE2A-CAA5-4DAF-A5EC-AF1137691C50}"/>
              </a:ext>
            </a:extLst>
          </p:cNvPr>
          <p:cNvSpPr/>
          <p:nvPr/>
        </p:nvSpPr>
        <p:spPr>
          <a:xfrm>
            <a:off x="3593329" y="3469780"/>
            <a:ext cx="880070" cy="3069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B01080CC-5016-45A7-A47E-BE53F047DCCE}"/>
              </a:ext>
            </a:extLst>
          </p:cNvPr>
          <p:cNvCxnSpPr>
            <a:cxnSpLocks/>
          </p:cNvCxnSpPr>
          <p:nvPr/>
        </p:nvCxnSpPr>
        <p:spPr>
          <a:xfrm>
            <a:off x="4473399" y="3623244"/>
            <a:ext cx="39010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D5CC457E-75E1-4F43-B517-3F4D96A728DF}"/>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1" name="ZoneTexte 20">
            <a:extLst>
              <a:ext uri="{FF2B5EF4-FFF2-40B4-BE49-F238E27FC236}">
                <a16:creationId xmlns:a16="http://schemas.microsoft.com/office/drawing/2014/main" id="{092A9CF7-B90E-4ADF-B243-5DDFBF261CDD}"/>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CAD Export</a:t>
            </a:r>
          </a:p>
        </p:txBody>
      </p:sp>
    </p:spTree>
    <p:extLst>
      <p:ext uri="{BB962C8B-B14F-4D97-AF65-F5344CB8AC3E}">
        <p14:creationId xmlns:p14="http://schemas.microsoft.com/office/powerpoint/2010/main" val="247924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59" y="837857"/>
            <a:ext cx="3007915" cy="646331"/>
          </a:xfrm>
          <a:prstGeom prst="rect">
            <a:avLst/>
          </a:prstGeom>
          <a:noFill/>
        </p:spPr>
        <p:txBody>
          <a:bodyPr wrap="square" rtlCol="0">
            <a:spAutoFit/>
          </a:bodyPr>
          <a:lstStyle/>
          <a:p>
            <a:r>
              <a:rPr lang="fr-FR" sz="3600" dirty="0">
                <a:latin typeface="+mn-lt"/>
              </a:rPr>
              <a:t>User Interface</a:t>
            </a:r>
          </a:p>
        </p:txBody>
      </p:sp>
      <p:pic>
        <p:nvPicPr>
          <p:cNvPr id="22" name="Image 21">
            <a:extLst>
              <a:ext uri="{FF2B5EF4-FFF2-40B4-BE49-F238E27FC236}">
                <a16:creationId xmlns:a16="http://schemas.microsoft.com/office/drawing/2014/main" id="{1ADB53AF-10FB-477D-ADCC-E928AA390B3A}"/>
              </a:ext>
            </a:extLst>
          </p:cNvPr>
          <p:cNvPicPr>
            <a:picLocks noChangeAspect="1"/>
          </p:cNvPicPr>
          <p:nvPr/>
        </p:nvPicPr>
        <p:blipFill rotWithShape="1">
          <a:blip r:embed="rId3">
            <a:extLst>
              <a:ext uri="{28A0092B-C50C-407E-A947-70E740481C1C}">
                <a14:useLocalDpi xmlns:a14="http://schemas.microsoft.com/office/drawing/2010/main" val="0"/>
              </a:ext>
            </a:extLst>
          </a:blip>
          <a:srcRect l="18926" t="4343"/>
          <a:stretch/>
        </p:blipFill>
        <p:spPr>
          <a:xfrm>
            <a:off x="5937072" y="1775279"/>
            <a:ext cx="2154341" cy="3307442"/>
          </a:xfrm>
          <a:prstGeom prst="rect">
            <a:avLst/>
          </a:prstGeom>
        </p:spPr>
      </p:pic>
      <p:sp>
        <p:nvSpPr>
          <p:cNvPr id="23" name="ZoneTexte 22">
            <a:extLst>
              <a:ext uri="{FF2B5EF4-FFF2-40B4-BE49-F238E27FC236}">
                <a16:creationId xmlns:a16="http://schemas.microsoft.com/office/drawing/2014/main" id="{9EC625B7-B80C-4641-91D1-778A6B1768CC}"/>
              </a:ext>
            </a:extLst>
          </p:cNvPr>
          <p:cNvSpPr txBox="1"/>
          <p:nvPr/>
        </p:nvSpPr>
        <p:spPr>
          <a:xfrm>
            <a:off x="540979" y="2188831"/>
            <a:ext cx="4536504" cy="923330"/>
          </a:xfrm>
          <a:prstGeom prst="rect">
            <a:avLst/>
          </a:prstGeom>
          <a:noFill/>
        </p:spPr>
        <p:txBody>
          <a:bodyPr wrap="square">
            <a:spAutoFit/>
          </a:bodyPr>
          <a:lstStyle/>
          <a:p>
            <a:r>
              <a:rPr lang="fr-FR" b="1" dirty="0">
                <a:solidFill>
                  <a:schemeClr val="tx1">
                    <a:lumMod val="75000"/>
                    <a:lumOff val="25000"/>
                  </a:schemeClr>
                </a:solidFill>
              </a:rPr>
              <a:t>RGB </a:t>
            </a:r>
            <a:r>
              <a:rPr lang="fr-FR" b="1" dirty="0" err="1">
                <a:solidFill>
                  <a:schemeClr val="tx1">
                    <a:lumMod val="75000"/>
                    <a:lumOff val="25000"/>
                  </a:schemeClr>
                </a:solidFill>
              </a:rPr>
              <a:t>color</a:t>
            </a:r>
            <a:r>
              <a:rPr lang="fr-FR" b="1" dirty="0">
                <a:solidFill>
                  <a:schemeClr val="tx1">
                    <a:lumMod val="75000"/>
                    <a:lumOff val="25000"/>
                  </a:schemeClr>
                </a:solidFill>
              </a:rPr>
              <a:t> </a:t>
            </a:r>
            <a:r>
              <a:rPr lang="fr-FR" dirty="0" err="1">
                <a:solidFill>
                  <a:schemeClr val="tx1">
                    <a:lumMod val="75000"/>
                    <a:lumOff val="25000"/>
                  </a:schemeClr>
                </a:solidFill>
              </a:rPr>
              <a:t>becomes</a:t>
            </a:r>
            <a:r>
              <a:rPr lang="fr-FR" dirty="0">
                <a:solidFill>
                  <a:schemeClr val="tx1">
                    <a:lumMod val="75000"/>
                    <a:lumOff val="25000"/>
                  </a:schemeClr>
                </a:solidFill>
              </a:rPr>
              <a:t> the standard in GO2cam.</a:t>
            </a:r>
          </a:p>
          <a:p>
            <a:r>
              <a:rPr lang="fr-FR" dirty="0">
                <a:solidFill>
                  <a:schemeClr val="tx1">
                    <a:lumMod val="75000"/>
                    <a:lumOff val="25000"/>
                  </a:schemeClr>
                </a:solidFill>
              </a:rPr>
              <a:t>You can </a:t>
            </a:r>
            <a:r>
              <a:rPr lang="fr-FR" dirty="0" err="1">
                <a:solidFill>
                  <a:schemeClr val="tx1">
                    <a:lumMod val="75000"/>
                    <a:lumOff val="25000"/>
                  </a:schemeClr>
                </a:solidFill>
              </a:rPr>
              <a:t>still</a:t>
            </a:r>
            <a:r>
              <a:rPr lang="fr-FR" dirty="0">
                <a:solidFill>
                  <a:schemeClr val="tx1">
                    <a:lumMod val="75000"/>
                    <a:lumOff val="25000"/>
                  </a:schemeClr>
                </a:solidFill>
              </a:rPr>
              <a:t> change the style in </a:t>
            </a:r>
          </a:p>
          <a:p>
            <a:r>
              <a:rPr lang="fr-FR" dirty="0">
                <a:solidFill>
                  <a:schemeClr val="tx1">
                    <a:lumMod val="75000"/>
                    <a:lumOff val="25000"/>
                  </a:schemeClr>
                </a:solidFill>
              </a:rPr>
              <a:t>Tools/Options/User Interface</a:t>
            </a:r>
          </a:p>
        </p:txBody>
      </p:sp>
      <p:sp>
        <p:nvSpPr>
          <p:cNvPr id="24" name="ZoneTexte 23">
            <a:extLst>
              <a:ext uri="{FF2B5EF4-FFF2-40B4-BE49-F238E27FC236}">
                <a16:creationId xmlns:a16="http://schemas.microsoft.com/office/drawing/2014/main" id="{AB33088A-05DB-4D1B-B496-3F8394C7232D}"/>
              </a:ext>
            </a:extLst>
          </p:cNvPr>
          <p:cNvSpPr txBox="1"/>
          <p:nvPr/>
        </p:nvSpPr>
        <p:spPr>
          <a:xfrm>
            <a:off x="804068" y="3798697"/>
            <a:ext cx="2975520" cy="646331"/>
          </a:xfrm>
          <a:prstGeom prst="rect">
            <a:avLst/>
          </a:prstGeom>
          <a:noFill/>
        </p:spPr>
        <p:txBody>
          <a:bodyPr wrap="square">
            <a:spAutoFit/>
          </a:bodyPr>
          <a:lstStyle/>
          <a:p>
            <a:r>
              <a:rPr lang="fr-FR" dirty="0">
                <a:solidFill>
                  <a:schemeClr val="tx1">
                    <a:lumMod val="75000"/>
                    <a:lumOff val="25000"/>
                  </a:schemeClr>
                </a:solidFill>
                <a:sym typeface="Wingdings" panose="05000000000000000000" pitchFamily="2" charset="2"/>
              </a:rPr>
              <a:t> All the </a:t>
            </a:r>
            <a:r>
              <a:rPr lang="fr-FR" dirty="0" err="1">
                <a:solidFill>
                  <a:schemeClr val="tx1">
                    <a:lumMod val="75000"/>
                    <a:lumOff val="25000"/>
                  </a:schemeClr>
                </a:solidFill>
                <a:sym typeface="Wingdings" panose="05000000000000000000" pitchFamily="2" charset="2"/>
              </a:rPr>
              <a:t>icons</a:t>
            </a:r>
            <a:r>
              <a:rPr lang="fr-FR" dirty="0">
                <a:solidFill>
                  <a:schemeClr val="tx1">
                    <a:lumMod val="75000"/>
                    <a:lumOff val="25000"/>
                  </a:schemeClr>
                </a:solidFill>
                <a:sym typeface="Wingdings" panose="05000000000000000000" pitchFamily="2" charset="2"/>
              </a:rPr>
              <a:t> </a:t>
            </a:r>
            <a:r>
              <a:rPr lang="fr-FR" dirty="0" err="1">
                <a:solidFill>
                  <a:schemeClr val="tx1">
                    <a:lumMod val="75000"/>
                    <a:lumOff val="25000"/>
                  </a:schemeClr>
                </a:solidFill>
                <a:sym typeface="Wingdings" panose="05000000000000000000" pitchFamily="2" charset="2"/>
              </a:rPr>
              <a:t>with</a:t>
            </a:r>
            <a:r>
              <a:rPr lang="fr-FR" dirty="0">
                <a:solidFill>
                  <a:schemeClr val="tx1">
                    <a:lumMod val="75000"/>
                    <a:lumOff val="25000"/>
                  </a:schemeClr>
                </a:solidFill>
                <a:sym typeface="Wingdings" panose="05000000000000000000" pitchFamily="2" charset="2"/>
              </a:rPr>
              <a:t> </a:t>
            </a:r>
            <a:r>
              <a:rPr lang="fr-FR" dirty="0" err="1">
                <a:solidFill>
                  <a:schemeClr val="tx1">
                    <a:lumMod val="75000"/>
                    <a:lumOff val="25000"/>
                  </a:schemeClr>
                </a:solidFill>
                <a:sym typeface="Wingdings" panose="05000000000000000000" pitchFamily="2" charset="2"/>
              </a:rPr>
              <a:t>systems</a:t>
            </a:r>
            <a:r>
              <a:rPr lang="fr-FR" dirty="0">
                <a:solidFill>
                  <a:schemeClr val="tx1">
                    <a:lumMod val="75000"/>
                    <a:lumOff val="25000"/>
                  </a:schemeClr>
                </a:solidFill>
                <a:sym typeface="Wingdings" panose="05000000000000000000" pitchFamily="2" charset="2"/>
              </a:rPr>
              <a:t> of axis are </a:t>
            </a:r>
            <a:r>
              <a:rPr lang="fr-FR" dirty="0" err="1">
                <a:solidFill>
                  <a:schemeClr val="tx1">
                    <a:lumMod val="75000"/>
                    <a:lumOff val="25000"/>
                  </a:schemeClr>
                </a:solidFill>
                <a:sym typeface="Wingdings" panose="05000000000000000000" pitchFamily="2" charset="2"/>
              </a:rPr>
              <a:t>also</a:t>
            </a:r>
            <a:r>
              <a:rPr lang="fr-FR" dirty="0">
                <a:solidFill>
                  <a:schemeClr val="tx1">
                    <a:lumMod val="75000"/>
                    <a:lumOff val="25000"/>
                  </a:schemeClr>
                </a:solidFill>
                <a:sym typeface="Wingdings" panose="05000000000000000000" pitchFamily="2" charset="2"/>
              </a:rPr>
              <a:t> </a:t>
            </a:r>
            <a:r>
              <a:rPr lang="fr-FR" dirty="0" err="1">
                <a:solidFill>
                  <a:schemeClr val="tx1">
                    <a:lumMod val="75000"/>
                    <a:lumOff val="25000"/>
                  </a:schemeClr>
                </a:solidFill>
                <a:sym typeface="Wingdings" panose="05000000000000000000" pitchFamily="2" charset="2"/>
              </a:rPr>
              <a:t>changed</a:t>
            </a:r>
            <a:endParaRPr lang="fr-FR" dirty="0">
              <a:solidFill>
                <a:schemeClr val="tx1">
                  <a:lumMod val="75000"/>
                  <a:lumOff val="25000"/>
                </a:schemeClr>
              </a:solidFill>
            </a:endParaRPr>
          </a:p>
        </p:txBody>
      </p:sp>
      <p:pic>
        <p:nvPicPr>
          <p:cNvPr id="25" name="Image 24">
            <a:extLst>
              <a:ext uri="{FF2B5EF4-FFF2-40B4-BE49-F238E27FC236}">
                <a16:creationId xmlns:a16="http://schemas.microsoft.com/office/drawing/2014/main" id="{65ED0A24-7D93-4F5F-994C-BF6F3DF37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68" y="4541996"/>
            <a:ext cx="432048" cy="432048"/>
          </a:xfrm>
          <a:prstGeom prst="rect">
            <a:avLst/>
          </a:prstGeom>
        </p:spPr>
      </p:pic>
      <p:pic>
        <p:nvPicPr>
          <p:cNvPr id="26" name="Image 25">
            <a:extLst>
              <a:ext uri="{FF2B5EF4-FFF2-40B4-BE49-F238E27FC236}">
                <a16:creationId xmlns:a16="http://schemas.microsoft.com/office/drawing/2014/main" id="{F5F2C75D-F631-41C3-948E-E876D177B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056" y="4643720"/>
            <a:ext cx="228600" cy="228600"/>
          </a:xfrm>
          <a:prstGeom prst="rect">
            <a:avLst/>
          </a:prstGeom>
        </p:spPr>
      </p:pic>
      <p:pic>
        <p:nvPicPr>
          <p:cNvPr id="27" name="Image 26">
            <a:extLst>
              <a:ext uri="{FF2B5EF4-FFF2-40B4-BE49-F238E27FC236}">
                <a16:creationId xmlns:a16="http://schemas.microsoft.com/office/drawing/2014/main" id="{4070324C-9677-433F-9B5B-4E98E2C30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052" y="4656910"/>
            <a:ext cx="228600" cy="228600"/>
          </a:xfrm>
          <a:prstGeom prst="rect">
            <a:avLst/>
          </a:prstGeom>
        </p:spPr>
      </p:pic>
      <p:pic>
        <p:nvPicPr>
          <p:cNvPr id="28" name="Image 27">
            <a:extLst>
              <a:ext uri="{FF2B5EF4-FFF2-40B4-BE49-F238E27FC236}">
                <a16:creationId xmlns:a16="http://schemas.microsoft.com/office/drawing/2014/main" id="{147A7355-0F17-4E90-9247-3700E82A8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7528" y="4657779"/>
            <a:ext cx="228600" cy="228600"/>
          </a:xfrm>
          <a:prstGeom prst="rect">
            <a:avLst/>
          </a:prstGeom>
        </p:spPr>
      </p:pic>
      <p:pic>
        <p:nvPicPr>
          <p:cNvPr id="29" name="Image 28">
            <a:extLst>
              <a:ext uri="{FF2B5EF4-FFF2-40B4-BE49-F238E27FC236}">
                <a16:creationId xmlns:a16="http://schemas.microsoft.com/office/drawing/2014/main" id="{D966C4BF-6A55-4B13-A0FD-0C8F6F3D72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7488" y="4657779"/>
            <a:ext cx="228600" cy="228600"/>
          </a:xfrm>
          <a:prstGeom prst="rect">
            <a:avLst/>
          </a:prstGeom>
        </p:spPr>
      </p:pic>
      <p:pic>
        <p:nvPicPr>
          <p:cNvPr id="30" name="Image 29">
            <a:extLst>
              <a:ext uri="{FF2B5EF4-FFF2-40B4-BE49-F238E27FC236}">
                <a16:creationId xmlns:a16="http://schemas.microsoft.com/office/drawing/2014/main" id="{5574511F-BB76-4E7F-853C-1A7AB72D33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9927" y="4685856"/>
            <a:ext cx="228600" cy="228600"/>
          </a:xfrm>
          <a:prstGeom prst="rect">
            <a:avLst/>
          </a:prstGeom>
        </p:spPr>
      </p:pic>
      <p:sp>
        <p:nvSpPr>
          <p:cNvPr id="31" name="ZoneTexte 30">
            <a:extLst>
              <a:ext uri="{FF2B5EF4-FFF2-40B4-BE49-F238E27FC236}">
                <a16:creationId xmlns:a16="http://schemas.microsoft.com/office/drawing/2014/main" id="{EA2CC343-8D88-436D-BF8E-96BF37440FE6}"/>
              </a:ext>
            </a:extLst>
          </p:cNvPr>
          <p:cNvSpPr txBox="1"/>
          <p:nvPr/>
        </p:nvSpPr>
        <p:spPr>
          <a:xfrm>
            <a:off x="8832304" y="2274472"/>
            <a:ext cx="2376264" cy="646331"/>
          </a:xfrm>
          <a:prstGeom prst="rect">
            <a:avLst/>
          </a:prstGeom>
          <a:noFill/>
        </p:spPr>
        <p:txBody>
          <a:bodyPr wrap="square">
            <a:spAutoFit/>
          </a:bodyPr>
          <a:lstStyle/>
          <a:p>
            <a:r>
              <a:rPr lang="fr-FR" b="1" dirty="0" err="1">
                <a:solidFill>
                  <a:schemeClr val="tx1">
                    <a:lumMod val="75000"/>
                    <a:lumOff val="25000"/>
                  </a:schemeClr>
                </a:solidFill>
              </a:rPr>
              <a:t>Scale</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displayed</a:t>
            </a:r>
            <a:r>
              <a:rPr lang="fr-FR" dirty="0">
                <a:solidFill>
                  <a:schemeClr val="tx1">
                    <a:lumMod val="75000"/>
                    <a:lumOff val="25000"/>
                  </a:schemeClr>
                </a:solidFill>
              </a:rPr>
              <a:t> in the screen</a:t>
            </a:r>
          </a:p>
        </p:txBody>
      </p:sp>
      <p:cxnSp>
        <p:nvCxnSpPr>
          <p:cNvPr id="32" name="Connecteur droit avec flèche 31">
            <a:extLst>
              <a:ext uri="{FF2B5EF4-FFF2-40B4-BE49-F238E27FC236}">
                <a16:creationId xmlns:a16="http://schemas.microsoft.com/office/drawing/2014/main" id="{A4E3F0CC-EDEB-480B-B8FB-9F49C025F5DB}"/>
              </a:ext>
            </a:extLst>
          </p:cNvPr>
          <p:cNvCxnSpPr>
            <a:cxnSpLocks/>
          </p:cNvCxnSpPr>
          <p:nvPr/>
        </p:nvCxnSpPr>
        <p:spPr>
          <a:xfrm flipH="1">
            <a:off x="8110438" y="2492896"/>
            <a:ext cx="669352" cy="68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BA665694-7321-44A8-98AA-D58AA385F101}"/>
              </a:ext>
            </a:extLst>
          </p:cNvPr>
          <p:cNvSpPr txBox="1"/>
          <p:nvPr/>
        </p:nvSpPr>
        <p:spPr>
          <a:xfrm>
            <a:off x="551384" y="1555341"/>
            <a:ext cx="3816424" cy="461665"/>
          </a:xfrm>
          <a:prstGeom prst="rect">
            <a:avLst/>
          </a:prstGeom>
          <a:noFill/>
        </p:spPr>
        <p:txBody>
          <a:bodyPr wrap="square">
            <a:spAutoFit/>
          </a:bodyPr>
          <a:lstStyle/>
          <a:p>
            <a:r>
              <a:rPr lang="fr-FR" sz="2400" b="1" dirty="0"/>
              <a:t>Interactive Axis System</a:t>
            </a:r>
          </a:p>
        </p:txBody>
      </p:sp>
      <p:cxnSp>
        <p:nvCxnSpPr>
          <p:cNvPr id="34" name="Connecteur droit avec flèche 33">
            <a:extLst>
              <a:ext uri="{FF2B5EF4-FFF2-40B4-BE49-F238E27FC236}">
                <a16:creationId xmlns:a16="http://schemas.microsoft.com/office/drawing/2014/main" id="{0E1FEBB8-E21C-4234-BC98-E320234A8FC4}"/>
              </a:ext>
            </a:extLst>
          </p:cNvPr>
          <p:cNvCxnSpPr>
            <a:cxnSpLocks/>
          </p:cNvCxnSpPr>
          <p:nvPr/>
        </p:nvCxnSpPr>
        <p:spPr>
          <a:xfrm>
            <a:off x="4655840" y="2813393"/>
            <a:ext cx="1944216" cy="8854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BEF19849-306F-4488-9DCE-11D526355D7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373171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41" name="ZoneTexte 40">
            <a:extLst>
              <a:ext uri="{FF2B5EF4-FFF2-40B4-BE49-F238E27FC236}">
                <a16:creationId xmlns:a16="http://schemas.microsoft.com/office/drawing/2014/main" id="{EE783605-C640-4A82-B745-285595C03D98}"/>
              </a:ext>
            </a:extLst>
          </p:cNvPr>
          <p:cNvSpPr txBox="1"/>
          <p:nvPr/>
        </p:nvSpPr>
        <p:spPr>
          <a:xfrm>
            <a:off x="9025285" y="2671631"/>
            <a:ext cx="2480230" cy="1323439"/>
          </a:xfrm>
          <a:prstGeom prst="rect">
            <a:avLst/>
          </a:prstGeom>
          <a:noFill/>
        </p:spPr>
        <p:txBody>
          <a:bodyPr wrap="square">
            <a:spAutoFit/>
          </a:bodyPr>
          <a:lstStyle/>
          <a:p>
            <a:r>
              <a:rPr lang="fr-FR" sz="1600" b="1" dirty="0" err="1">
                <a:solidFill>
                  <a:schemeClr val="tx1">
                    <a:lumMod val="75000"/>
                    <a:lumOff val="25000"/>
                  </a:schemeClr>
                </a:solidFill>
              </a:rPr>
              <a:t>Deleted</a:t>
            </a:r>
            <a:r>
              <a:rPr lang="fr-FR" sz="1600" b="1" dirty="0">
                <a:solidFill>
                  <a:schemeClr val="tx1">
                    <a:lumMod val="75000"/>
                    <a:lumOff val="25000"/>
                  </a:schemeClr>
                </a:solidFill>
              </a:rPr>
              <a:t> </a:t>
            </a:r>
            <a:r>
              <a:rPr lang="fr-FR" sz="1600" b="1" dirty="0" err="1">
                <a:solidFill>
                  <a:schemeClr val="tx1">
                    <a:lumMod val="75000"/>
                    <a:lumOff val="25000"/>
                  </a:schemeClr>
                </a:solidFill>
              </a:rPr>
              <a:t>commands</a:t>
            </a:r>
            <a:r>
              <a:rPr lang="fr-FR" sz="1600" dirty="0">
                <a:solidFill>
                  <a:schemeClr val="tx1">
                    <a:lumMod val="75000"/>
                    <a:lumOff val="25000"/>
                  </a:schemeClr>
                </a:solidFill>
              </a:rPr>
              <a:t>:</a:t>
            </a:r>
          </a:p>
          <a:p>
            <a:r>
              <a:rPr lang="fr-FR" sz="1600" dirty="0">
                <a:solidFill>
                  <a:schemeClr val="tx1">
                    <a:lumMod val="75000"/>
                    <a:lumOff val="25000"/>
                  </a:schemeClr>
                </a:solidFill>
              </a:rPr>
              <a:t>- </a:t>
            </a:r>
            <a:r>
              <a:rPr lang="fr-FR" sz="1600" dirty="0" err="1">
                <a:solidFill>
                  <a:schemeClr val="tx1">
                    <a:lumMod val="75000"/>
                    <a:lumOff val="25000"/>
                  </a:schemeClr>
                </a:solidFill>
              </a:rPr>
              <a:t>Extremity</a:t>
            </a:r>
            <a:r>
              <a:rPr lang="fr-FR" sz="1600" dirty="0">
                <a:solidFill>
                  <a:schemeClr val="tx1">
                    <a:lumMod val="75000"/>
                    <a:lumOff val="25000"/>
                  </a:schemeClr>
                </a:solidFill>
              </a:rPr>
              <a:t> Point</a:t>
            </a:r>
          </a:p>
          <a:p>
            <a:r>
              <a:rPr lang="fr-FR" sz="1600" dirty="0">
                <a:solidFill>
                  <a:schemeClr val="tx1">
                    <a:lumMod val="75000"/>
                    <a:lumOff val="25000"/>
                  </a:schemeClr>
                </a:solidFill>
              </a:rPr>
              <a:t>- </a:t>
            </a:r>
            <a:r>
              <a:rPr lang="fr-FR" sz="1600" dirty="0" err="1">
                <a:solidFill>
                  <a:schemeClr val="tx1">
                    <a:lumMod val="75000"/>
                    <a:lumOff val="25000"/>
                  </a:schemeClr>
                </a:solidFill>
              </a:rPr>
              <a:t>Bounded</a:t>
            </a:r>
            <a:r>
              <a:rPr lang="fr-FR" sz="1600" dirty="0">
                <a:solidFill>
                  <a:schemeClr val="tx1">
                    <a:lumMod val="75000"/>
                    <a:lumOff val="25000"/>
                  </a:schemeClr>
                </a:solidFill>
              </a:rPr>
              <a:t> </a:t>
            </a:r>
            <a:r>
              <a:rPr lang="fr-FR" sz="1600" dirty="0">
                <a:solidFill>
                  <a:schemeClr val="tx1">
                    <a:lumMod val="75000"/>
                    <a:lumOff val="25000"/>
                  </a:schemeClr>
                </a:solidFill>
                <a:sym typeface="Wingdings" panose="05000000000000000000" pitchFamily="2" charset="2"/>
              </a:rPr>
              <a:t> </a:t>
            </a:r>
            <a:r>
              <a:rPr lang="fr-FR" sz="1600" dirty="0" err="1">
                <a:solidFill>
                  <a:schemeClr val="tx1">
                    <a:lumMod val="75000"/>
                    <a:lumOff val="25000"/>
                  </a:schemeClr>
                </a:solidFill>
                <a:sym typeface="Wingdings" panose="05000000000000000000" pitchFamily="2" charset="2"/>
              </a:rPr>
              <a:t>Unbounded</a:t>
            </a:r>
            <a:endParaRPr lang="fr-FR" sz="1600" dirty="0">
              <a:solidFill>
                <a:schemeClr val="tx1">
                  <a:lumMod val="75000"/>
                  <a:lumOff val="25000"/>
                </a:schemeClr>
              </a:solidFill>
            </a:endParaRPr>
          </a:p>
          <a:p>
            <a:r>
              <a:rPr lang="fr-FR" sz="1600" dirty="0">
                <a:solidFill>
                  <a:schemeClr val="tx1">
                    <a:lumMod val="75000"/>
                    <a:lumOff val="25000"/>
                  </a:schemeClr>
                </a:solidFill>
              </a:rPr>
              <a:t>- </a:t>
            </a:r>
            <a:r>
              <a:rPr lang="fr-FR" sz="1600" dirty="0" err="1">
                <a:solidFill>
                  <a:schemeClr val="tx1">
                    <a:lumMod val="75000"/>
                    <a:lumOff val="25000"/>
                  </a:schemeClr>
                </a:solidFill>
              </a:rPr>
              <a:t>Recovering</a:t>
            </a:r>
            <a:r>
              <a:rPr lang="fr-FR" sz="1600" dirty="0">
                <a:solidFill>
                  <a:schemeClr val="tx1">
                    <a:lumMod val="75000"/>
                    <a:lumOff val="25000"/>
                  </a:schemeClr>
                </a:solidFill>
              </a:rPr>
              <a:t> the </a:t>
            </a:r>
            <a:r>
              <a:rPr lang="fr-FR" sz="1600" dirty="0" err="1">
                <a:solidFill>
                  <a:schemeClr val="tx1">
                    <a:lumMod val="75000"/>
                    <a:lumOff val="25000"/>
                  </a:schemeClr>
                </a:solidFill>
              </a:rPr>
              <a:t>elements</a:t>
            </a:r>
            <a:r>
              <a:rPr lang="fr-FR" sz="1600" dirty="0">
                <a:solidFill>
                  <a:schemeClr val="tx1">
                    <a:lumMod val="75000"/>
                    <a:lumOff val="25000"/>
                  </a:schemeClr>
                </a:solidFill>
              </a:rPr>
              <a:t> of a profile in </a:t>
            </a:r>
            <a:r>
              <a:rPr lang="fr-FR" sz="1600" dirty="0" err="1">
                <a:solidFill>
                  <a:schemeClr val="tx1">
                    <a:lumMod val="75000"/>
                    <a:lumOff val="25000"/>
                  </a:schemeClr>
                </a:solidFill>
              </a:rPr>
              <a:t>geometry</a:t>
            </a:r>
            <a:endParaRPr lang="fr-FR" sz="1600" dirty="0">
              <a:solidFill>
                <a:schemeClr val="tx1">
                  <a:lumMod val="75000"/>
                  <a:lumOff val="25000"/>
                </a:schemeClr>
              </a:solidFill>
            </a:endParaRPr>
          </a:p>
        </p:txBody>
      </p:sp>
      <p:sp>
        <p:nvSpPr>
          <p:cNvPr id="42" name="ZoneTexte 41">
            <a:extLst>
              <a:ext uri="{FF2B5EF4-FFF2-40B4-BE49-F238E27FC236}">
                <a16:creationId xmlns:a16="http://schemas.microsoft.com/office/drawing/2014/main" id="{CBC26B29-A3AF-49DE-98DB-79C5BB9A6588}"/>
              </a:ext>
            </a:extLst>
          </p:cNvPr>
          <p:cNvSpPr txBox="1"/>
          <p:nvPr/>
        </p:nvSpPr>
        <p:spPr>
          <a:xfrm>
            <a:off x="2711624" y="1628587"/>
            <a:ext cx="3816424" cy="338554"/>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tooltips</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a:t>
            </a:r>
            <a:r>
              <a:rPr lang="fr-FR" sz="1600" b="1" dirty="0">
                <a:solidFill>
                  <a:schemeClr val="tx1">
                    <a:lumMod val="75000"/>
                    <a:lumOff val="25000"/>
                  </a:schemeClr>
                </a:solidFill>
              </a:rPr>
              <a:t>HTML </a:t>
            </a:r>
            <a:r>
              <a:rPr lang="fr-FR" sz="1600" b="1" dirty="0" err="1">
                <a:solidFill>
                  <a:schemeClr val="tx1">
                    <a:lumMod val="75000"/>
                    <a:lumOff val="25000"/>
                  </a:schemeClr>
                </a:solidFill>
              </a:rPr>
              <a:t>formatting</a:t>
            </a:r>
            <a:r>
              <a:rPr lang="fr-FR" sz="1600" b="1" dirty="0">
                <a:solidFill>
                  <a:schemeClr val="tx1">
                    <a:lumMod val="75000"/>
                    <a:lumOff val="25000"/>
                  </a:schemeClr>
                </a:solidFill>
              </a:rPr>
              <a:t> </a:t>
            </a:r>
            <a:r>
              <a:rPr lang="fr-FR" sz="1600" dirty="0" err="1">
                <a:solidFill>
                  <a:schemeClr val="tx1">
                    <a:lumMod val="75000"/>
                    <a:lumOff val="25000"/>
                  </a:schemeClr>
                </a:solidFill>
              </a:rPr>
              <a:t>ability</a:t>
            </a:r>
            <a:endParaRPr lang="fr-FR" sz="1600" dirty="0">
              <a:solidFill>
                <a:schemeClr val="tx1">
                  <a:lumMod val="75000"/>
                  <a:lumOff val="25000"/>
                </a:schemeClr>
              </a:solidFill>
            </a:endParaRPr>
          </a:p>
        </p:txBody>
      </p:sp>
      <p:sp>
        <p:nvSpPr>
          <p:cNvPr id="43" name="ZoneTexte 42">
            <a:extLst>
              <a:ext uri="{FF2B5EF4-FFF2-40B4-BE49-F238E27FC236}">
                <a16:creationId xmlns:a16="http://schemas.microsoft.com/office/drawing/2014/main" id="{BA5A5FB6-7224-4EE2-88E4-C5D43DDA0069}"/>
              </a:ext>
            </a:extLst>
          </p:cNvPr>
          <p:cNvSpPr txBox="1"/>
          <p:nvPr/>
        </p:nvSpPr>
        <p:spPr>
          <a:xfrm>
            <a:off x="8349569" y="1565224"/>
            <a:ext cx="2249182" cy="461665"/>
          </a:xfrm>
          <a:prstGeom prst="rect">
            <a:avLst/>
          </a:prstGeom>
          <a:noFill/>
        </p:spPr>
        <p:txBody>
          <a:bodyPr wrap="square">
            <a:spAutoFit/>
          </a:bodyPr>
          <a:lstStyle/>
          <a:p>
            <a:pPr lvl="0"/>
            <a:r>
              <a:rPr lang="fr-FR" sz="2400" b="1" dirty="0">
                <a:effectLst/>
                <a:latin typeface="Calibri" panose="020F0502020204030204" pitchFamily="34" charset="0"/>
                <a:ea typeface="Times New Roman" panose="02020603050405020304" pitchFamily="18" charset="0"/>
              </a:rPr>
              <a:t>Menu Profiles</a:t>
            </a:r>
            <a:endParaRPr lang="fr-FR" sz="2400" b="1" dirty="0">
              <a:effectLst/>
              <a:latin typeface="Calibri" panose="020F0502020204030204" pitchFamily="34" charset="0"/>
              <a:ea typeface="Yu Gothic" panose="020B0400000000000000" pitchFamily="34" charset="-128"/>
            </a:endParaRPr>
          </a:p>
        </p:txBody>
      </p:sp>
      <p:sp>
        <p:nvSpPr>
          <p:cNvPr id="44" name="ZoneTexte 43">
            <a:extLst>
              <a:ext uri="{FF2B5EF4-FFF2-40B4-BE49-F238E27FC236}">
                <a16:creationId xmlns:a16="http://schemas.microsoft.com/office/drawing/2014/main" id="{29BC3B47-BF20-4A38-BE7F-D56DC58536F7}"/>
              </a:ext>
            </a:extLst>
          </p:cNvPr>
          <p:cNvSpPr txBox="1"/>
          <p:nvPr/>
        </p:nvSpPr>
        <p:spPr>
          <a:xfrm>
            <a:off x="551384" y="1555341"/>
            <a:ext cx="3816424" cy="461665"/>
          </a:xfrm>
          <a:prstGeom prst="rect">
            <a:avLst/>
          </a:prstGeom>
          <a:noFill/>
        </p:spPr>
        <p:txBody>
          <a:bodyPr wrap="square">
            <a:spAutoFit/>
          </a:bodyPr>
          <a:lstStyle/>
          <a:p>
            <a:r>
              <a:rPr lang="fr-FR" sz="2400" b="1" dirty="0"/>
              <a:t>New </a:t>
            </a:r>
            <a:r>
              <a:rPr lang="fr-FR" sz="2400" b="1" dirty="0" err="1"/>
              <a:t>Tooltips</a:t>
            </a:r>
            <a:endParaRPr lang="fr-FR" sz="2400" b="1" dirty="0"/>
          </a:p>
        </p:txBody>
      </p:sp>
      <p:pic>
        <p:nvPicPr>
          <p:cNvPr id="45" name="Image 44">
            <a:extLst>
              <a:ext uri="{FF2B5EF4-FFF2-40B4-BE49-F238E27FC236}">
                <a16:creationId xmlns:a16="http://schemas.microsoft.com/office/drawing/2014/main" id="{B76BAFED-AFD3-4E7B-8EA3-F7449C77D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027" y="2656621"/>
            <a:ext cx="462741" cy="1323439"/>
          </a:xfrm>
          <a:prstGeom prst="rect">
            <a:avLst/>
          </a:prstGeom>
        </p:spPr>
      </p:pic>
      <p:pic>
        <p:nvPicPr>
          <p:cNvPr id="46" name="Image 45">
            <a:extLst>
              <a:ext uri="{FF2B5EF4-FFF2-40B4-BE49-F238E27FC236}">
                <a16:creationId xmlns:a16="http://schemas.microsoft.com/office/drawing/2014/main" id="{C8814011-BAD0-4730-8228-3D6AE998F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326" y="2100251"/>
            <a:ext cx="1371913" cy="393790"/>
          </a:xfrm>
          <a:prstGeom prst="rect">
            <a:avLst/>
          </a:prstGeom>
        </p:spPr>
      </p:pic>
      <p:pic>
        <p:nvPicPr>
          <p:cNvPr id="47" name="Image 46">
            <a:extLst>
              <a:ext uri="{FF2B5EF4-FFF2-40B4-BE49-F238E27FC236}">
                <a16:creationId xmlns:a16="http://schemas.microsoft.com/office/drawing/2014/main" id="{C92CF685-F515-46EB-A940-05030C993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5798" y="1071220"/>
            <a:ext cx="386441" cy="5667801"/>
          </a:xfrm>
          <a:prstGeom prst="rect">
            <a:avLst/>
          </a:prstGeom>
        </p:spPr>
      </p:pic>
      <p:sp>
        <p:nvSpPr>
          <p:cNvPr id="48" name="Rectangle 47">
            <a:extLst>
              <a:ext uri="{FF2B5EF4-FFF2-40B4-BE49-F238E27FC236}">
                <a16:creationId xmlns:a16="http://schemas.microsoft.com/office/drawing/2014/main" id="{88A0ED02-FB0E-408C-A049-C41D7CB152D4}"/>
              </a:ext>
            </a:extLst>
          </p:cNvPr>
          <p:cNvSpPr/>
          <p:nvPr/>
        </p:nvSpPr>
        <p:spPr>
          <a:xfrm>
            <a:off x="11767413" y="5662821"/>
            <a:ext cx="388205" cy="10852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9" name="Image 48">
            <a:extLst>
              <a:ext uri="{FF2B5EF4-FFF2-40B4-BE49-F238E27FC236}">
                <a16:creationId xmlns:a16="http://schemas.microsoft.com/office/drawing/2014/main" id="{6F2A1A47-DDE5-4141-8B35-17F349C3F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588" y="2582835"/>
            <a:ext cx="2703538" cy="1416580"/>
          </a:xfrm>
          <a:prstGeom prst="rect">
            <a:avLst/>
          </a:prstGeom>
        </p:spPr>
      </p:pic>
      <p:pic>
        <p:nvPicPr>
          <p:cNvPr id="50" name="Image 49">
            <a:extLst>
              <a:ext uri="{FF2B5EF4-FFF2-40B4-BE49-F238E27FC236}">
                <a16:creationId xmlns:a16="http://schemas.microsoft.com/office/drawing/2014/main" id="{157FC26D-E755-499D-BEB9-28757EC32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76" y="2564468"/>
            <a:ext cx="2835879" cy="1462250"/>
          </a:xfrm>
          <a:prstGeom prst="rect">
            <a:avLst/>
          </a:prstGeom>
        </p:spPr>
      </p:pic>
      <p:sp>
        <p:nvSpPr>
          <p:cNvPr id="51" name="ZoneTexte 50">
            <a:extLst>
              <a:ext uri="{FF2B5EF4-FFF2-40B4-BE49-F238E27FC236}">
                <a16:creationId xmlns:a16="http://schemas.microsoft.com/office/drawing/2014/main" id="{DD1DB71F-1A30-4011-9301-660F1BC520EB}"/>
              </a:ext>
            </a:extLst>
          </p:cNvPr>
          <p:cNvSpPr txBox="1"/>
          <p:nvPr/>
        </p:nvSpPr>
        <p:spPr>
          <a:xfrm>
            <a:off x="2639616" y="2142855"/>
            <a:ext cx="802378" cy="369332"/>
          </a:xfrm>
          <a:prstGeom prst="rect">
            <a:avLst/>
          </a:prstGeom>
          <a:noFill/>
        </p:spPr>
        <p:txBody>
          <a:bodyPr wrap="square" rtlCol="0">
            <a:spAutoFit/>
          </a:bodyPr>
          <a:lstStyle/>
          <a:p>
            <a:r>
              <a:rPr lang="fr-FR" b="1" dirty="0">
                <a:solidFill>
                  <a:schemeClr val="tx1">
                    <a:lumMod val="75000"/>
                    <a:lumOff val="25000"/>
                  </a:schemeClr>
                </a:solidFill>
              </a:rPr>
              <a:t>V6.08</a:t>
            </a:r>
          </a:p>
        </p:txBody>
      </p:sp>
      <p:sp>
        <p:nvSpPr>
          <p:cNvPr id="52" name="ZoneTexte 51">
            <a:extLst>
              <a:ext uri="{FF2B5EF4-FFF2-40B4-BE49-F238E27FC236}">
                <a16:creationId xmlns:a16="http://schemas.microsoft.com/office/drawing/2014/main" id="{CB2B4640-0D31-4D8C-B86C-6483D8871C8E}"/>
              </a:ext>
            </a:extLst>
          </p:cNvPr>
          <p:cNvSpPr txBox="1"/>
          <p:nvPr/>
        </p:nvSpPr>
        <p:spPr>
          <a:xfrm>
            <a:off x="3404966" y="2142855"/>
            <a:ext cx="802378" cy="369332"/>
          </a:xfrm>
          <a:prstGeom prst="rect">
            <a:avLst/>
          </a:prstGeom>
          <a:noFill/>
        </p:spPr>
        <p:txBody>
          <a:bodyPr wrap="square" rtlCol="0">
            <a:spAutoFit/>
          </a:bodyPr>
          <a:lstStyle/>
          <a:p>
            <a:r>
              <a:rPr lang="fr-FR" b="1" dirty="0">
                <a:solidFill>
                  <a:srgbClr val="C00000"/>
                </a:solidFill>
              </a:rPr>
              <a:t>V6.09</a:t>
            </a:r>
          </a:p>
        </p:txBody>
      </p:sp>
      <p:cxnSp>
        <p:nvCxnSpPr>
          <p:cNvPr id="53" name="Connecteur droit 52">
            <a:extLst>
              <a:ext uri="{FF2B5EF4-FFF2-40B4-BE49-F238E27FC236}">
                <a16:creationId xmlns:a16="http://schemas.microsoft.com/office/drawing/2014/main" id="{990808F6-DA6A-4813-AD06-19DF931FA6DC}"/>
              </a:ext>
            </a:extLst>
          </p:cNvPr>
          <p:cNvCxnSpPr>
            <a:cxnSpLocks/>
          </p:cNvCxnSpPr>
          <p:nvPr/>
        </p:nvCxnSpPr>
        <p:spPr>
          <a:xfrm>
            <a:off x="3373891" y="2237426"/>
            <a:ext cx="0" cy="16967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EB9AF0CE-5C7D-42F2-B460-E0239BB95BEC}"/>
              </a:ext>
            </a:extLst>
          </p:cNvPr>
          <p:cNvSpPr txBox="1"/>
          <p:nvPr/>
        </p:nvSpPr>
        <p:spPr>
          <a:xfrm>
            <a:off x="3806155" y="5182607"/>
            <a:ext cx="5229233" cy="830997"/>
          </a:xfrm>
          <a:prstGeom prst="rect">
            <a:avLst/>
          </a:prstGeom>
          <a:noFill/>
        </p:spPr>
        <p:txBody>
          <a:bodyPr wrap="square">
            <a:spAutoFit/>
          </a:bodyPr>
          <a:lstStyle/>
          <a:p>
            <a:r>
              <a:rPr lang="fr-FR" sz="1600" dirty="0">
                <a:solidFill>
                  <a:schemeClr val="tx1">
                    <a:lumMod val="75000"/>
                    <a:lumOff val="25000"/>
                  </a:schemeClr>
                </a:solidFill>
              </a:rPr>
              <a:t>The </a:t>
            </a:r>
            <a:r>
              <a:rPr lang="fr-FR" sz="1600" dirty="0" err="1">
                <a:solidFill>
                  <a:schemeClr val="tx1">
                    <a:lumMod val="75000"/>
                    <a:lumOff val="25000"/>
                  </a:schemeClr>
                </a:solidFill>
              </a:rPr>
              <a:t>list</a:t>
            </a:r>
            <a:r>
              <a:rPr lang="fr-FR" sz="1600" dirty="0">
                <a:solidFill>
                  <a:schemeClr val="tx1">
                    <a:lumMod val="75000"/>
                    <a:lumOff val="25000"/>
                  </a:schemeClr>
                </a:solidFill>
              </a:rPr>
              <a:t> of options for the </a:t>
            </a:r>
            <a:r>
              <a:rPr lang="fr-FR" sz="1600" b="1" dirty="0" err="1">
                <a:solidFill>
                  <a:schemeClr val="tx1">
                    <a:lumMod val="75000"/>
                    <a:lumOff val="25000"/>
                  </a:schemeClr>
                </a:solidFill>
              </a:rPr>
              <a:t>measure</a:t>
            </a:r>
            <a:r>
              <a:rPr lang="fr-FR" sz="1600" b="1" dirty="0">
                <a:solidFill>
                  <a:schemeClr val="tx1">
                    <a:lumMod val="75000"/>
                    <a:lumOff val="25000"/>
                  </a:schemeClr>
                </a:solidFill>
              </a:rPr>
              <a:t> on </a:t>
            </a:r>
            <a:r>
              <a:rPr lang="fr-FR" sz="1600" b="1" dirty="0" err="1">
                <a:solidFill>
                  <a:schemeClr val="tx1">
                    <a:lumMod val="75000"/>
                    <a:lumOff val="25000"/>
                  </a:schemeClr>
                </a:solidFill>
              </a:rPr>
              <a:t>solid</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displayed</a:t>
            </a:r>
            <a:r>
              <a:rPr lang="fr-FR" sz="1600" dirty="0">
                <a:solidFill>
                  <a:schemeClr val="tx1">
                    <a:lumMod val="75000"/>
                    <a:lumOff val="25000"/>
                  </a:schemeClr>
                </a:solidFill>
              </a:rPr>
              <a:t> in a combo box (in addition to the popup in background).</a:t>
            </a:r>
          </a:p>
          <a:p>
            <a:r>
              <a:rPr lang="fr-FR" sz="1600" dirty="0">
                <a:solidFill>
                  <a:schemeClr val="tx1">
                    <a:lumMod val="75000"/>
                    <a:lumOff val="25000"/>
                  </a:schemeClr>
                </a:solidFill>
              </a:rPr>
              <a:t>The options are </a:t>
            </a:r>
            <a:r>
              <a:rPr lang="fr-FR" sz="1600" dirty="0" err="1">
                <a:solidFill>
                  <a:schemeClr val="tx1">
                    <a:lumMod val="75000"/>
                    <a:lumOff val="25000"/>
                  </a:schemeClr>
                </a:solidFill>
              </a:rPr>
              <a:t>also</a:t>
            </a:r>
            <a:r>
              <a:rPr lang="fr-FR" sz="1600" dirty="0">
                <a:solidFill>
                  <a:schemeClr val="tx1">
                    <a:lumMod val="75000"/>
                    <a:lumOff val="25000"/>
                  </a:schemeClr>
                </a:solidFill>
              </a:rPr>
              <a:t> </a:t>
            </a:r>
            <a:r>
              <a:rPr lang="fr-FR" sz="1600" dirty="0" err="1">
                <a:solidFill>
                  <a:schemeClr val="tx1">
                    <a:lumMod val="75000"/>
                    <a:lumOff val="25000"/>
                  </a:schemeClr>
                </a:solidFill>
              </a:rPr>
              <a:t>embellished</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an explicit </a:t>
            </a:r>
            <a:r>
              <a:rPr lang="fr-FR" sz="1600" dirty="0" err="1">
                <a:solidFill>
                  <a:schemeClr val="tx1">
                    <a:lumMod val="75000"/>
                    <a:lumOff val="25000"/>
                  </a:schemeClr>
                </a:solidFill>
              </a:rPr>
              <a:t>icon</a:t>
            </a:r>
            <a:r>
              <a:rPr lang="fr-FR" sz="1600" dirty="0">
                <a:solidFill>
                  <a:schemeClr val="tx1">
                    <a:lumMod val="75000"/>
                    <a:lumOff val="25000"/>
                  </a:schemeClr>
                </a:solidFill>
              </a:rPr>
              <a:t>.</a:t>
            </a:r>
          </a:p>
        </p:txBody>
      </p:sp>
      <p:pic>
        <p:nvPicPr>
          <p:cNvPr id="55" name="Image 54">
            <a:extLst>
              <a:ext uri="{FF2B5EF4-FFF2-40B4-BE49-F238E27FC236}">
                <a16:creationId xmlns:a16="http://schemas.microsoft.com/office/drawing/2014/main" id="{DC36DE5E-8959-478E-8805-D31986838A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113" y="4730372"/>
            <a:ext cx="3549714" cy="1965995"/>
          </a:xfrm>
          <a:prstGeom prst="rect">
            <a:avLst/>
          </a:prstGeom>
        </p:spPr>
      </p:pic>
      <p:sp>
        <p:nvSpPr>
          <p:cNvPr id="56" name="ZoneTexte 55">
            <a:extLst>
              <a:ext uri="{FF2B5EF4-FFF2-40B4-BE49-F238E27FC236}">
                <a16:creationId xmlns:a16="http://schemas.microsoft.com/office/drawing/2014/main" id="{2C701141-2435-4497-9CFB-AF2EAAF94159}"/>
              </a:ext>
            </a:extLst>
          </p:cNvPr>
          <p:cNvSpPr txBox="1"/>
          <p:nvPr/>
        </p:nvSpPr>
        <p:spPr>
          <a:xfrm>
            <a:off x="3806155" y="4725059"/>
            <a:ext cx="1993984" cy="461665"/>
          </a:xfrm>
          <a:prstGeom prst="rect">
            <a:avLst/>
          </a:prstGeom>
          <a:noFill/>
        </p:spPr>
        <p:txBody>
          <a:bodyPr wrap="square">
            <a:spAutoFit/>
          </a:bodyPr>
          <a:lstStyle/>
          <a:p>
            <a:r>
              <a:rPr lang="fr-FR" sz="2400" b="1" dirty="0"/>
              <a:t>Control</a:t>
            </a:r>
          </a:p>
        </p:txBody>
      </p:sp>
      <p:sp>
        <p:nvSpPr>
          <p:cNvPr id="58" name="Title 1">
            <a:extLst>
              <a:ext uri="{FF2B5EF4-FFF2-40B4-BE49-F238E27FC236}">
                <a16:creationId xmlns:a16="http://schemas.microsoft.com/office/drawing/2014/main" id="{4DF64EA1-9D5C-47D5-BA69-D5CBAECA314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59" name="ZoneTexte 58">
            <a:extLst>
              <a:ext uri="{FF2B5EF4-FFF2-40B4-BE49-F238E27FC236}">
                <a16:creationId xmlns:a16="http://schemas.microsoft.com/office/drawing/2014/main" id="{1303F153-999C-4EDD-8847-9CE21DBBD63A}"/>
              </a:ext>
            </a:extLst>
          </p:cNvPr>
          <p:cNvSpPr txBox="1"/>
          <p:nvPr/>
        </p:nvSpPr>
        <p:spPr>
          <a:xfrm>
            <a:off x="335359" y="837857"/>
            <a:ext cx="3007915" cy="646331"/>
          </a:xfrm>
          <a:prstGeom prst="rect">
            <a:avLst/>
          </a:prstGeom>
          <a:noFill/>
        </p:spPr>
        <p:txBody>
          <a:bodyPr wrap="square" rtlCol="0">
            <a:spAutoFit/>
          </a:bodyPr>
          <a:lstStyle/>
          <a:p>
            <a:r>
              <a:rPr lang="fr-FR" sz="3600" dirty="0">
                <a:latin typeface="+mn-lt"/>
              </a:rPr>
              <a:t>User Interface</a:t>
            </a:r>
          </a:p>
        </p:txBody>
      </p:sp>
    </p:spTree>
    <p:extLst>
      <p:ext uri="{BB962C8B-B14F-4D97-AF65-F5344CB8AC3E}">
        <p14:creationId xmlns:p14="http://schemas.microsoft.com/office/powerpoint/2010/main" val="785987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7" name="Image 6">
            <a:extLst>
              <a:ext uri="{FF2B5EF4-FFF2-40B4-BE49-F238E27FC236}">
                <a16:creationId xmlns:a16="http://schemas.microsoft.com/office/drawing/2014/main" id="{727C0C80-B989-4D0E-8808-C9242F80C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182" y="3728162"/>
            <a:ext cx="5057818" cy="3129838"/>
          </a:xfrm>
          <a:prstGeom prst="rect">
            <a:avLst/>
          </a:prstGeom>
        </p:spPr>
      </p:pic>
      <p:sp>
        <p:nvSpPr>
          <p:cNvPr id="9" name="ZoneTexte 8">
            <a:extLst>
              <a:ext uri="{FF2B5EF4-FFF2-40B4-BE49-F238E27FC236}">
                <a16:creationId xmlns:a16="http://schemas.microsoft.com/office/drawing/2014/main" id="{74A925D6-80E9-4599-9603-E145F0E170D0}"/>
              </a:ext>
            </a:extLst>
          </p:cNvPr>
          <p:cNvSpPr txBox="1"/>
          <p:nvPr/>
        </p:nvSpPr>
        <p:spPr>
          <a:xfrm>
            <a:off x="7829550" y="2088159"/>
            <a:ext cx="4188816" cy="830997"/>
          </a:xfrm>
          <a:prstGeom prst="rect">
            <a:avLst/>
          </a:prstGeom>
          <a:noFill/>
        </p:spPr>
        <p:txBody>
          <a:bodyPr wrap="square">
            <a:spAutoFit/>
          </a:bodyPr>
          <a:lstStyle/>
          <a:p>
            <a:pPr algn="just"/>
            <a:r>
              <a:rPr lang="fr-FR" sz="1600" dirty="0">
                <a:solidFill>
                  <a:schemeClr val="tx1">
                    <a:lumMod val="75000"/>
                    <a:lumOff val="25000"/>
                  </a:schemeClr>
                </a:solidFill>
              </a:rPr>
              <a:t>New </a:t>
            </a:r>
            <a:r>
              <a:rPr lang="fr-FR" sz="1600" dirty="0" err="1">
                <a:solidFill>
                  <a:schemeClr val="tx1">
                    <a:lumMod val="75000"/>
                    <a:lumOff val="25000"/>
                  </a:schemeClr>
                </a:solidFill>
              </a:rPr>
              <a:t>ability</a:t>
            </a:r>
            <a:r>
              <a:rPr lang="fr-FR" sz="1600" dirty="0">
                <a:solidFill>
                  <a:schemeClr val="tx1">
                    <a:lumMod val="75000"/>
                    <a:lumOff val="25000"/>
                  </a:schemeClr>
                </a:solidFill>
              </a:rPr>
              <a:t> to </a:t>
            </a:r>
            <a:r>
              <a:rPr lang="fr-FR" sz="1600" b="1" dirty="0" err="1">
                <a:solidFill>
                  <a:schemeClr val="tx1">
                    <a:lumMod val="75000"/>
                    <a:lumOff val="25000"/>
                  </a:schemeClr>
                </a:solidFill>
              </a:rPr>
              <a:t>draw</a:t>
            </a:r>
            <a:r>
              <a:rPr lang="fr-FR" sz="1600" b="1" dirty="0">
                <a:solidFill>
                  <a:schemeClr val="tx1">
                    <a:lumMod val="75000"/>
                    <a:lumOff val="25000"/>
                  </a:schemeClr>
                </a:solidFill>
              </a:rPr>
              <a:t> </a:t>
            </a:r>
            <a:r>
              <a:rPr lang="fr-FR" sz="1600" b="1" dirty="0" err="1">
                <a:solidFill>
                  <a:schemeClr val="tx1">
                    <a:lumMod val="75000"/>
                    <a:lumOff val="25000"/>
                  </a:schemeClr>
                </a:solidFill>
              </a:rPr>
              <a:t>geometry</a:t>
            </a:r>
            <a:r>
              <a:rPr lang="fr-FR" sz="1600" b="1" dirty="0">
                <a:solidFill>
                  <a:schemeClr val="tx1">
                    <a:lumMod val="75000"/>
                    <a:lumOff val="25000"/>
                  </a:schemeClr>
                </a:solidFill>
              </a:rPr>
              <a:t> </a:t>
            </a:r>
            <a:r>
              <a:rPr lang="fr-FR" sz="1600" dirty="0">
                <a:solidFill>
                  <a:schemeClr val="tx1">
                    <a:lumMod val="75000"/>
                    <a:lumOff val="25000"/>
                  </a:schemeClr>
                </a:solidFill>
              </a:rPr>
              <a:t>(wireframe and </a:t>
            </a:r>
            <a:r>
              <a:rPr lang="fr-FR" sz="1600" dirty="0" err="1">
                <a:solidFill>
                  <a:schemeClr val="tx1">
                    <a:lumMod val="75000"/>
                    <a:lumOff val="25000"/>
                  </a:schemeClr>
                </a:solidFill>
              </a:rPr>
              <a:t>solid</a:t>
            </a:r>
            <a:r>
              <a:rPr lang="fr-FR" sz="1600" dirty="0">
                <a:solidFill>
                  <a:schemeClr val="tx1">
                    <a:lumMod val="75000"/>
                    <a:lumOff val="25000"/>
                  </a:schemeClr>
                </a:solidFill>
              </a:rPr>
              <a:t>) by </a:t>
            </a:r>
            <a:r>
              <a:rPr lang="fr-FR" sz="1600" b="1" dirty="0">
                <a:solidFill>
                  <a:schemeClr val="tx1">
                    <a:lumMod val="75000"/>
                    <a:lumOff val="25000"/>
                  </a:schemeClr>
                </a:solidFill>
              </a:rPr>
              <a:t>picking </a:t>
            </a:r>
            <a:r>
              <a:rPr lang="fr-FR" sz="1600" b="1" dirty="0" err="1">
                <a:solidFill>
                  <a:schemeClr val="tx1">
                    <a:lumMod val="75000"/>
                    <a:lumOff val="25000"/>
                  </a:schemeClr>
                </a:solidFill>
              </a:rPr>
              <a:t>extremities</a:t>
            </a:r>
            <a:r>
              <a:rPr lang="fr-FR" sz="1600" b="1" dirty="0">
                <a:solidFill>
                  <a:schemeClr val="tx1">
                    <a:lumMod val="75000"/>
                    <a:lumOff val="25000"/>
                  </a:schemeClr>
                </a:solidFill>
              </a:rPr>
              <a:t> of </a:t>
            </a:r>
            <a:r>
              <a:rPr lang="fr-FR" sz="1600" b="1" dirty="0" err="1">
                <a:solidFill>
                  <a:schemeClr val="tx1">
                    <a:lumMod val="75000"/>
                    <a:lumOff val="25000"/>
                  </a:schemeClr>
                </a:solidFill>
              </a:rPr>
              <a:t>symbols</a:t>
            </a:r>
            <a:r>
              <a:rPr lang="fr-FR" sz="1600" dirty="0">
                <a:solidFill>
                  <a:schemeClr val="tx1">
                    <a:lumMod val="75000"/>
                    <a:lumOff val="25000"/>
                  </a:schemeClr>
                </a:solidFill>
              </a:rPr>
              <a:t>.</a:t>
            </a:r>
          </a:p>
          <a:p>
            <a:pPr algn="just"/>
            <a:r>
              <a:rPr lang="fr-FR" sz="1600" dirty="0">
                <a:solidFill>
                  <a:schemeClr val="tx1">
                    <a:lumMod val="75000"/>
                    <a:lumOff val="25000"/>
                  </a:schemeClr>
                </a:solidFill>
              </a:rPr>
              <a:t>You can </a:t>
            </a:r>
            <a:r>
              <a:rPr lang="fr-FR" sz="1600" dirty="0" err="1">
                <a:solidFill>
                  <a:schemeClr val="tx1">
                    <a:lumMod val="75000"/>
                    <a:lumOff val="25000"/>
                  </a:schemeClr>
                </a:solidFill>
              </a:rPr>
              <a:t>also</a:t>
            </a:r>
            <a:r>
              <a:rPr lang="fr-FR" sz="1600" dirty="0">
                <a:solidFill>
                  <a:schemeClr val="tx1">
                    <a:lumMod val="75000"/>
                    <a:lumOff val="25000"/>
                  </a:schemeClr>
                </a:solidFill>
              </a:rPr>
              <a:t> </a:t>
            </a:r>
            <a:r>
              <a:rPr lang="fr-FR" sz="1600" dirty="0" err="1">
                <a:solidFill>
                  <a:schemeClr val="tx1">
                    <a:lumMod val="75000"/>
                    <a:lumOff val="25000"/>
                  </a:schemeClr>
                </a:solidFill>
              </a:rPr>
              <a:t>pick</a:t>
            </a:r>
            <a:r>
              <a:rPr lang="fr-FR" sz="1600" dirty="0">
                <a:solidFill>
                  <a:schemeClr val="tx1">
                    <a:lumMod val="75000"/>
                    <a:lumOff val="25000"/>
                  </a:schemeClr>
                </a:solidFill>
              </a:rPr>
              <a:t> Z value </a:t>
            </a:r>
            <a:r>
              <a:rPr lang="fr-FR" sz="1600" dirty="0" err="1">
                <a:solidFill>
                  <a:schemeClr val="tx1">
                    <a:lumMod val="75000"/>
                    <a:lumOff val="25000"/>
                  </a:schemeClr>
                </a:solidFill>
              </a:rPr>
              <a:t>directly</a:t>
            </a:r>
            <a:r>
              <a:rPr lang="fr-FR" sz="1600" dirty="0">
                <a:solidFill>
                  <a:schemeClr val="tx1">
                    <a:lumMod val="75000"/>
                    <a:lumOff val="25000"/>
                  </a:schemeClr>
                </a:solidFill>
              </a:rPr>
              <a:t> on the </a:t>
            </a:r>
            <a:r>
              <a:rPr lang="fr-FR" sz="1600" dirty="0" err="1">
                <a:solidFill>
                  <a:schemeClr val="tx1">
                    <a:lumMod val="75000"/>
                    <a:lumOff val="25000"/>
                  </a:schemeClr>
                </a:solidFill>
              </a:rPr>
              <a:t>symbol</a:t>
            </a:r>
            <a:r>
              <a:rPr lang="fr-FR" sz="1600" dirty="0">
                <a:solidFill>
                  <a:schemeClr val="tx1">
                    <a:lumMod val="75000"/>
                    <a:lumOff val="25000"/>
                  </a:schemeClr>
                </a:solidFill>
              </a:rPr>
              <a:t>.</a:t>
            </a:r>
          </a:p>
        </p:txBody>
      </p:sp>
      <p:sp>
        <p:nvSpPr>
          <p:cNvPr id="10" name="ZoneTexte 9">
            <a:extLst>
              <a:ext uri="{FF2B5EF4-FFF2-40B4-BE49-F238E27FC236}">
                <a16:creationId xmlns:a16="http://schemas.microsoft.com/office/drawing/2014/main" id="{322E7B33-8B89-46F4-A921-E1E581408136}"/>
              </a:ext>
            </a:extLst>
          </p:cNvPr>
          <p:cNvSpPr txBox="1"/>
          <p:nvPr/>
        </p:nvSpPr>
        <p:spPr>
          <a:xfrm>
            <a:off x="9873119" y="1552174"/>
            <a:ext cx="2164164" cy="461665"/>
          </a:xfrm>
          <a:prstGeom prst="rect">
            <a:avLst/>
          </a:prstGeom>
          <a:noFill/>
        </p:spPr>
        <p:txBody>
          <a:bodyPr wrap="square">
            <a:spAutoFit/>
          </a:bodyPr>
          <a:lstStyle/>
          <a:p>
            <a:r>
              <a:rPr lang="fr-FR" sz="2400" b="1" dirty="0"/>
              <a:t>Picking </a:t>
            </a:r>
            <a:r>
              <a:rPr lang="fr-FR" sz="2400" b="1" dirty="0" err="1"/>
              <a:t>symbol</a:t>
            </a:r>
            <a:endParaRPr lang="fr-FR" sz="2400" b="1" dirty="0"/>
          </a:p>
        </p:txBody>
      </p:sp>
      <p:sp>
        <p:nvSpPr>
          <p:cNvPr id="11" name="ZoneTexte 10">
            <a:extLst>
              <a:ext uri="{FF2B5EF4-FFF2-40B4-BE49-F238E27FC236}">
                <a16:creationId xmlns:a16="http://schemas.microsoft.com/office/drawing/2014/main" id="{F5E3345D-FFF0-49BD-B7CA-0B5E5974EA67}"/>
              </a:ext>
            </a:extLst>
          </p:cNvPr>
          <p:cNvSpPr txBox="1"/>
          <p:nvPr/>
        </p:nvSpPr>
        <p:spPr>
          <a:xfrm>
            <a:off x="551384" y="1555341"/>
            <a:ext cx="3816424" cy="461665"/>
          </a:xfrm>
          <a:prstGeom prst="rect">
            <a:avLst/>
          </a:prstGeom>
          <a:noFill/>
        </p:spPr>
        <p:txBody>
          <a:bodyPr wrap="square">
            <a:spAutoFit/>
          </a:bodyPr>
          <a:lstStyle/>
          <a:p>
            <a:r>
              <a:rPr lang="fr-FR" sz="2400" b="1" dirty="0"/>
              <a:t>Picking</a:t>
            </a:r>
          </a:p>
        </p:txBody>
      </p:sp>
      <p:sp>
        <p:nvSpPr>
          <p:cNvPr id="12" name="ZoneTexte 11">
            <a:extLst>
              <a:ext uri="{FF2B5EF4-FFF2-40B4-BE49-F238E27FC236}">
                <a16:creationId xmlns:a16="http://schemas.microsoft.com/office/drawing/2014/main" id="{4A41A650-DFAB-4A14-AA84-CFDFA6497DDC}"/>
              </a:ext>
            </a:extLst>
          </p:cNvPr>
          <p:cNvSpPr txBox="1"/>
          <p:nvPr/>
        </p:nvSpPr>
        <p:spPr>
          <a:xfrm>
            <a:off x="599623" y="2088159"/>
            <a:ext cx="5852163" cy="1323439"/>
          </a:xfrm>
          <a:prstGeom prst="rect">
            <a:avLst/>
          </a:prstGeom>
          <a:noFill/>
        </p:spPr>
        <p:txBody>
          <a:bodyPr wrap="square" rtlCol="0">
            <a:spAutoFit/>
          </a:bodyPr>
          <a:lstStyle/>
          <a:p>
            <a:r>
              <a:rPr lang="fr-FR" sz="1600" b="1" dirty="0">
                <a:solidFill>
                  <a:schemeClr val="tx1">
                    <a:lumMod val="75000"/>
                    <a:lumOff val="25000"/>
                  </a:schemeClr>
                </a:solidFill>
              </a:rPr>
              <a:t>New display </a:t>
            </a:r>
            <a:r>
              <a:rPr lang="fr-FR" sz="1600" dirty="0">
                <a:solidFill>
                  <a:schemeClr val="tx1">
                    <a:lumMod val="75000"/>
                    <a:lumOff val="25000"/>
                  </a:schemeClr>
                </a:solidFill>
              </a:rPr>
              <a:t>for the picking of </a:t>
            </a:r>
            <a:r>
              <a:rPr lang="fr-FR" sz="1600" dirty="0" err="1">
                <a:solidFill>
                  <a:schemeClr val="tx1">
                    <a:lumMod val="75000"/>
                    <a:lumOff val="25000"/>
                  </a:schemeClr>
                </a:solidFill>
              </a:rPr>
              <a:t>elements</a:t>
            </a:r>
            <a:r>
              <a:rPr lang="fr-FR" sz="1600" dirty="0">
                <a:solidFill>
                  <a:schemeClr val="tx1">
                    <a:lumMod val="75000"/>
                    <a:lumOff val="25000"/>
                  </a:schemeClr>
                </a:solidFill>
              </a:rPr>
              <a:t> (wireframe-</a:t>
            </a:r>
            <a:r>
              <a:rPr lang="fr-FR" sz="1600" dirty="0" err="1">
                <a:solidFill>
                  <a:schemeClr val="tx1">
                    <a:lumMod val="75000"/>
                    <a:lumOff val="25000"/>
                  </a:schemeClr>
                </a:solidFill>
              </a:rPr>
              <a:t>solid</a:t>
            </a:r>
            <a:r>
              <a:rPr lang="fr-FR" sz="1600" dirty="0">
                <a:solidFill>
                  <a:schemeClr val="tx1">
                    <a:lumMod val="75000"/>
                    <a:lumOff val="25000"/>
                  </a:schemeClr>
                </a:solidFill>
              </a:rPr>
              <a:t>-</a:t>
            </a:r>
            <a:r>
              <a:rPr lang="fr-FR" sz="1600" dirty="0" err="1">
                <a:solidFill>
                  <a:schemeClr val="tx1">
                    <a:lumMod val="75000"/>
                    <a:lumOff val="25000"/>
                  </a:schemeClr>
                </a:solidFill>
              </a:rPr>
              <a:t>symbols</a:t>
            </a:r>
            <a:r>
              <a:rPr lang="fr-FR" sz="1600" dirty="0">
                <a:solidFill>
                  <a:schemeClr val="tx1">
                    <a:lumMod val="75000"/>
                    <a:lumOff val="25000"/>
                  </a:schemeClr>
                </a:solidFill>
              </a:rPr>
              <a:t>)</a:t>
            </a:r>
          </a:p>
          <a:p>
            <a:pPr marL="285750" indent="-285750">
              <a:buFontTx/>
              <a:buChar char="-"/>
            </a:pPr>
            <a:r>
              <a:rPr lang="fr-FR" sz="1600" dirty="0">
                <a:solidFill>
                  <a:schemeClr val="tx1">
                    <a:lumMod val="75000"/>
                    <a:lumOff val="25000"/>
                  </a:schemeClr>
                </a:solidFill>
              </a:rPr>
              <a:t>The </a:t>
            </a:r>
            <a:r>
              <a:rPr lang="fr-FR" sz="1600" dirty="0" err="1">
                <a:solidFill>
                  <a:schemeClr val="tx1">
                    <a:lumMod val="75000"/>
                    <a:lumOff val="25000"/>
                  </a:schemeClr>
                </a:solidFill>
              </a:rPr>
              <a:t>extremity</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highlighted</a:t>
            </a:r>
            <a:r>
              <a:rPr lang="fr-FR" sz="1600" dirty="0">
                <a:solidFill>
                  <a:schemeClr val="tx1">
                    <a:lumMod val="75000"/>
                    <a:lumOff val="25000"/>
                  </a:schemeClr>
                </a:solidFill>
              </a:rPr>
              <a:t> by a </a:t>
            </a:r>
            <a:r>
              <a:rPr lang="fr-FR" sz="1600" dirty="0" err="1">
                <a:solidFill>
                  <a:schemeClr val="tx1">
                    <a:lumMod val="75000"/>
                    <a:lumOff val="25000"/>
                  </a:schemeClr>
                </a:solidFill>
              </a:rPr>
              <a:t>small</a:t>
            </a:r>
            <a:r>
              <a:rPr lang="fr-FR" sz="1600" dirty="0">
                <a:solidFill>
                  <a:schemeClr val="tx1">
                    <a:lumMod val="75000"/>
                    <a:lumOff val="25000"/>
                  </a:schemeClr>
                </a:solidFill>
              </a:rPr>
              <a:t> </a:t>
            </a:r>
            <a:r>
              <a:rPr lang="fr-FR" sz="1600" dirty="0" err="1">
                <a:solidFill>
                  <a:schemeClr val="tx1">
                    <a:lumMod val="75000"/>
                    <a:lumOff val="25000"/>
                  </a:schemeClr>
                </a:solidFill>
              </a:rPr>
              <a:t>ball</a:t>
            </a:r>
            <a:endParaRPr lang="fr-FR" sz="1600" dirty="0">
              <a:solidFill>
                <a:schemeClr val="tx1">
                  <a:lumMod val="75000"/>
                  <a:lumOff val="25000"/>
                </a:schemeClr>
              </a:solidFill>
            </a:endParaRPr>
          </a:p>
          <a:p>
            <a:pPr marL="285750" indent="-285750">
              <a:buFontTx/>
              <a:buChar char="-"/>
            </a:pPr>
            <a:r>
              <a:rPr lang="fr-FR" sz="1600" dirty="0">
                <a:solidFill>
                  <a:schemeClr val="tx1">
                    <a:lumMod val="75000"/>
                    <a:lumOff val="25000"/>
                  </a:schemeClr>
                </a:solidFill>
              </a:rPr>
              <a:t>The </a:t>
            </a:r>
            <a:r>
              <a:rPr lang="fr-FR" sz="1600" dirty="0" err="1">
                <a:solidFill>
                  <a:schemeClr val="tx1">
                    <a:lumMod val="75000"/>
                    <a:lumOff val="25000"/>
                  </a:schemeClr>
                </a:solidFill>
              </a:rPr>
              <a:t>coordinates</a:t>
            </a:r>
            <a:r>
              <a:rPr lang="fr-FR" sz="1600" dirty="0">
                <a:solidFill>
                  <a:schemeClr val="tx1">
                    <a:lumMod val="75000"/>
                    <a:lumOff val="25000"/>
                  </a:schemeClr>
                </a:solidFill>
              </a:rPr>
              <a:t> are </a:t>
            </a:r>
            <a:r>
              <a:rPr lang="fr-FR" sz="1600" dirty="0" err="1">
                <a:solidFill>
                  <a:schemeClr val="tx1">
                    <a:lumMod val="75000"/>
                    <a:lumOff val="25000"/>
                  </a:schemeClr>
                </a:solidFill>
              </a:rPr>
              <a:t>displayed</a:t>
            </a:r>
            <a:endParaRPr lang="fr-FR" sz="1600" dirty="0">
              <a:solidFill>
                <a:schemeClr val="tx1">
                  <a:lumMod val="75000"/>
                  <a:lumOff val="25000"/>
                </a:schemeClr>
              </a:solidFill>
            </a:endParaRPr>
          </a:p>
          <a:p>
            <a:pPr marL="285750" indent="-285750">
              <a:buFontTx/>
              <a:buChar char="-"/>
            </a:pPr>
            <a:r>
              <a:rPr lang="fr-FR" sz="1600" dirty="0">
                <a:solidFill>
                  <a:schemeClr val="tx1">
                    <a:lumMod val="75000"/>
                    <a:lumOff val="25000"/>
                  </a:schemeClr>
                </a:solidFill>
              </a:rPr>
              <a:t>An </a:t>
            </a:r>
            <a:r>
              <a:rPr lang="fr-FR" sz="1600" dirty="0" err="1">
                <a:solidFill>
                  <a:schemeClr val="tx1">
                    <a:lumMod val="75000"/>
                    <a:lumOff val="25000"/>
                  </a:schemeClr>
                </a:solidFill>
              </a:rPr>
              <a:t>icon</a:t>
            </a:r>
            <a:r>
              <a:rPr lang="fr-FR" sz="1600" dirty="0">
                <a:solidFill>
                  <a:schemeClr val="tx1">
                    <a:lumMod val="75000"/>
                    <a:lumOff val="25000"/>
                  </a:schemeClr>
                </a:solidFill>
              </a:rPr>
              <a:t> shows </a:t>
            </a:r>
            <a:r>
              <a:rPr lang="fr-FR" sz="1600" dirty="0" err="1">
                <a:solidFill>
                  <a:schemeClr val="tx1">
                    <a:lumMod val="75000"/>
                    <a:lumOff val="25000"/>
                  </a:schemeClr>
                </a:solidFill>
              </a:rPr>
              <a:t>when</a:t>
            </a:r>
            <a:r>
              <a:rPr lang="fr-FR" sz="1600" dirty="0">
                <a:solidFill>
                  <a:schemeClr val="tx1">
                    <a:lumMod val="75000"/>
                    <a:lumOff val="25000"/>
                  </a:schemeClr>
                </a:solidFill>
              </a:rPr>
              <a:t> the </a:t>
            </a:r>
            <a:r>
              <a:rPr lang="fr-FR" sz="1600" b="1" dirty="0">
                <a:solidFill>
                  <a:schemeClr val="tx1">
                    <a:lumMod val="75000"/>
                    <a:lumOff val="25000"/>
                  </a:schemeClr>
                </a:solidFill>
              </a:rPr>
              <a:t>Z altitude </a:t>
            </a:r>
            <a:r>
              <a:rPr lang="fr-FR" sz="1600" b="1" dirty="0" err="1">
                <a:solidFill>
                  <a:schemeClr val="tx1">
                    <a:lumMod val="75000"/>
                    <a:lumOff val="25000"/>
                  </a:schemeClr>
                </a:solidFill>
              </a:rPr>
              <a:t>is</a:t>
            </a:r>
            <a:r>
              <a:rPr lang="fr-FR" sz="1600" b="1" dirty="0">
                <a:solidFill>
                  <a:schemeClr val="tx1">
                    <a:lumMod val="75000"/>
                    <a:lumOff val="25000"/>
                  </a:schemeClr>
                </a:solidFill>
              </a:rPr>
              <a:t> </a:t>
            </a:r>
            <a:r>
              <a:rPr lang="fr-FR" sz="1600" b="1" dirty="0" err="1">
                <a:solidFill>
                  <a:schemeClr val="tx1">
                    <a:lumMod val="75000"/>
                    <a:lumOff val="25000"/>
                  </a:schemeClr>
                </a:solidFill>
              </a:rPr>
              <a:t>locked</a:t>
            </a:r>
            <a:r>
              <a:rPr lang="fr-FR" sz="1600" b="1" dirty="0">
                <a:solidFill>
                  <a:schemeClr val="tx1">
                    <a:lumMod val="75000"/>
                    <a:lumOff val="25000"/>
                  </a:schemeClr>
                </a:solidFill>
              </a:rPr>
              <a:t> to a </a:t>
            </a:r>
            <a:r>
              <a:rPr lang="fr-FR" sz="1600" b="1" dirty="0" err="1">
                <a:solidFill>
                  <a:schemeClr val="tx1">
                    <a:lumMod val="75000"/>
                    <a:lumOff val="25000"/>
                  </a:schemeClr>
                </a:solidFill>
              </a:rPr>
              <a:t>fixed</a:t>
            </a:r>
            <a:r>
              <a:rPr lang="fr-FR" sz="1600" b="1" dirty="0">
                <a:solidFill>
                  <a:schemeClr val="tx1">
                    <a:lumMod val="75000"/>
                    <a:lumOff val="25000"/>
                  </a:schemeClr>
                </a:solidFill>
              </a:rPr>
              <a:t> value</a:t>
            </a:r>
            <a:r>
              <a:rPr lang="fr-FR" sz="1600" dirty="0">
                <a:solidFill>
                  <a:schemeClr val="tx1">
                    <a:lumMod val="75000"/>
                    <a:lumOff val="25000"/>
                  </a:schemeClr>
                </a:solidFill>
              </a:rPr>
              <a:t>. There </a:t>
            </a:r>
            <a:r>
              <a:rPr lang="fr-FR" sz="1600" dirty="0" err="1">
                <a:solidFill>
                  <a:schemeClr val="tx1">
                    <a:lumMod val="75000"/>
                    <a:lumOff val="25000"/>
                  </a:schemeClr>
                </a:solidFill>
              </a:rPr>
              <a:t>is</a:t>
            </a:r>
            <a:r>
              <a:rPr lang="fr-FR" sz="1600" dirty="0">
                <a:solidFill>
                  <a:schemeClr val="tx1">
                    <a:lumMod val="75000"/>
                    <a:lumOff val="25000"/>
                  </a:schemeClr>
                </a:solidFill>
              </a:rPr>
              <a:t> no </a:t>
            </a:r>
            <a:r>
              <a:rPr lang="fr-FR" sz="1600" dirty="0" err="1">
                <a:solidFill>
                  <a:schemeClr val="tx1">
                    <a:lumMod val="75000"/>
                    <a:lumOff val="25000"/>
                  </a:schemeClr>
                </a:solidFill>
              </a:rPr>
              <a:t>icon</a:t>
            </a:r>
            <a:r>
              <a:rPr lang="fr-FR" sz="1600" dirty="0">
                <a:solidFill>
                  <a:schemeClr val="tx1">
                    <a:lumMod val="75000"/>
                    <a:lumOff val="25000"/>
                  </a:schemeClr>
                </a:solidFill>
              </a:rPr>
              <a:t> if the value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directly</a:t>
            </a:r>
            <a:r>
              <a:rPr lang="fr-FR" sz="1600" dirty="0">
                <a:solidFill>
                  <a:schemeClr val="tx1">
                    <a:lumMod val="75000"/>
                    <a:lumOff val="25000"/>
                  </a:schemeClr>
                </a:solidFill>
              </a:rPr>
              <a:t> </a:t>
            </a:r>
            <a:r>
              <a:rPr lang="fr-FR" sz="1600" dirty="0" err="1">
                <a:solidFill>
                  <a:schemeClr val="tx1">
                    <a:lumMod val="75000"/>
                    <a:lumOff val="25000"/>
                  </a:schemeClr>
                </a:solidFill>
              </a:rPr>
              <a:t>read</a:t>
            </a:r>
            <a:r>
              <a:rPr lang="fr-FR" sz="1600" dirty="0">
                <a:solidFill>
                  <a:schemeClr val="tx1">
                    <a:lumMod val="75000"/>
                    <a:lumOff val="25000"/>
                  </a:schemeClr>
                </a:solidFill>
              </a:rPr>
              <a:t> on the </a:t>
            </a:r>
            <a:r>
              <a:rPr lang="fr-FR" sz="1600" dirty="0" err="1">
                <a:solidFill>
                  <a:schemeClr val="tx1">
                    <a:lumMod val="75000"/>
                    <a:lumOff val="25000"/>
                  </a:schemeClr>
                </a:solidFill>
              </a:rPr>
              <a:t>geometry</a:t>
            </a:r>
            <a:r>
              <a:rPr lang="fr-FR" sz="1600" dirty="0">
                <a:solidFill>
                  <a:schemeClr val="tx1">
                    <a:lumMod val="75000"/>
                    <a:lumOff val="25000"/>
                  </a:schemeClr>
                </a:solidFill>
              </a:rPr>
              <a:t>.</a:t>
            </a:r>
          </a:p>
        </p:txBody>
      </p:sp>
      <p:pic>
        <p:nvPicPr>
          <p:cNvPr id="13" name="Image 12">
            <a:extLst>
              <a:ext uri="{FF2B5EF4-FFF2-40B4-BE49-F238E27FC236}">
                <a16:creationId xmlns:a16="http://schemas.microsoft.com/office/drawing/2014/main" id="{1FB1B4FE-3233-44AB-870A-1EFD59387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82" y="3554931"/>
            <a:ext cx="4096341" cy="2433165"/>
          </a:xfrm>
          <a:prstGeom prst="rect">
            <a:avLst/>
          </a:prstGeom>
        </p:spPr>
      </p:pic>
      <p:sp>
        <p:nvSpPr>
          <p:cNvPr id="15" name="ZoneTexte 14">
            <a:extLst>
              <a:ext uri="{FF2B5EF4-FFF2-40B4-BE49-F238E27FC236}">
                <a16:creationId xmlns:a16="http://schemas.microsoft.com/office/drawing/2014/main" id="{B56C637C-BEF7-4535-A7B7-7CF862454B54}"/>
              </a:ext>
            </a:extLst>
          </p:cNvPr>
          <p:cNvSpPr txBox="1"/>
          <p:nvPr/>
        </p:nvSpPr>
        <p:spPr>
          <a:xfrm>
            <a:off x="7991475" y="3068280"/>
            <a:ext cx="4041633" cy="584775"/>
          </a:xfrm>
          <a:prstGeom prst="rect">
            <a:avLst/>
          </a:prstGeom>
          <a:noFill/>
        </p:spPr>
        <p:txBody>
          <a:bodyPr wrap="square">
            <a:spAutoFit/>
          </a:bodyPr>
          <a:lstStyle/>
          <a:p>
            <a:pPr algn="r"/>
            <a:r>
              <a:rPr lang="fr-FR" sz="1600" i="1" dirty="0">
                <a:solidFill>
                  <a:schemeClr val="tx1">
                    <a:lumMod val="75000"/>
                    <a:lumOff val="25000"/>
                  </a:schemeClr>
                </a:solidFill>
                <a:sym typeface="Wingdings" panose="05000000000000000000" pitchFamily="2" charset="2"/>
              </a:rPr>
              <a:t> </a:t>
            </a:r>
            <a:r>
              <a:rPr lang="fr-FR" sz="1600" i="1" dirty="0">
                <a:solidFill>
                  <a:schemeClr val="tx1">
                    <a:lumMod val="75000"/>
                    <a:lumOff val="25000"/>
                  </a:schemeClr>
                </a:solidFill>
              </a:rPr>
              <a:t>It </a:t>
            </a:r>
            <a:r>
              <a:rPr lang="fr-FR" sz="1600" i="1" dirty="0" err="1">
                <a:solidFill>
                  <a:schemeClr val="tx1">
                    <a:lumMod val="75000"/>
                    <a:lumOff val="25000"/>
                  </a:schemeClr>
                </a:solidFill>
              </a:rPr>
              <a:t>is</a:t>
            </a:r>
            <a:r>
              <a:rPr lang="fr-FR" sz="1600" i="1" dirty="0">
                <a:solidFill>
                  <a:schemeClr val="tx1">
                    <a:lumMod val="75000"/>
                    <a:lumOff val="25000"/>
                  </a:schemeClr>
                </a:solidFill>
              </a:rPr>
              <a:t> </a:t>
            </a:r>
            <a:r>
              <a:rPr lang="fr-FR" sz="1600" i="1" dirty="0" err="1">
                <a:solidFill>
                  <a:schemeClr val="tx1">
                    <a:lumMod val="75000"/>
                    <a:lumOff val="25000"/>
                  </a:schemeClr>
                </a:solidFill>
              </a:rPr>
              <a:t>also</a:t>
            </a:r>
            <a:r>
              <a:rPr lang="fr-FR" sz="1600" i="1" dirty="0">
                <a:solidFill>
                  <a:schemeClr val="tx1">
                    <a:lumMod val="75000"/>
                    <a:lumOff val="25000"/>
                  </a:schemeClr>
                </a:solidFill>
              </a:rPr>
              <a:t> possible to </a:t>
            </a:r>
            <a:r>
              <a:rPr lang="fr-FR" sz="1600" i="1" dirty="0" err="1">
                <a:solidFill>
                  <a:schemeClr val="tx1">
                    <a:lumMod val="75000"/>
                    <a:lumOff val="25000"/>
                  </a:schemeClr>
                </a:solidFill>
              </a:rPr>
              <a:t>define</a:t>
            </a:r>
            <a:r>
              <a:rPr lang="fr-FR" sz="1600" i="1" dirty="0">
                <a:solidFill>
                  <a:schemeClr val="tx1">
                    <a:lumMod val="75000"/>
                    <a:lumOff val="25000"/>
                  </a:schemeClr>
                </a:solidFill>
              </a:rPr>
              <a:t> </a:t>
            </a:r>
            <a:r>
              <a:rPr lang="fr-FR" sz="1600" i="1" dirty="0" err="1">
                <a:solidFill>
                  <a:schemeClr val="tx1">
                    <a:lumMod val="75000"/>
                    <a:lumOff val="25000"/>
                  </a:schemeClr>
                </a:solidFill>
              </a:rPr>
              <a:t>machining</a:t>
            </a:r>
            <a:r>
              <a:rPr lang="fr-FR" sz="1600" i="1" dirty="0">
                <a:solidFill>
                  <a:schemeClr val="tx1">
                    <a:lumMod val="75000"/>
                    <a:lumOff val="25000"/>
                  </a:schemeClr>
                </a:solidFill>
              </a:rPr>
              <a:t> </a:t>
            </a:r>
            <a:r>
              <a:rPr lang="fr-FR" sz="1600" i="1" dirty="0" err="1">
                <a:solidFill>
                  <a:schemeClr val="tx1">
                    <a:lumMod val="75000"/>
                    <a:lumOff val="25000"/>
                  </a:schemeClr>
                </a:solidFill>
              </a:rPr>
              <a:t>depths</a:t>
            </a:r>
            <a:r>
              <a:rPr lang="fr-FR" sz="1600" i="1" dirty="0">
                <a:solidFill>
                  <a:schemeClr val="tx1">
                    <a:lumMod val="75000"/>
                    <a:lumOff val="25000"/>
                  </a:schemeClr>
                </a:solidFill>
              </a:rPr>
              <a:t> by </a:t>
            </a:r>
            <a:r>
              <a:rPr lang="fr-FR" sz="1600" i="1" dirty="0" err="1">
                <a:solidFill>
                  <a:schemeClr val="tx1">
                    <a:lumMod val="75000"/>
                    <a:lumOff val="25000"/>
                  </a:schemeClr>
                </a:solidFill>
              </a:rPr>
              <a:t>clicking</a:t>
            </a:r>
            <a:r>
              <a:rPr lang="fr-FR" sz="1600" i="1" dirty="0">
                <a:solidFill>
                  <a:schemeClr val="tx1">
                    <a:lumMod val="75000"/>
                    <a:lumOff val="25000"/>
                  </a:schemeClr>
                </a:solidFill>
              </a:rPr>
              <a:t> the </a:t>
            </a:r>
            <a:r>
              <a:rPr lang="fr-FR" sz="1600" i="1" dirty="0" err="1">
                <a:solidFill>
                  <a:schemeClr val="tx1">
                    <a:lumMod val="75000"/>
                    <a:lumOff val="25000"/>
                  </a:schemeClr>
                </a:solidFill>
              </a:rPr>
              <a:t>symbol</a:t>
            </a:r>
            <a:r>
              <a:rPr lang="fr-FR" sz="1600" i="1" dirty="0">
                <a:solidFill>
                  <a:schemeClr val="tx1">
                    <a:lumMod val="75000"/>
                    <a:lumOff val="25000"/>
                  </a:schemeClr>
                </a:solidFill>
              </a:rPr>
              <a:t>!</a:t>
            </a:r>
            <a:endParaRPr lang="fr-FR" sz="1600" dirty="0">
              <a:solidFill>
                <a:schemeClr val="tx1">
                  <a:lumMod val="75000"/>
                  <a:lumOff val="25000"/>
                </a:schemeClr>
              </a:solidFill>
            </a:endParaRPr>
          </a:p>
        </p:txBody>
      </p:sp>
      <p:sp>
        <p:nvSpPr>
          <p:cNvPr id="17" name="Title 1">
            <a:extLst>
              <a:ext uri="{FF2B5EF4-FFF2-40B4-BE49-F238E27FC236}">
                <a16:creationId xmlns:a16="http://schemas.microsoft.com/office/drawing/2014/main" id="{4331EAD1-60C5-4DD9-8B53-FF3F8B261A5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8" name="ZoneTexte 17">
            <a:extLst>
              <a:ext uri="{FF2B5EF4-FFF2-40B4-BE49-F238E27FC236}">
                <a16:creationId xmlns:a16="http://schemas.microsoft.com/office/drawing/2014/main" id="{1C082D34-262F-4712-8833-C10EDF6F2884}"/>
              </a:ext>
            </a:extLst>
          </p:cNvPr>
          <p:cNvSpPr txBox="1"/>
          <p:nvPr/>
        </p:nvSpPr>
        <p:spPr>
          <a:xfrm>
            <a:off x="335359" y="837857"/>
            <a:ext cx="5379641" cy="646331"/>
          </a:xfrm>
          <a:prstGeom prst="rect">
            <a:avLst/>
          </a:prstGeom>
          <a:noFill/>
        </p:spPr>
        <p:txBody>
          <a:bodyPr wrap="square" rtlCol="0">
            <a:spAutoFit/>
          </a:bodyPr>
          <a:lstStyle/>
          <a:p>
            <a:r>
              <a:rPr lang="fr-FR" sz="3600" dirty="0">
                <a:latin typeface="+mn-lt"/>
              </a:rPr>
              <a:t>User Interface / </a:t>
            </a:r>
            <a:r>
              <a:rPr lang="fr-FR" sz="3600" dirty="0" err="1">
                <a:latin typeface="+mn-lt"/>
              </a:rPr>
              <a:t>Geometry</a:t>
            </a:r>
            <a:endParaRPr lang="fr-FR" sz="3600" dirty="0">
              <a:latin typeface="+mn-lt"/>
            </a:endParaRPr>
          </a:p>
        </p:txBody>
      </p:sp>
    </p:spTree>
    <p:extLst>
      <p:ext uri="{BB962C8B-B14F-4D97-AF65-F5344CB8AC3E}">
        <p14:creationId xmlns:p14="http://schemas.microsoft.com/office/powerpoint/2010/main" val="60508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7" name="Image 6">
            <a:extLst>
              <a:ext uri="{FF2B5EF4-FFF2-40B4-BE49-F238E27FC236}">
                <a16:creationId xmlns:a16="http://schemas.microsoft.com/office/drawing/2014/main" id="{51FECADD-4F8E-4F37-B834-824FD51A5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68" y="2856872"/>
            <a:ext cx="2641448" cy="557821"/>
          </a:xfrm>
          <a:prstGeom prst="rect">
            <a:avLst/>
          </a:prstGeom>
        </p:spPr>
      </p:pic>
      <p:pic>
        <p:nvPicPr>
          <p:cNvPr id="9" name="Image 8">
            <a:extLst>
              <a:ext uri="{FF2B5EF4-FFF2-40B4-BE49-F238E27FC236}">
                <a16:creationId xmlns:a16="http://schemas.microsoft.com/office/drawing/2014/main" id="{0B0B8870-52BA-40C7-9782-47AD884EE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62" y="2852935"/>
            <a:ext cx="2563019" cy="561758"/>
          </a:xfrm>
          <a:prstGeom prst="rect">
            <a:avLst/>
          </a:prstGeom>
        </p:spPr>
      </p:pic>
      <p:sp>
        <p:nvSpPr>
          <p:cNvPr id="10" name="ZoneTexte 9">
            <a:extLst>
              <a:ext uri="{FF2B5EF4-FFF2-40B4-BE49-F238E27FC236}">
                <a16:creationId xmlns:a16="http://schemas.microsoft.com/office/drawing/2014/main" id="{4D8FBF10-ABA9-4B3A-8D93-C51AE0495669}"/>
              </a:ext>
            </a:extLst>
          </p:cNvPr>
          <p:cNvSpPr txBox="1"/>
          <p:nvPr/>
        </p:nvSpPr>
        <p:spPr>
          <a:xfrm>
            <a:off x="2378318" y="2349632"/>
            <a:ext cx="802378" cy="369332"/>
          </a:xfrm>
          <a:prstGeom prst="rect">
            <a:avLst/>
          </a:prstGeom>
          <a:noFill/>
        </p:spPr>
        <p:txBody>
          <a:bodyPr wrap="square" rtlCol="0">
            <a:spAutoFit/>
          </a:bodyPr>
          <a:lstStyle/>
          <a:p>
            <a:r>
              <a:rPr lang="fr-FR" b="1" dirty="0">
                <a:solidFill>
                  <a:schemeClr val="tx1">
                    <a:lumMod val="75000"/>
                    <a:lumOff val="25000"/>
                  </a:schemeClr>
                </a:solidFill>
              </a:rPr>
              <a:t>V6.08</a:t>
            </a:r>
          </a:p>
        </p:txBody>
      </p:sp>
      <p:sp>
        <p:nvSpPr>
          <p:cNvPr id="11" name="ZoneTexte 10">
            <a:extLst>
              <a:ext uri="{FF2B5EF4-FFF2-40B4-BE49-F238E27FC236}">
                <a16:creationId xmlns:a16="http://schemas.microsoft.com/office/drawing/2014/main" id="{1DC9B2F9-CA94-489F-B646-5907EA51D630}"/>
              </a:ext>
            </a:extLst>
          </p:cNvPr>
          <p:cNvSpPr txBox="1"/>
          <p:nvPr/>
        </p:nvSpPr>
        <p:spPr>
          <a:xfrm>
            <a:off x="3431704" y="2349632"/>
            <a:ext cx="802378" cy="369332"/>
          </a:xfrm>
          <a:prstGeom prst="rect">
            <a:avLst/>
          </a:prstGeom>
          <a:noFill/>
        </p:spPr>
        <p:txBody>
          <a:bodyPr wrap="square" rtlCol="0">
            <a:spAutoFit/>
          </a:bodyPr>
          <a:lstStyle/>
          <a:p>
            <a:r>
              <a:rPr lang="fr-FR" b="1" dirty="0">
                <a:solidFill>
                  <a:srgbClr val="C00000"/>
                </a:solidFill>
              </a:rPr>
              <a:t>V6.09</a:t>
            </a:r>
          </a:p>
        </p:txBody>
      </p:sp>
      <p:cxnSp>
        <p:nvCxnSpPr>
          <p:cNvPr id="12" name="Connecteur droit 11">
            <a:extLst>
              <a:ext uri="{FF2B5EF4-FFF2-40B4-BE49-F238E27FC236}">
                <a16:creationId xmlns:a16="http://schemas.microsoft.com/office/drawing/2014/main" id="{F2B2C6B4-6332-4AC4-8AE3-27DF6AD67135}"/>
              </a:ext>
            </a:extLst>
          </p:cNvPr>
          <p:cNvCxnSpPr>
            <a:cxnSpLocks/>
          </p:cNvCxnSpPr>
          <p:nvPr/>
        </p:nvCxnSpPr>
        <p:spPr>
          <a:xfrm>
            <a:off x="3287688" y="2342091"/>
            <a:ext cx="0" cy="115891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1B3C8BA-7BB0-4FEF-BC49-AB0AA9A8A4EF}"/>
              </a:ext>
            </a:extLst>
          </p:cNvPr>
          <p:cNvSpPr txBox="1"/>
          <p:nvPr/>
        </p:nvSpPr>
        <p:spPr>
          <a:xfrm>
            <a:off x="3303847" y="3708150"/>
            <a:ext cx="4891615" cy="861774"/>
          </a:xfrm>
          <a:prstGeom prst="rect">
            <a:avLst/>
          </a:prstGeom>
          <a:noFill/>
        </p:spPr>
        <p:txBody>
          <a:bodyPr wrap="square" rtlCol="0">
            <a:spAutoFit/>
          </a:bodyPr>
          <a:lstStyle/>
          <a:p>
            <a:pPr marL="285750" indent="-285750">
              <a:buFontTx/>
              <a:buChar char="-"/>
            </a:pPr>
            <a:r>
              <a:rPr lang="fr-FR" sz="1600" dirty="0" err="1">
                <a:solidFill>
                  <a:schemeClr val="tx1">
                    <a:lumMod val="75000"/>
                    <a:lumOff val="25000"/>
                  </a:schemeClr>
                </a:solidFill>
              </a:rPr>
              <a:t>Checkbox</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replaced</a:t>
            </a:r>
            <a:r>
              <a:rPr lang="fr-FR" sz="1600" dirty="0">
                <a:solidFill>
                  <a:schemeClr val="tx1">
                    <a:lumMod val="75000"/>
                    <a:lumOff val="25000"/>
                  </a:schemeClr>
                </a:solidFill>
              </a:rPr>
              <a:t> by the lock </a:t>
            </a:r>
            <a:r>
              <a:rPr lang="fr-FR" sz="1600" dirty="0" err="1">
                <a:solidFill>
                  <a:schemeClr val="tx1">
                    <a:lumMod val="75000"/>
                    <a:lumOff val="25000"/>
                  </a:schemeClr>
                </a:solidFill>
              </a:rPr>
              <a:t>icon</a:t>
            </a:r>
            <a:endParaRPr lang="fr-FR" sz="1600" dirty="0">
              <a:solidFill>
                <a:schemeClr val="tx1">
                  <a:lumMod val="75000"/>
                  <a:lumOff val="25000"/>
                </a:schemeClr>
              </a:solidFill>
            </a:endParaRPr>
          </a:p>
          <a:p>
            <a:pPr marL="285750" indent="-285750">
              <a:buFontTx/>
              <a:buChar char="-"/>
            </a:pPr>
            <a:r>
              <a:rPr lang="fr-FR" sz="1600" dirty="0">
                <a:solidFill>
                  <a:schemeClr val="tx1">
                    <a:lumMod val="75000"/>
                    <a:lumOff val="25000"/>
                  </a:schemeClr>
                </a:solidFill>
              </a:rPr>
              <a:t>Button to </a:t>
            </a:r>
            <a:r>
              <a:rPr lang="fr-FR" sz="1600" dirty="0" err="1">
                <a:solidFill>
                  <a:schemeClr val="tx1">
                    <a:lumMod val="75000"/>
                    <a:lumOff val="25000"/>
                  </a:schemeClr>
                </a:solidFill>
              </a:rPr>
              <a:t>pick</a:t>
            </a:r>
            <a:r>
              <a:rPr lang="fr-FR" sz="1600" dirty="0">
                <a:solidFill>
                  <a:schemeClr val="tx1">
                    <a:lumMod val="75000"/>
                    <a:lumOff val="25000"/>
                  </a:schemeClr>
                </a:solidFill>
              </a:rPr>
              <a:t> value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replaced</a:t>
            </a:r>
            <a:r>
              <a:rPr lang="fr-FR" sz="1600" dirty="0">
                <a:solidFill>
                  <a:schemeClr val="tx1">
                    <a:lumMod val="75000"/>
                    <a:lumOff val="25000"/>
                  </a:schemeClr>
                </a:solidFill>
              </a:rPr>
              <a:t> by the pipette</a:t>
            </a:r>
          </a:p>
          <a:p>
            <a:pPr marL="285750" indent="-285750">
              <a:buFontTx/>
              <a:buChar char="-"/>
            </a:pPr>
            <a:r>
              <a:rPr lang="fr-FR" sz="1600" dirty="0">
                <a:solidFill>
                  <a:schemeClr val="tx1">
                    <a:lumMod val="75000"/>
                    <a:lumOff val="25000"/>
                  </a:schemeClr>
                </a:solidFill>
              </a:rPr>
              <a:t>New </a:t>
            </a:r>
            <a:r>
              <a:rPr lang="fr-FR" sz="1600" dirty="0" err="1">
                <a:solidFill>
                  <a:schemeClr val="tx1">
                    <a:lumMod val="75000"/>
                    <a:lumOff val="25000"/>
                  </a:schemeClr>
                </a:solidFill>
              </a:rPr>
              <a:t>tooltip</a:t>
            </a:r>
            <a:endParaRPr lang="fr-FR" sz="1600" dirty="0">
              <a:solidFill>
                <a:schemeClr val="tx1">
                  <a:lumMod val="75000"/>
                  <a:lumOff val="25000"/>
                </a:schemeClr>
              </a:solidFill>
            </a:endParaRPr>
          </a:p>
        </p:txBody>
      </p:sp>
      <p:pic>
        <p:nvPicPr>
          <p:cNvPr id="15" name="Image 14">
            <a:extLst>
              <a:ext uri="{FF2B5EF4-FFF2-40B4-BE49-F238E27FC236}">
                <a16:creationId xmlns:a16="http://schemas.microsoft.com/office/drawing/2014/main" id="{59ED7759-988A-458B-9BDA-582529642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8126" y="3826181"/>
            <a:ext cx="3064221" cy="1487486"/>
          </a:xfrm>
          <a:prstGeom prst="rect">
            <a:avLst/>
          </a:prstGeom>
        </p:spPr>
      </p:pic>
      <p:sp>
        <p:nvSpPr>
          <p:cNvPr id="16" name="ZoneTexte 15">
            <a:extLst>
              <a:ext uri="{FF2B5EF4-FFF2-40B4-BE49-F238E27FC236}">
                <a16:creationId xmlns:a16="http://schemas.microsoft.com/office/drawing/2014/main" id="{0D2E4253-566D-42D1-A5FF-3E57A84CF23C}"/>
              </a:ext>
            </a:extLst>
          </p:cNvPr>
          <p:cNvSpPr txBox="1"/>
          <p:nvPr/>
        </p:nvSpPr>
        <p:spPr>
          <a:xfrm>
            <a:off x="551384" y="1555341"/>
            <a:ext cx="3816424" cy="461665"/>
          </a:xfrm>
          <a:prstGeom prst="rect">
            <a:avLst/>
          </a:prstGeom>
          <a:noFill/>
        </p:spPr>
        <p:txBody>
          <a:bodyPr wrap="square">
            <a:spAutoFit/>
          </a:bodyPr>
          <a:lstStyle/>
          <a:p>
            <a:r>
              <a:rPr lang="fr-FR" sz="2400" b="1" dirty="0"/>
              <a:t>Z Altitude </a:t>
            </a:r>
            <a:r>
              <a:rPr lang="fr-FR" sz="2400" b="1" dirty="0" err="1"/>
              <a:t>Behaviour</a:t>
            </a:r>
            <a:endParaRPr lang="fr-FR" sz="2400" b="1" dirty="0"/>
          </a:p>
        </p:txBody>
      </p:sp>
      <p:cxnSp>
        <p:nvCxnSpPr>
          <p:cNvPr id="17" name="Connecteur droit avec flèche 16">
            <a:extLst>
              <a:ext uri="{FF2B5EF4-FFF2-40B4-BE49-F238E27FC236}">
                <a16:creationId xmlns:a16="http://schemas.microsoft.com/office/drawing/2014/main" id="{20909EDF-8BDF-4500-B599-DC5AC9B5BF9C}"/>
              </a:ext>
            </a:extLst>
          </p:cNvPr>
          <p:cNvCxnSpPr>
            <a:cxnSpLocks/>
          </p:cNvCxnSpPr>
          <p:nvPr/>
        </p:nvCxnSpPr>
        <p:spPr>
          <a:xfrm>
            <a:off x="4874504" y="4403879"/>
            <a:ext cx="340272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D75185D-71CE-4145-9D97-B70457FC450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0" name="ZoneTexte 19">
            <a:extLst>
              <a:ext uri="{FF2B5EF4-FFF2-40B4-BE49-F238E27FC236}">
                <a16:creationId xmlns:a16="http://schemas.microsoft.com/office/drawing/2014/main" id="{91129E5A-0D93-4FD6-A863-4BE6308894A2}"/>
              </a:ext>
            </a:extLst>
          </p:cNvPr>
          <p:cNvSpPr txBox="1"/>
          <p:nvPr/>
        </p:nvSpPr>
        <p:spPr>
          <a:xfrm>
            <a:off x="335359" y="837857"/>
            <a:ext cx="5379641" cy="646331"/>
          </a:xfrm>
          <a:prstGeom prst="rect">
            <a:avLst/>
          </a:prstGeom>
          <a:noFill/>
        </p:spPr>
        <p:txBody>
          <a:bodyPr wrap="square" rtlCol="0">
            <a:spAutoFit/>
          </a:bodyPr>
          <a:lstStyle/>
          <a:p>
            <a:r>
              <a:rPr lang="fr-FR" sz="3600" dirty="0">
                <a:latin typeface="+mn-lt"/>
              </a:rPr>
              <a:t>User Interface / </a:t>
            </a:r>
            <a:r>
              <a:rPr lang="fr-FR" sz="3600" dirty="0" err="1">
                <a:latin typeface="+mn-lt"/>
              </a:rPr>
              <a:t>Geometry</a:t>
            </a:r>
            <a:endParaRPr lang="fr-FR" sz="3600" dirty="0">
              <a:latin typeface="+mn-lt"/>
            </a:endParaRPr>
          </a:p>
        </p:txBody>
      </p:sp>
    </p:spTree>
    <p:extLst>
      <p:ext uri="{BB962C8B-B14F-4D97-AF65-F5344CB8AC3E}">
        <p14:creationId xmlns:p14="http://schemas.microsoft.com/office/powerpoint/2010/main" val="46868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8C9565C3-EDD3-4ECF-9853-C63BAF2841E2}"/>
              </a:ext>
            </a:extLst>
          </p:cNvPr>
          <p:cNvSpPr txBox="1"/>
          <p:nvPr/>
        </p:nvSpPr>
        <p:spPr>
          <a:xfrm>
            <a:off x="551384" y="1555341"/>
            <a:ext cx="2475960" cy="461665"/>
          </a:xfrm>
          <a:prstGeom prst="rect">
            <a:avLst/>
          </a:prstGeom>
          <a:noFill/>
        </p:spPr>
        <p:txBody>
          <a:bodyPr wrap="square">
            <a:spAutoFit/>
          </a:bodyPr>
          <a:lstStyle/>
          <a:p>
            <a:r>
              <a:rPr lang="fr-FR" sz="2400" b="1" dirty="0" err="1"/>
              <a:t>Dialog</a:t>
            </a:r>
            <a:r>
              <a:rPr lang="fr-FR" sz="2400" b="1" dirty="0"/>
              <a:t> Area</a:t>
            </a:r>
          </a:p>
        </p:txBody>
      </p:sp>
      <p:pic>
        <p:nvPicPr>
          <p:cNvPr id="11" name="Image 10">
            <a:extLst>
              <a:ext uri="{FF2B5EF4-FFF2-40B4-BE49-F238E27FC236}">
                <a16:creationId xmlns:a16="http://schemas.microsoft.com/office/drawing/2014/main" id="{B088CE9E-B01C-415D-937E-66907B90A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2316"/>
            <a:ext cx="12192000" cy="443552"/>
          </a:xfrm>
          <a:prstGeom prst="rect">
            <a:avLst/>
          </a:prstGeom>
        </p:spPr>
      </p:pic>
      <p:sp>
        <p:nvSpPr>
          <p:cNvPr id="15" name="Rectangle 14">
            <a:extLst>
              <a:ext uri="{FF2B5EF4-FFF2-40B4-BE49-F238E27FC236}">
                <a16:creationId xmlns:a16="http://schemas.microsoft.com/office/drawing/2014/main" id="{FFEF05E1-B6F6-4A95-9D3A-8CAA6D0A727D}"/>
              </a:ext>
            </a:extLst>
          </p:cNvPr>
          <p:cNvSpPr/>
          <p:nvPr/>
        </p:nvSpPr>
        <p:spPr>
          <a:xfrm>
            <a:off x="4555869" y="3154545"/>
            <a:ext cx="238043"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F76C540-3395-418F-BB65-A2B1BC1E7B3E}"/>
              </a:ext>
            </a:extLst>
          </p:cNvPr>
          <p:cNvSpPr/>
          <p:nvPr/>
        </p:nvSpPr>
        <p:spPr>
          <a:xfrm>
            <a:off x="7896200" y="3183101"/>
            <a:ext cx="720080" cy="2619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5B7B3F8A-67AE-497C-8187-F16ECA57EED2}"/>
              </a:ext>
            </a:extLst>
          </p:cNvPr>
          <p:cNvSpPr txBox="1"/>
          <p:nvPr/>
        </p:nvSpPr>
        <p:spPr>
          <a:xfrm>
            <a:off x="7742417" y="2177430"/>
            <a:ext cx="3077294" cy="338554"/>
          </a:xfrm>
          <a:prstGeom prst="rect">
            <a:avLst/>
          </a:prstGeom>
          <a:noFill/>
        </p:spPr>
        <p:txBody>
          <a:bodyPr wrap="square">
            <a:spAutoFit/>
          </a:bodyPr>
          <a:lstStyle/>
          <a:p>
            <a:pPr marL="285750" indent="-285750">
              <a:buFontTx/>
              <a:buChar char="-"/>
            </a:pPr>
            <a:r>
              <a:rPr lang="fr-FR" sz="1600" b="1" dirty="0" err="1">
                <a:solidFill>
                  <a:schemeClr val="tx1">
                    <a:lumMod val="75000"/>
                    <a:lumOff val="25000"/>
                  </a:schemeClr>
                </a:solidFill>
              </a:rPr>
              <a:t>Units</a:t>
            </a:r>
            <a:r>
              <a:rPr lang="fr-FR" sz="1600" dirty="0">
                <a:solidFill>
                  <a:schemeClr val="tx1">
                    <a:lumMod val="75000"/>
                    <a:lumOff val="25000"/>
                  </a:schemeClr>
                </a:solidFill>
              </a:rPr>
              <a:t> are </a:t>
            </a:r>
            <a:r>
              <a:rPr lang="fr-FR" sz="1600" dirty="0" err="1">
                <a:solidFill>
                  <a:schemeClr val="tx1">
                    <a:lumMod val="75000"/>
                    <a:lumOff val="25000"/>
                  </a:schemeClr>
                </a:solidFill>
              </a:rPr>
              <a:t>given</a:t>
            </a:r>
            <a:r>
              <a:rPr lang="fr-FR" sz="1600" dirty="0">
                <a:solidFill>
                  <a:schemeClr val="tx1">
                    <a:lumMod val="75000"/>
                    <a:lumOff val="25000"/>
                  </a:schemeClr>
                </a:solidFill>
              </a:rPr>
              <a:t> in the </a:t>
            </a:r>
            <a:r>
              <a:rPr lang="fr-FR" sz="1600" dirty="0" err="1">
                <a:solidFill>
                  <a:schemeClr val="tx1">
                    <a:lumMod val="75000"/>
                    <a:lumOff val="25000"/>
                  </a:schemeClr>
                </a:solidFill>
              </a:rPr>
              <a:t>field</a:t>
            </a:r>
            <a:endParaRPr lang="fr-FR" sz="1600" dirty="0">
              <a:solidFill>
                <a:schemeClr val="tx1">
                  <a:lumMod val="75000"/>
                  <a:lumOff val="25000"/>
                </a:schemeClr>
              </a:solidFill>
            </a:endParaRPr>
          </a:p>
        </p:txBody>
      </p:sp>
      <p:sp>
        <p:nvSpPr>
          <p:cNvPr id="18" name="ZoneTexte 17">
            <a:extLst>
              <a:ext uri="{FF2B5EF4-FFF2-40B4-BE49-F238E27FC236}">
                <a16:creationId xmlns:a16="http://schemas.microsoft.com/office/drawing/2014/main" id="{FFE2C07E-4CB3-48D7-8BAF-1809C41CBEF2}"/>
              </a:ext>
            </a:extLst>
          </p:cNvPr>
          <p:cNvSpPr txBox="1"/>
          <p:nvPr/>
        </p:nvSpPr>
        <p:spPr>
          <a:xfrm>
            <a:off x="3605436" y="2177430"/>
            <a:ext cx="4104456" cy="338554"/>
          </a:xfrm>
          <a:prstGeom prst="rect">
            <a:avLst/>
          </a:prstGeom>
          <a:noFill/>
        </p:spPr>
        <p:txBody>
          <a:bodyPr wrap="square">
            <a:spAutoFit/>
          </a:bodyPr>
          <a:lstStyle/>
          <a:p>
            <a:pPr marL="285750" indent="-285750">
              <a:buFontTx/>
              <a:buChar char="-"/>
            </a:pPr>
            <a:r>
              <a:rPr lang="fr-FR" sz="1600" dirty="0">
                <a:solidFill>
                  <a:schemeClr val="tx1">
                    <a:lumMod val="75000"/>
                    <a:lumOff val="25000"/>
                  </a:schemeClr>
                </a:solidFill>
              </a:rPr>
              <a:t>The </a:t>
            </a:r>
            <a:r>
              <a:rPr lang="fr-FR" sz="1600" b="1" dirty="0" err="1">
                <a:solidFill>
                  <a:schemeClr val="tx1">
                    <a:lumMod val="75000"/>
                    <a:lumOff val="25000"/>
                  </a:schemeClr>
                </a:solidFill>
              </a:rPr>
              <a:t>spinbox</a:t>
            </a:r>
            <a:r>
              <a:rPr lang="fr-FR" sz="1600" dirty="0">
                <a:solidFill>
                  <a:schemeClr val="tx1">
                    <a:lumMod val="75000"/>
                    <a:lumOff val="25000"/>
                  </a:schemeClr>
                </a:solidFill>
              </a:rPr>
              <a:t> are </a:t>
            </a:r>
            <a:r>
              <a:rPr lang="fr-FR" sz="1600" dirty="0" err="1">
                <a:solidFill>
                  <a:schemeClr val="tx1">
                    <a:lumMod val="75000"/>
                    <a:lumOff val="25000"/>
                  </a:schemeClr>
                </a:solidFill>
              </a:rPr>
              <a:t>added</a:t>
            </a:r>
            <a:r>
              <a:rPr lang="fr-FR" sz="1600" dirty="0">
                <a:solidFill>
                  <a:schemeClr val="tx1">
                    <a:lumMod val="75000"/>
                    <a:lumOff val="25000"/>
                  </a:schemeClr>
                </a:solidFill>
              </a:rPr>
              <a:t> for all the </a:t>
            </a:r>
            <a:r>
              <a:rPr lang="fr-FR" sz="1600" dirty="0" err="1">
                <a:solidFill>
                  <a:schemeClr val="tx1">
                    <a:lumMod val="75000"/>
                    <a:lumOff val="25000"/>
                  </a:schemeClr>
                </a:solidFill>
              </a:rPr>
              <a:t>fields</a:t>
            </a:r>
            <a:endParaRPr lang="fr-FR" sz="1600" dirty="0">
              <a:solidFill>
                <a:schemeClr val="tx1">
                  <a:lumMod val="75000"/>
                  <a:lumOff val="25000"/>
                </a:schemeClr>
              </a:solidFill>
            </a:endParaRPr>
          </a:p>
        </p:txBody>
      </p:sp>
      <p:sp>
        <p:nvSpPr>
          <p:cNvPr id="19" name="ZoneTexte 18">
            <a:extLst>
              <a:ext uri="{FF2B5EF4-FFF2-40B4-BE49-F238E27FC236}">
                <a16:creationId xmlns:a16="http://schemas.microsoft.com/office/drawing/2014/main" id="{2DCF138B-4BF2-498C-B854-8B332B930C0B}"/>
              </a:ext>
            </a:extLst>
          </p:cNvPr>
          <p:cNvSpPr txBox="1"/>
          <p:nvPr/>
        </p:nvSpPr>
        <p:spPr>
          <a:xfrm>
            <a:off x="510249" y="2186955"/>
            <a:ext cx="2617078" cy="584775"/>
          </a:xfrm>
          <a:prstGeom prst="rect">
            <a:avLst/>
          </a:prstGeom>
          <a:noFill/>
        </p:spPr>
        <p:txBody>
          <a:bodyPr wrap="square">
            <a:spAutoFit/>
          </a:bodyPr>
          <a:lstStyle/>
          <a:p>
            <a:pPr marL="285750" indent="-285750">
              <a:buFontTx/>
              <a:buChar char="-"/>
            </a:pPr>
            <a:r>
              <a:rPr lang="fr-FR" sz="1600" dirty="0">
                <a:solidFill>
                  <a:schemeClr val="tx1">
                    <a:lumMod val="75000"/>
                    <a:lumOff val="25000"/>
                  </a:schemeClr>
                </a:solidFill>
              </a:rPr>
              <a:t>No more </a:t>
            </a:r>
            <a:r>
              <a:rPr lang="fr-FR" sz="1600" b="1" dirty="0">
                <a:solidFill>
                  <a:schemeClr val="tx1">
                    <a:lumMod val="75000"/>
                    <a:lumOff val="25000"/>
                  </a:schemeClr>
                </a:solidFill>
              </a:rPr>
              <a:t>ENTER</a:t>
            </a:r>
            <a:r>
              <a:rPr lang="fr-FR" sz="1600" dirty="0">
                <a:solidFill>
                  <a:schemeClr val="tx1">
                    <a:lumMod val="75000"/>
                    <a:lumOff val="25000"/>
                  </a:schemeClr>
                </a:solidFill>
              </a:rPr>
              <a:t> command to </a:t>
            </a:r>
            <a:r>
              <a:rPr lang="fr-FR" sz="1600" dirty="0" err="1">
                <a:solidFill>
                  <a:schemeClr val="tx1">
                    <a:lumMod val="75000"/>
                    <a:lumOff val="25000"/>
                  </a:schemeClr>
                </a:solidFill>
              </a:rPr>
              <a:t>validate</a:t>
            </a:r>
            <a:endParaRPr lang="fr-FR" sz="1600" dirty="0">
              <a:solidFill>
                <a:schemeClr val="tx1">
                  <a:lumMod val="75000"/>
                  <a:lumOff val="25000"/>
                </a:schemeClr>
              </a:solidFill>
            </a:endParaRPr>
          </a:p>
        </p:txBody>
      </p:sp>
      <p:cxnSp>
        <p:nvCxnSpPr>
          <p:cNvPr id="20" name="Connecteur droit avec flèche 19">
            <a:extLst>
              <a:ext uri="{FF2B5EF4-FFF2-40B4-BE49-F238E27FC236}">
                <a16:creationId xmlns:a16="http://schemas.microsoft.com/office/drawing/2014/main" id="{F68C1BC4-CB74-41B0-8257-7A7E59326A51}"/>
              </a:ext>
            </a:extLst>
          </p:cNvPr>
          <p:cNvCxnSpPr>
            <a:cxnSpLocks/>
          </p:cNvCxnSpPr>
          <p:nvPr/>
        </p:nvCxnSpPr>
        <p:spPr>
          <a:xfrm flipH="1">
            <a:off x="4666804" y="2554814"/>
            <a:ext cx="8086" cy="5569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AC4AFAA8-129E-4920-9E1F-510DEBBDD642}"/>
              </a:ext>
            </a:extLst>
          </p:cNvPr>
          <p:cNvCxnSpPr>
            <a:cxnSpLocks/>
          </p:cNvCxnSpPr>
          <p:nvPr/>
        </p:nvCxnSpPr>
        <p:spPr>
          <a:xfrm>
            <a:off x="8389664" y="2543629"/>
            <a:ext cx="0" cy="6109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6D02A22-ED2B-4493-8569-849F2E6470D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4" name="ZoneTexte 23">
            <a:extLst>
              <a:ext uri="{FF2B5EF4-FFF2-40B4-BE49-F238E27FC236}">
                <a16:creationId xmlns:a16="http://schemas.microsoft.com/office/drawing/2014/main" id="{85DCCAC1-8590-4E6F-A3CB-F7F4C82E7D85}"/>
              </a:ext>
            </a:extLst>
          </p:cNvPr>
          <p:cNvSpPr txBox="1"/>
          <p:nvPr/>
        </p:nvSpPr>
        <p:spPr>
          <a:xfrm>
            <a:off x="335359" y="837857"/>
            <a:ext cx="5379641" cy="646331"/>
          </a:xfrm>
          <a:prstGeom prst="rect">
            <a:avLst/>
          </a:prstGeom>
          <a:noFill/>
        </p:spPr>
        <p:txBody>
          <a:bodyPr wrap="square" rtlCol="0">
            <a:spAutoFit/>
          </a:bodyPr>
          <a:lstStyle/>
          <a:p>
            <a:r>
              <a:rPr lang="fr-FR" sz="3600" dirty="0">
                <a:latin typeface="+mn-lt"/>
              </a:rPr>
              <a:t>User Interface / Wireframe</a:t>
            </a:r>
          </a:p>
        </p:txBody>
      </p:sp>
      <p:pic>
        <p:nvPicPr>
          <p:cNvPr id="3" name="Image 2">
            <a:extLst>
              <a:ext uri="{FF2B5EF4-FFF2-40B4-BE49-F238E27FC236}">
                <a16:creationId xmlns:a16="http://schemas.microsoft.com/office/drawing/2014/main" id="{2E15A1BE-1FFA-4A83-B00B-672175A2E1C5}"/>
              </a:ext>
            </a:extLst>
          </p:cNvPr>
          <p:cNvPicPr>
            <a:picLocks noChangeAspect="1"/>
          </p:cNvPicPr>
          <p:nvPr/>
        </p:nvPicPr>
        <p:blipFill>
          <a:blip r:embed="rId4"/>
          <a:stretch>
            <a:fillRect/>
          </a:stretch>
        </p:blipFill>
        <p:spPr>
          <a:xfrm>
            <a:off x="759629" y="4456173"/>
            <a:ext cx="1805153" cy="520405"/>
          </a:xfrm>
          <a:prstGeom prst="rect">
            <a:avLst/>
          </a:prstGeom>
        </p:spPr>
      </p:pic>
      <p:sp>
        <p:nvSpPr>
          <p:cNvPr id="25" name="ZoneTexte 24">
            <a:extLst>
              <a:ext uri="{FF2B5EF4-FFF2-40B4-BE49-F238E27FC236}">
                <a16:creationId xmlns:a16="http://schemas.microsoft.com/office/drawing/2014/main" id="{2598F46E-7181-422E-BBF8-85BB4E98D57E}"/>
              </a:ext>
            </a:extLst>
          </p:cNvPr>
          <p:cNvSpPr txBox="1"/>
          <p:nvPr/>
        </p:nvSpPr>
        <p:spPr>
          <a:xfrm>
            <a:off x="510249" y="4080427"/>
            <a:ext cx="3547402" cy="338554"/>
          </a:xfrm>
          <a:prstGeom prst="rect">
            <a:avLst/>
          </a:prstGeom>
          <a:noFill/>
        </p:spPr>
        <p:txBody>
          <a:bodyPr wrap="square">
            <a:spAutoFit/>
          </a:bodyPr>
          <a:lstStyle/>
          <a:p>
            <a:pPr marL="285750" indent="-285750">
              <a:buFontTx/>
              <a:buChar char="-"/>
            </a:pPr>
            <a:r>
              <a:rPr lang="fr-FR" sz="1600" dirty="0">
                <a:solidFill>
                  <a:schemeClr val="tx1">
                    <a:lumMod val="75000"/>
                    <a:lumOff val="25000"/>
                  </a:schemeClr>
                </a:solidFill>
              </a:rPr>
              <a:t>Display of </a:t>
            </a:r>
            <a:r>
              <a:rPr lang="fr-FR" sz="1600" dirty="0" err="1">
                <a:solidFill>
                  <a:schemeClr val="tx1">
                    <a:lumMod val="75000"/>
                    <a:lumOff val="25000"/>
                  </a:schemeClr>
                </a:solidFill>
              </a:rPr>
              <a:t>icons</a:t>
            </a:r>
            <a:r>
              <a:rPr lang="fr-FR" sz="1600" dirty="0">
                <a:solidFill>
                  <a:schemeClr val="tx1">
                    <a:lumMod val="75000"/>
                    <a:lumOff val="25000"/>
                  </a:schemeClr>
                </a:solidFill>
              </a:rPr>
              <a:t> in the combo box.</a:t>
            </a:r>
          </a:p>
        </p:txBody>
      </p:sp>
    </p:spTree>
    <p:extLst>
      <p:ext uri="{BB962C8B-B14F-4D97-AF65-F5344CB8AC3E}">
        <p14:creationId xmlns:p14="http://schemas.microsoft.com/office/powerpoint/2010/main" val="3322228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Design</a:t>
            </a:r>
          </a:p>
        </p:txBody>
      </p:sp>
      <p:sp>
        <p:nvSpPr>
          <p:cNvPr id="6" name="ZoneTexte 5">
            <a:extLst>
              <a:ext uri="{FF2B5EF4-FFF2-40B4-BE49-F238E27FC236}">
                <a16:creationId xmlns:a16="http://schemas.microsoft.com/office/drawing/2014/main" id="{086FD558-64AA-4881-B23E-AE0ABAEF5353}"/>
              </a:ext>
            </a:extLst>
          </p:cNvPr>
          <p:cNvSpPr txBox="1"/>
          <p:nvPr/>
        </p:nvSpPr>
        <p:spPr>
          <a:xfrm>
            <a:off x="551384" y="2225281"/>
            <a:ext cx="4320480" cy="1569660"/>
          </a:xfrm>
          <a:prstGeom prst="rect">
            <a:avLst/>
          </a:prstGeom>
          <a:noFill/>
        </p:spPr>
        <p:txBody>
          <a:bodyPr wrap="square">
            <a:spAutoFit/>
          </a:bodyPr>
          <a:lstStyle/>
          <a:p>
            <a:r>
              <a:rPr lang="fr-FR" sz="1600" dirty="0"/>
              <a:t>The command to </a:t>
            </a:r>
            <a:r>
              <a:rPr lang="fr-FR" sz="1600" b="1" dirty="0" err="1"/>
              <a:t>retrieve</a:t>
            </a:r>
            <a:r>
              <a:rPr lang="fr-FR" sz="1600" b="1" dirty="0"/>
              <a:t> </a:t>
            </a:r>
            <a:r>
              <a:rPr lang="fr-FR" sz="1600" b="1" dirty="0" err="1"/>
              <a:t>erased</a:t>
            </a:r>
            <a:r>
              <a:rPr lang="fr-FR" sz="1600" b="1" dirty="0"/>
              <a:t> </a:t>
            </a:r>
            <a:r>
              <a:rPr lang="fr-FR" sz="1600" b="1" dirty="0" err="1"/>
              <a:t>elements</a:t>
            </a:r>
            <a:r>
              <a:rPr lang="fr-FR" sz="1600" b="1" dirty="0"/>
              <a:t> </a:t>
            </a:r>
            <a:r>
              <a:rPr lang="fr-FR" sz="1600" dirty="0" err="1"/>
              <a:t>is</a:t>
            </a:r>
            <a:r>
              <a:rPr lang="fr-FR" sz="1600" dirty="0"/>
              <a:t> </a:t>
            </a:r>
            <a:r>
              <a:rPr lang="fr-FR" sz="1600" dirty="0" err="1"/>
              <a:t>renewed</a:t>
            </a:r>
            <a:r>
              <a:rPr lang="fr-FR" sz="1600" dirty="0"/>
              <a:t> and </a:t>
            </a:r>
            <a:r>
              <a:rPr lang="fr-FR" sz="1600" dirty="0" err="1"/>
              <a:t>now</a:t>
            </a:r>
            <a:r>
              <a:rPr lang="fr-FR" sz="1600" dirty="0"/>
              <a:t> </a:t>
            </a:r>
            <a:r>
              <a:rPr lang="fr-FR" sz="1600" dirty="0" err="1"/>
              <a:t>offers</a:t>
            </a:r>
            <a:r>
              <a:rPr lang="fr-FR" sz="1600" dirty="0"/>
              <a:t> a </a:t>
            </a:r>
            <a:r>
              <a:rPr lang="fr-FR" sz="1600" dirty="0" err="1"/>
              <a:t>dialog</a:t>
            </a:r>
            <a:r>
              <a:rPr lang="fr-FR" sz="1600" dirty="0"/>
              <a:t> box, </a:t>
            </a:r>
            <a:r>
              <a:rPr lang="fr-FR" sz="1600" dirty="0" err="1"/>
              <a:t>where</a:t>
            </a:r>
            <a:r>
              <a:rPr lang="fr-FR" sz="1600" dirty="0"/>
              <a:t> </a:t>
            </a:r>
            <a:r>
              <a:rPr lang="fr-FR" sz="1600" dirty="0" err="1"/>
              <a:t>you</a:t>
            </a:r>
            <a:r>
              <a:rPr lang="fr-FR" sz="1600" dirty="0"/>
              <a:t> can:</a:t>
            </a:r>
          </a:p>
          <a:p>
            <a:pPr marL="285750" indent="-285750">
              <a:buFontTx/>
              <a:buChar char="-"/>
            </a:pPr>
            <a:r>
              <a:rPr lang="fr-FR" sz="1600" dirty="0" err="1"/>
              <a:t>get</a:t>
            </a:r>
            <a:r>
              <a:rPr lang="fr-FR" sz="1600" dirty="0"/>
              <a:t> the </a:t>
            </a:r>
            <a:r>
              <a:rPr lang="fr-FR" sz="1600" dirty="0" err="1"/>
              <a:t>whole</a:t>
            </a:r>
            <a:r>
              <a:rPr lang="fr-FR" sz="1600" dirty="0"/>
              <a:t> </a:t>
            </a:r>
            <a:r>
              <a:rPr lang="fr-FR" sz="1600" dirty="0" err="1"/>
              <a:t>list</a:t>
            </a:r>
            <a:r>
              <a:rPr lang="fr-FR" sz="1600" dirty="0"/>
              <a:t> of </a:t>
            </a:r>
            <a:r>
              <a:rPr lang="fr-FR" sz="1600" dirty="0" err="1"/>
              <a:t>erased</a:t>
            </a:r>
            <a:r>
              <a:rPr lang="fr-FR" sz="1600" dirty="0"/>
              <a:t> </a:t>
            </a:r>
            <a:r>
              <a:rPr lang="fr-FR" sz="1600" dirty="0" err="1"/>
              <a:t>elements</a:t>
            </a:r>
            <a:endParaRPr lang="fr-FR" sz="1600" dirty="0"/>
          </a:p>
          <a:p>
            <a:pPr marL="285750" indent="-285750">
              <a:buFontTx/>
              <a:buChar char="-"/>
            </a:pPr>
            <a:r>
              <a:rPr lang="fr-FR" sz="1600" dirty="0" err="1"/>
              <a:t>filter</a:t>
            </a:r>
            <a:r>
              <a:rPr lang="fr-FR" sz="1600" dirty="0"/>
              <a:t> the </a:t>
            </a:r>
            <a:r>
              <a:rPr lang="fr-FR" sz="1600" dirty="0" err="1"/>
              <a:t>deleted</a:t>
            </a:r>
            <a:r>
              <a:rPr lang="fr-FR" sz="1600" dirty="0"/>
              <a:t> </a:t>
            </a:r>
            <a:r>
              <a:rPr lang="fr-FR" sz="1600" dirty="0" err="1"/>
              <a:t>elements</a:t>
            </a:r>
            <a:r>
              <a:rPr lang="fr-FR" sz="1600" dirty="0"/>
              <a:t> by types</a:t>
            </a:r>
          </a:p>
          <a:p>
            <a:pPr marL="285750" indent="-285750">
              <a:buFontTx/>
              <a:buChar char="-"/>
            </a:pPr>
            <a:r>
              <a:rPr lang="fr-FR" sz="1600" dirty="0" err="1"/>
              <a:t>previsualize</a:t>
            </a:r>
            <a:r>
              <a:rPr lang="fr-FR" sz="1600" dirty="0"/>
              <a:t> </a:t>
            </a:r>
            <a:r>
              <a:rPr lang="fr-FR" sz="1600" dirty="0" err="1"/>
              <a:t>them</a:t>
            </a:r>
            <a:r>
              <a:rPr lang="fr-FR" sz="1600" dirty="0"/>
              <a:t> on the screen.</a:t>
            </a:r>
          </a:p>
        </p:txBody>
      </p:sp>
      <p:sp>
        <p:nvSpPr>
          <p:cNvPr id="7" name="ZoneTexte 6">
            <a:extLst>
              <a:ext uri="{FF2B5EF4-FFF2-40B4-BE49-F238E27FC236}">
                <a16:creationId xmlns:a16="http://schemas.microsoft.com/office/drawing/2014/main" id="{96E09A78-3132-4C55-B836-0278CC0C2EED}"/>
              </a:ext>
            </a:extLst>
          </p:cNvPr>
          <p:cNvSpPr txBox="1"/>
          <p:nvPr/>
        </p:nvSpPr>
        <p:spPr>
          <a:xfrm>
            <a:off x="551383" y="1555341"/>
            <a:ext cx="4752529" cy="461665"/>
          </a:xfrm>
          <a:prstGeom prst="rect">
            <a:avLst/>
          </a:prstGeom>
          <a:noFill/>
        </p:spPr>
        <p:txBody>
          <a:bodyPr wrap="square">
            <a:spAutoFit/>
          </a:bodyPr>
          <a:lstStyle/>
          <a:p>
            <a:r>
              <a:rPr lang="fr-FR" sz="2400" b="1" dirty="0" err="1"/>
              <a:t>Retrieve</a:t>
            </a:r>
            <a:r>
              <a:rPr lang="fr-FR" sz="2400" b="1" dirty="0"/>
              <a:t> </a:t>
            </a:r>
            <a:r>
              <a:rPr lang="fr-FR" sz="2400" b="1" dirty="0" err="1"/>
              <a:t>Erased</a:t>
            </a:r>
            <a:r>
              <a:rPr lang="fr-FR" sz="2400" b="1" dirty="0"/>
              <a:t> </a:t>
            </a:r>
            <a:r>
              <a:rPr lang="fr-FR" sz="2400" b="1" dirty="0" err="1"/>
              <a:t>Ref</a:t>
            </a:r>
            <a:r>
              <a:rPr lang="fr-FR" sz="2400" b="1" dirty="0"/>
              <a:t>. </a:t>
            </a:r>
            <a:r>
              <a:rPr lang="fr-FR" sz="2400" b="1" dirty="0" err="1"/>
              <a:t>Elements</a:t>
            </a:r>
            <a:endParaRPr lang="fr-FR" sz="2400" b="1" dirty="0"/>
          </a:p>
        </p:txBody>
      </p:sp>
      <p:pic>
        <p:nvPicPr>
          <p:cNvPr id="9" name="Image 8">
            <a:extLst>
              <a:ext uri="{FF2B5EF4-FFF2-40B4-BE49-F238E27FC236}">
                <a16:creationId xmlns:a16="http://schemas.microsoft.com/office/drawing/2014/main" id="{1C689402-494F-451F-9B67-B06C2B18C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459" y="2232959"/>
            <a:ext cx="7192534" cy="4022492"/>
          </a:xfrm>
          <a:prstGeom prst="rect">
            <a:avLst/>
          </a:prstGeom>
        </p:spPr>
      </p:pic>
      <p:cxnSp>
        <p:nvCxnSpPr>
          <p:cNvPr id="10" name="Connecteur droit avec flèche 9">
            <a:extLst>
              <a:ext uri="{FF2B5EF4-FFF2-40B4-BE49-F238E27FC236}">
                <a16:creationId xmlns:a16="http://schemas.microsoft.com/office/drawing/2014/main" id="{24F3BA07-0078-403A-8644-B4F1971E2132}"/>
              </a:ext>
            </a:extLst>
          </p:cNvPr>
          <p:cNvCxnSpPr>
            <a:cxnSpLocks/>
          </p:cNvCxnSpPr>
          <p:nvPr/>
        </p:nvCxnSpPr>
        <p:spPr>
          <a:xfrm>
            <a:off x="6878563" y="3206633"/>
            <a:ext cx="244827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CC5EEBB-12A4-4F21-BF27-7A350647CC5A}"/>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D56507C4-7E4A-4B7A-AA3A-872DE0374AF2}"/>
              </a:ext>
            </a:extLst>
          </p:cNvPr>
          <p:cNvSpPr txBox="1"/>
          <p:nvPr/>
        </p:nvSpPr>
        <p:spPr>
          <a:xfrm>
            <a:off x="551383" y="4003216"/>
            <a:ext cx="4528733" cy="338554"/>
          </a:xfrm>
          <a:prstGeom prst="rect">
            <a:avLst/>
          </a:prstGeom>
          <a:noFill/>
        </p:spPr>
        <p:txBody>
          <a:bodyPr wrap="square">
            <a:spAutoFit/>
          </a:bodyPr>
          <a:lstStyle/>
          <a:p>
            <a:r>
              <a:rPr lang="fr-FR" sz="1600" dirty="0" err="1"/>
              <a:t>Tick</a:t>
            </a:r>
            <a:r>
              <a:rPr lang="fr-FR" sz="1600" dirty="0"/>
              <a:t> the </a:t>
            </a:r>
            <a:r>
              <a:rPr lang="fr-FR" sz="1600" dirty="0" err="1"/>
              <a:t>checkbox</a:t>
            </a:r>
            <a:r>
              <a:rPr lang="fr-FR" sz="1600" dirty="0"/>
              <a:t> to </a:t>
            </a:r>
            <a:r>
              <a:rPr lang="fr-FR" sz="1600" dirty="0" err="1"/>
              <a:t>retrieve</a:t>
            </a:r>
            <a:r>
              <a:rPr lang="fr-FR" sz="1600" dirty="0"/>
              <a:t> </a:t>
            </a:r>
            <a:r>
              <a:rPr lang="fr-FR" sz="1600" dirty="0" err="1"/>
              <a:t>them</a:t>
            </a:r>
            <a:r>
              <a:rPr lang="fr-FR" sz="1600" dirty="0"/>
              <a:t> and </a:t>
            </a:r>
            <a:r>
              <a:rPr lang="fr-FR" sz="1600" dirty="0" err="1"/>
              <a:t>validate</a:t>
            </a:r>
            <a:r>
              <a:rPr lang="fr-FR" sz="1600" dirty="0"/>
              <a:t>.</a:t>
            </a:r>
          </a:p>
        </p:txBody>
      </p:sp>
    </p:spTree>
    <p:extLst>
      <p:ext uri="{BB962C8B-B14F-4D97-AF65-F5344CB8AC3E}">
        <p14:creationId xmlns:p14="http://schemas.microsoft.com/office/powerpoint/2010/main" val="4097623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97CC1255-DA2E-4630-BBB5-1345BA3B31EB}"/>
              </a:ext>
            </a:extLst>
          </p:cNvPr>
          <p:cNvSpPr txBox="1"/>
          <p:nvPr/>
        </p:nvSpPr>
        <p:spPr>
          <a:xfrm>
            <a:off x="2531753" y="4990400"/>
            <a:ext cx="1728192" cy="646331"/>
          </a:xfrm>
          <a:prstGeom prst="rect">
            <a:avLst/>
          </a:prstGeom>
          <a:noFill/>
        </p:spPr>
        <p:txBody>
          <a:bodyPr wrap="square" rtlCol="0">
            <a:spAutoFit/>
          </a:bodyPr>
          <a:lstStyle/>
          <a:p>
            <a:r>
              <a:rPr lang="fr-FR" dirty="0"/>
              <a:t>Trim or </a:t>
            </a:r>
            <a:r>
              <a:rPr lang="fr-FR" dirty="0" err="1"/>
              <a:t>Extend</a:t>
            </a:r>
            <a:r>
              <a:rPr lang="fr-FR" dirty="0"/>
              <a:t> new </a:t>
            </a:r>
            <a:r>
              <a:rPr lang="fr-FR" dirty="0" err="1"/>
              <a:t>function</a:t>
            </a:r>
            <a:endParaRPr lang="fr-FR" dirty="0"/>
          </a:p>
        </p:txBody>
      </p:sp>
      <p:pic>
        <p:nvPicPr>
          <p:cNvPr id="7" name="Image 6">
            <a:extLst>
              <a:ext uri="{FF2B5EF4-FFF2-40B4-BE49-F238E27FC236}">
                <a16:creationId xmlns:a16="http://schemas.microsoft.com/office/drawing/2014/main" id="{BC0A4637-6A43-4EE0-B748-F337D533DB51}"/>
              </a:ext>
            </a:extLst>
          </p:cNvPr>
          <p:cNvPicPr>
            <a:picLocks noChangeAspect="1"/>
          </p:cNvPicPr>
          <p:nvPr/>
        </p:nvPicPr>
        <p:blipFill>
          <a:blip r:embed="rId3"/>
          <a:stretch>
            <a:fillRect/>
          </a:stretch>
        </p:blipFill>
        <p:spPr>
          <a:xfrm>
            <a:off x="345440" y="4991879"/>
            <a:ext cx="1884291" cy="1862879"/>
          </a:xfrm>
          <a:prstGeom prst="rect">
            <a:avLst/>
          </a:prstGeom>
        </p:spPr>
      </p:pic>
      <p:sp>
        <p:nvSpPr>
          <p:cNvPr id="9" name="ZoneTexte 8">
            <a:extLst>
              <a:ext uri="{FF2B5EF4-FFF2-40B4-BE49-F238E27FC236}">
                <a16:creationId xmlns:a16="http://schemas.microsoft.com/office/drawing/2014/main" id="{C44E4CFD-D5E4-442B-A597-B98FD3CEDE3B}"/>
              </a:ext>
            </a:extLst>
          </p:cNvPr>
          <p:cNvSpPr txBox="1"/>
          <p:nvPr/>
        </p:nvSpPr>
        <p:spPr>
          <a:xfrm>
            <a:off x="2627674" y="5835477"/>
            <a:ext cx="1536350" cy="369332"/>
          </a:xfrm>
          <a:prstGeom prst="rect">
            <a:avLst/>
          </a:prstGeom>
          <a:noFill/>
          <a:ln w="28575">
            <a:solidFill>
              <a:srgbClr val="C00000"/>
            </a:solidFill>
          </a:ln>
        </p:spPr>
        <p:txBody>
          <a:bodyPr wrap="square" rtlCol="0">
            <a:spAutoFit/>
          </a:bodyPr>
          <a:lstStyle/>
          <a:p>
            <a:r>
              <a:rPr lang="fr-FR" dirty="0"/>
              <a:t>10056 </a:t>
            </a:r>
            <a:r>
              <a:rPr lang="fr-FR" dirty="0" err="1"/>
              <a:t>Jinfo</a:t>
            </a:r>
            <a:endParaRPr lang="fr-FR" dirty="0"/>
          </a:p>
        </p:txBody>
      </p:sp>
      <p:pic>
        <p:nvPicPr>
          <p:cNvPr id="10" name="Image 9">
            <a:extLst>
              <a:ext uri="{FF2B5EF4-FFF2-40B4-BE49-F238E27FC236}">
                <a16:creationId xmlns:a16="http://schemas.microsoft.com/office/drawing/2014/main" id="{88497A26-3363-4D95-A765-587F6B522545}"/>
              </a:ext>
            </a:extLst>
          </p:cNvPr>
          <p:cNvPicPr>
            <a:picLocks noChangeAspect="1"/>
          </p:cNvPicPr>
          <p:nvPr/>
        </p:nvPicPr>
        <p:blipFill>
          <a:blip r:embed="rId4"/>
          <a:stretch>
            <a:fillRect/>
          </a:stretch>
        </p:blipFill>
        <p:spPr>
          <a:xfrm>
            <a:off x="9457631" y="3104896"/>
            <a:ext cx="1907381" cy="3671888"/>
          </a:xfrm>
          <a:prstGeom prst="rect">
            <a:avLst/>
          </a:prstGeom>
        </p:spPr>
      </p:pic>
      <p:sp>
        <p:nvSpPr>
          <p:cNvPr id="11" name="ZoneTexte 10">
            <a:extLst>
              <a:ext uri="{FF2B5EF4-FFF2-40B4-BE49-F238E27FC236}">
                <a16:creationId xmlns:a16="http://schemas.microsoft.com/office/drawing/2014/main" id="{E3EEB03D-8561-410E-9A88-92F8F031D528}"/>
              </a:ext>
            </a:extLst>
          </p:cNvPr>
          <p:cNvSpPr txBox="1"/>
          <p:nvPr/>
        </p:nvSpPr>
        <p:spPr>
          <a:xfrm>
            <a:off x="6780121" y="3272626"/>
            <a:ext cx="2593916" cy="1200329"/>
          </a:xfrm>
          <a:prstGeom prst="rect">
            <a:avLst/>
          </a:prstGeom>
          <a:noFill/>
        </p:spPr>
        <p:txBody>
          <a:bodyPr wrap="square" rtlCol="0">
            <a:spAutoFit/>
          </a:bodyPr>
          <a:lstStyle/>
          <a:p>
            <a:r>
              <a:rPr lang="fr-FR" b="1" dirty="0" err="1"/>
              <a:t>Chamfer</a:t>
            </a:r>
            <a:r>
              <a:rPr lang="fr-FR" b="1" dirty="0"/>
              <a:t> / </a:t>
            </a:r>
            <a:r>
              <a:rPr lang="fr-FR" b="1" dirty="0" err="1"/>
              <a:t>Fillet</a:t>
            </a:r>
            <a:endParaRPr lang="fr-FR" b="1" dirty="0"/>
          </a:p>
          <a:p>
            <a:r>
              <a:rPr lang="fr-FR" dirty="0" err="1"/>
              <a:t>Ability</a:t>
            </a:r>
            <a:r>
              <a:rPr lang="fr-FR" dirty="0"/>
              <a:t> to </a:t>
            </a:r>
            <a:r>
              <a:rPr lang="fr-FR" dirty="0" err="1"/>
              <a:t>choose</a:t>
            </a:r>
            <a:r>
              <a:rPr lang="fr-FR" dirty="0"/>
              <a:t> a range of corners angles </a:t>
            </a:r>
            <a:r>
              <a:rPr lang="fr-FR" dirty="0" err="1"/>
              <a:t>where</a:t>
            </a:r>
            <a:r>
              <a:rPr lang="fr-FR" dirty="0"/>
              <a:t> to </a:t>
            </a:r>
            <a:r>
              <a:rPr lang="fr-FR" dirty="0" err="1"/>
              <a:t>apply</a:t>
            </a:r>
            <a:r>
              <a:rPr lang="fr-FR" dirty="0"/>
              <a:t> the </a:t>
            </a:r>
            <a:r>
              <a:rPr lang="fr-FR" dirty="0" err="1"/>
              <a:t>element</a:t>
            </a:r>
            <a:r>
              <a:rPr lang="fr-FR" dirty="0"/>
              <a:t>.</a:t>
            </a:r>
          </a:p>
        </p:txBody>
      </p:sp>
      <p:sp>
        <p:nvSpPr>
          <p:cNvPr id="12" name="ZoneTexte 11">
            <a:extLst>
              <a:ext uri="{FF2B5EF4-FFF2-40B4-BE49-F238E27FC236}">
                <a16:creationId xmlns:a16="http://schemas.microsoft.com/office/drawing/2014/main" id="{9ECF19CA-B4EE-42FF-87F2-E81F2DA2CA2C}"/>
              </a:ext>
            </a:extLst>
          </p:cNvPr>
          <p:cNvSpPr txBox="1"/>
          <p:nvPr/>
        </p:nvSpPr>
        <p:spPr>
          <a:xfrm>
            <a:off x="7635937" y="4756174"/>
            <a:ext cx="1654505" cy="369332"/>
          </a:xfrm>
          <a:prstGeom prst="rect">
            <a:avLst/>
          </a:prstGeom>
          <a:noFill/>
          <a:ln w="28575">
            <a:solidFill>
              <a:srgbClr val="C00000"/>
            </a:solidFill>
          </a:ln>
        </p:spPr>
        <p:txBody>
          <a:bodyPr wrap="square" rtlCol="0">
            <a:spAutoFit/>
          </a:bodyPr>
          <a:lstStyle/>
          <a:p>
            <a:r>
              <a:rPr lang="fr-FR" dirty="0"/>
              <a:t>10972 GO2Fr</a:t>
            </a:r>
          </a:p>
        </p:txBody>
      </p:sp>
      <p:sp>
        <p:nvSpPr>
          <p:cNvPr id="13" name="Rectangle 12">
            <a:extLst>
              <a:ext uri="{FF2B5EF4-FFF2-40B4-BE49-F238E27FC236}">
                <a16:creationId xmlns:a16="http://schemas.microsoft.com/office/drawing/2014/main" id="{00FB28B5-6D78-486F-9D07-5DA5E510E3C5}"/>
              </a:ext>
            </a:extLst>
          </p:cNvPr>
          <p:cNvSpPr/>
          <p:nvPr/>
        </p:nvSpPr>
        <p:spPr>
          <a:xfrm>
            <a:off x="9511011" y="5049112"/>
            <a:ext cx="1800620" cy="5853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2BCB021-5744-4D7E-90DB-FC2D63E753E7}"/>
              </a:ext>
            </a:extLst>
          </p:cNvPr>
          <p:cNvSpPr txBox="1"/>
          <p:nvPr/>
        </p:nvSpPr>
        <p:spPr>
          <a:xfrm>
            <a:off x="2734369" y="3326638"/>
            <a:ext cx="1907381" cy="369332"/>
          </a:xfrm>
          <a:prstGeom prst="rect">
            <a:avLst/>
          </a:prstGeom>
          <a:noFill/>
          <a:ln w="28575">
            <a:solidFill>
              <a:srgbClr val="C00000"/>
            </a:solidFill>
          </a:ln>
        </p:spPr>
        <p:txBody>
          <a:bodyPr wrap="square" rtlCol="0">
            <a:spAutoFit/>
          </a:bodyPr>
          <a:lstStyle/>
          <a:p>
            <a:r>
              <a:rPr lang="fr-FR" dirty="0"/>
              <a:t>13693 GO2Gmbh</a:t>
            </a:r>
          </a:p>
        </p:txBody>
      </p:sp>
      <p:pic>
        <p:nvPicPr>
          <p:cNvPr id="16" name="Image 15">
            <a:extLst>
              <a:ext uri="{FF2B5EF4-FFF2-40B4-BE49-F238E27FC236}">
                <a16:creationId xmlns:a16="http://schemas.microsoft.com/office/drawing/2014/main" id="{F1973959-00F7-4A6A-A5B0-8210A0D95BC2}"/>
              </a:ext>
            </a:extLst>
          </p:cNvPr>
          <p:cNvPicPr>
            <a:picLocks noChangeAspect="1"/>
          </p:cNvPicPr>
          <p:nvPr/>
        </p:nvPicPr>
        <p:blipFill>
          <a:blip r:embed="rId5"/>
          <a:stretch>
            <a:fillRect/>
          </a:stretch>
        </p:blipFill>
        <p:spPr>
          <a:xfrm>
            <a:off x="384503" y="3872739"/>
            <a:ext cx="3410430" cy="369332"/>
          </a:xfrm>
          <a:prstGeom prst="rect">
            <a:avLst/>
          </a:prstGeom>
        </p:spPr>
      </p:pic>
      <p:sp>
        <p:nvSpPr>
          <p:cNvPr id="17" name="ZoneTexte 16">
            <a:extLst>
              <a:ext uri="{FF2B5EF4-FFF2-40B4-BE49-F238E27FC236}">
                <a16:creationId xmlns:a16="http://schemas.microsoft.com/office/drawing/2014/main" id="{7E004040-EC07-4171-AFF0-01B666CDA731}"/>
              </a:ext>
            </a:extLst>
          </p:cNvPr>
          <p:cNvSpPr txBox="1"/>
          <p:nvPr/>
        </p:nvSpPr>
        <p:spPr>
          <a:xfrm>
            <a:off x="317130" y="3304661"/>
            <a:ext cx="2808312" cy="369332"/>
          </a:xfrm>
          <a:prstGeom prst="rect">
            <a:avLst/>
          </a:prstGeom>
          <a:noFill/>
        </p:spPr>
        <p:txBody>
          <a:bodyPr wrap="square" rtlCol="0">
            <a:spAutoFit/>
          </a:bodyPr>
          <a:lstStyle/>
          <a:p>
            <a:r>
              <a:rPr lang="fr-FR" dirty="0" err="1"/>
              <a:t>Bisector</a:t>
            </a:r>
            <a:r>
              <a:rPr lang="fr-FR" dirty="0"/>
              <a:t>: option Z-</a:t>
            </a:r>
            <a:r>
              <a:rPr lang="fr-FR" dirty="0" err="1"/>
              <a:t>level</a:t>
            </a:r>
            <a:endParaRPr lang="fr-FR" dirty="0"/>
          </a:p>
        </p:txBody>
      </p:sp>
      <p:sp>
        <p:nvSpPr>
          <p:cNvPr id="18" name="ZoneTexte 17">
            <a:extLst>
              <a:ext uri="{FF2B5EF4-FFF2-40B4-BE49-F238E27FC236}">
                <a16:creationId xmlns:a16="http://schemas.microsoft.com/office/drawing/2014/main" id="{51ABDEFF-AEFE-45D0-8F36-78A22CD125DE}"/>
              </a:ext>
            </a:extLst>
          </p:cNvPr>
          <p:cNvSpPr txBox="1"/>
          <p:nvPr/>
        </p:nvSpPr>
        <p:spPr>
          <a:xfrm>
            <a:off x="2627674" y="6248763"/>
            <a:ext cx="1536350" cy="369332"/>
          </a:xfrm>
          <a:prstGeom prst="rect">
            <a:avLst/>
          </a:prstGeom>
          <a:noFill/>
          <a:ln w="28575">
            <a:solidFill>
              <a:srgbClr val="C00000"/>
            </a:solidFill>
          </a:ln>
        </p:spPr>
        <p:txBody>
          <a:bodyPr wrap="square" rtlCol="0">
            <a:spAutoFit/>
          </a:bodyPr>
          <a:lstStyle/>
          <a:p>
            <a:r>
              <a:rPr lang="fr-FR" dirty="0"/>
              <a:t>13867 GO2Fr</a:t>
            </a:r>
          </a:p>
        </p:txBody>
      </p:sp>
      <p:sp>
        <p:nvSpPr>
          <p:cNvPr id="20" name="Title 1">
            <a:extLst>
              <a:ext uri="{FF2B5EF4-FFF2-40B4-BE49-F238E27FC236}">
                <a16:creationId xmlns:a16="http://schemas.microsoft.com/office/drawing/2014/main" id="{8D09A512-28A1-4119-B533-A0DFE56FD7A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1" name="ZoneTexte 20">
            <a:extLst>
              <a:ext uri="{FF2B5EF4-FFF2-40B4-BE49-F238E27FC236}">
                <a16:creationId xmlns:a16="http://schemas.microsoft.com/office/drawing/2014/main" id="{8055D21F-1148-4827-941A-3063B4A59538}"/>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Wireframe</a:t>
            </a:r>
          </a:p>
        </p:txBody>
      </p:sp>
      <p:sp>
        <p:nvSpPr>
          <p:cNvPr id="2" name="ZoneTexte 1">
            <a:extLst>
              <a:ext uri="{FF2B5EF4-FFF2-40B4-BE49-F238E27FC236}">
                <a16:creationId xmlns:a16="http://schemas.microsoft.com/office/drawing/2014/main" id="{676B36DE-3044-4504-835E-70C4EA6EA86D}"/>
              </a:ext>
            </a:extLst>
          </p:cNvPr>
          <p:cNvSpPr txBox="1"/>
          <p:nvPr/>
        </p:nvSpPr>
        <p:spPr>
          <a:xfrm>
            <a:off x="1071153" y="1528142"/>
            <a:ext cx="6564784" cy="461665"/>
          </a:xfrm>
          <a:prstGeom prst="rect">
            <a:avLst/>
          </a:prstGeom>
          <a:noFill/>
        </p:spPr>
        <p:txBody>
          <a:bodyPr wrap="square" rtlCol="0">
            <a:spAutoFit/>
          </a:bodyPr>
          <a:lstStyle/>
          <a:p>
            <a:r>
              <a:rPr lang="fr-FR" sz="2400" b="1" dirty="0" err="1">
                <a:solidFill>
                  <a:srgbClr val="C00000"/>
                </a:solidFill>
              </a:rPr>
              <a:t>Please</a:t>
            </a:r>
            <a:r>
              <a:rPr lang="fr-FR" sz="2400" b="1" dirty="0">
                <a:solidFill>
                  <a:srgbClr val="C00000"/>
                </a:solidFill>
              </a:rPr>
              <a:t> </a:t>
            </a:r>
            <a:r>
              <a:rPr lang="fr-FR" sz="2400" b="1" dirty="0" err="1">
                <a:solidFill>
                  <a:srgbClr val="C00000"/>
                </a:solidFill>
              </a:rPr>
              <a:t>read</a:t>
            </a:r>
            <a:r>
              <a:rPr lang="fr-FR" sz="2400" b="1" dirty="0">
                <a:solidFill>
                  <a:srgbClr val="C00000"/>
                </a:solidFill>
              </a:rPr>
              <a:t> the </a:t>
            </a:r>
            <a:r>
              <a:rPr lang="fr-FR" sz="2400" b="1" dirty="0" err="1">
                <a:solidFill>
                  <a:srgbClr val="C00000"/>
                </a:solidFill>
              </a:rPr>
              <a:t>dedicated</a:t>
            </a:r>
            <a:r>
              <a:rPr lang="fr-FR" sz="2400" b="1" dirty="0">
                <a:solidFill>
                  <a:srgbClr val="C00000"/>
                </a:solidFill>
              </a:rPr>
              <a:t> document </a:t>
            </a:r>
          </a:p>
        </p:txBody>
      </p:sp>
      <p:cxnSp>
        <p:nvCxnSpPr>
          <p:cNvPr id="4" name="Connecteur droit 3">
            <a:extLst>
              <a:ext uri="{FF2B5EF4-FFF2-40B4-BE49-F238E27FC236}">
                <a16:creationId xmlns:a16="http://schemas.microsoft.com/office/drawing/2014/main" id="{8D11ED41-19FE-4EA9-B419-407BAF3F7AE3}"/>
              </a:ext>
            </a:extLst>
          </p:cNvPr>
          <p:cNvCxnSpPr>
            <a:cxnSpLocks/>
          </p:cNvCxnSpPr>
          <p:nvPr/>
        </p:nvCxnSpPr>
        <p:spPr>
          <a:xfrm flipV="1">
            <a:off x="335360" y="2381810"/>
            <a:ext cx="6885247" cy="25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315396A0-F3E6-424A-A128-BE20F1A3F603}"/>
              </a:ext>
            </a:extLst>
          </p:cNvPr>
          <p:cNvSpPr txBox="1"/>
          <p:nvPr/>
        </p:nvSpPr>
        <p:spPr>
          <a:xfrm>
            <a:off x="317130" y="2529940"/>
            <a:ext cx="6209794" cy="369332"/>
          </a:xfrm>
          <a:prstGeom prst="rect">
            <a:avLst/>
          </a:prstGeom>
          <a:noFill/>
        </p:spPr>
        <p:txBody>
          <a:bodyPr wrap="square" rtlCol="0">
            <a:spAutoFit/>
          </a:bodyPr>
          <a:lstStyle/>
          <a:p>
            <a:r>
              <a:rPr lang="fr-FR" dirty="0" err="1"/>
              <a:t>Requests</a:t>
            </a:r>
            <a:r>
              <a:rPr lang="fr-FR" dirty="0"/>
              <a:t> </a:t>
            </a:r>
            <a:r>
              <a:rPr lang="fr-FR" dirty="0" err="1"/>
              <a:t>from</a:t>
            </a:r>
            <a:r>
              <a:rPr lang="fr-FR" dirty="0"/>
              <a:t> </a:t>
            </a:r>
            <a:r>
              <a:rPr lang="fr-FR" dirty="0" err="1"/>
              <a:t>VARs</a:t>
            </a:r>
            <a:r>
              <a:rPr lang="fr-FR" dirty="0"/>
              <a:t> </a:t>
            </a:r>
            <a:r>
              <a:rPr lang="fr-FR" dirty="0" err="1"/>
              <a:t>included</a:t>
            </a:r>
            <a:r>
              <a:rPr lang="fr-FR" dirty="0"/>
              <a:t> in the Wireframe new module</a:t>
            </a:r>
          </a:p>
        </p:txBody>
      </p:sp>
    </p:spTree>
    <p:extLst>
      <p:ext uri="{BB962C8B-B14F-4D97-AF65-F5344CB8AC3E}">
        <p14:creationId xmlns:p14="http://schemas.microsoft.com/office/powerpoint/2010/main" val="3566040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FA3B32E4-ED45-497A-8D84-C3CF5FCECCE6}"/>
              </a:ext>
            </a:extLst>
          </p:cNvPr>
          <p:cNvSpPr txBox="1"/>
          <p:nvPr/>
        </p:nvSpPr>
        <p:spPr>
          <a:xfrm>
            <a:off x="575858" y="2047220"/>
            <a:ext cx="5068509" cy="1077218"/>
          </a:xfrm>
          <a:prstGeom prst="rect">
            <a:avLst/>
          </a:prstGeom>
          <a:noFill/>
        </p:spPr>
        <p:txBody>
          <a:bodyPr wrap="square">
            <a:spAutoFit/>
          </a:bodyPr>
          <a:lstStyle/>
          <a:p>
            <a:r>
              <a:rPr lang="fr-FR" sz="1600" dirty="0">
                <a:solidFill>
                  <a:schemeClr val="tx1">
                    <a:lumMod val="75000"/>
                    <a:lumOff val="25000"/>
                  </a:schemeClr>
                </a:solidFill>
              </a:rPr>
              <a:t>New </a:t>
            </a:r>
            <a:r>
              <a:rPr lang="fr-FR" sz="1600" b="1" dirty="0" err="1">
                <a:solidFill>
                  <a:schemeClr val="tx1">
                    <a:lumMod val="75000"/>
                    <a:lumOff val="25000"/>
                  </a:schemeClr>
                </a:solidFill>
              </a:rPr>
              <a:t>dialog</a:t>
            </a:r>
            <a:r>
              <a:rPr lang="fr-FR" sz="1600" b="1" dirty="0">
                <a:solidFill>
                  <a:schemeClr val="tx1">
                    <a:lumMod val="75000"/>
                    <a:lumOff val="25000"/>
                  </a:schemeClr>
                </a:solidFill>
              </a:rPr>
              <a:t> box </a:t>
            </a:r>
            <a:r>
              <a:rPr lang="fr-FR" sz="1600" dirty="0">
                <a:solidFill>
                  <a:schemeClr val="tx1">
                    <a:lumMod val="75000"/>
                    <a:lumOff val="25000"/>
                  </a:schemeClr>
                </a:solidFill>
              </a:rPr>
              <a:t>for the </a:t>
            </a:r>
            <a:r>
              <a:rPr lang="fr-FR" sz="1600" dirty="0" err="1">
                <a:solidFill>
                  <a:schemeClr val="tx1">
                    <a:lumMod val="75000"/>
                    <a:lumOff val="25000"/>
                  </a:schemeClr>
                </a:solidFill>
              </a:rPr>
              <a:t>Lofting</a:t>
            </a:r>
            <a:r>
              <a:rPr lang="fr-FR" sz="1600" dirty="0">
                <a:solidFill>
                  <a:schemeClr val="tx1">
                    <a:lumMod val="75000"/>
                    <a:lumOff val="25000"/>
                  </a:schemeClr>
                </a:solidFill>
              </a:rPr>
              <a:t> command. It enables:</a:t>
            </a:r>
          </a:p>
          <a:p>
            <a:r>
              <a:rPr lang="fr-FR" sz="1600" dirty="0">
                <a:solidFill>
                  <a:schemeClr val="tx1">
                    <a:lumMod val="75000"/>
                    <a:lumOff val="25000"/>
                  </a:schemeClr>
                </a:solidFill>
              </a:rPr>
              <a:t>- The </a:t>
            </a:r>
            <a:r>
              <a:rPr lang="fr-FR" sz="1600" dirty="0" err="1">
                <a:solidFill>
                  <a:schemeClr val="tx1">
                    <a:lumMod val="75000"/>
                    <a:lumOff val="25000"/>
                  </a:schemeClr>
                </a:solidFill>
              </a:rPr>
              <a:t>selection</a:t>
            </a:r>
            <a:r>
              <a:rPr lang="fr-FR" sz="1600" dirty="0">
                <a:solidFill>
                  <a:schemeClr val="tx1">
                    <a:lumMod val="75000"/>
                    <a:lumOff val="25000"/>
                  </a:schemeClr>
                </a:solidFill>
              </a:rPr>
              <a:t> of profiles and guides</a:t>
            </a:r>
          </a:p>
          <a:p>
            <a:r>
              <a:rPr lang="fr-FR" sz="1600" dirty="0">
                <a:solidFill>
                  <a:schemeClr val="tx1">
                    <a:lumMod val="75000"/>
                    <a:lumOff val="25000"/>
                  </a:schemeClr>
                </a:solidFill>
              </a:rPr>
              <a:t>- </a:t>
            </a:r>
            <a:r>
              <a:rPr lang="fr-FR" sz="1600" dirty="0" err="1">
                <a:solidFill>
                  <a:schemeClr val="tx1">
                    <a:lumMod val="75000"/>
                    <a:lumOff val="25000"/>
                  </a:schemeClr>
                </a:solidFill>
              </a:rPr>
              <a:t>Add</a:t>
            </a:r>
            <a:r>
              <a:rPr lang="fr-FR" sz="1600" dirty="0">
                <a:solidFill>
                  <a:schemeClr val="tx1">
                    <a:lumMod val="75000"/>
                    <a:lumOff val="25000"/>
                  </a:schemeClr>
                </a:solidFill>
              </a:rPr>
              <a:t> / </a:t>
            </a:r>
            <a:r>
              <a:rPr lang="fr-FR" sz="1600" dirty="0" err="1">
                <a:solidFill>
                  <a:schemeClr val="tx1">
                    <a:lumMod val="75000"/>
                    <a:lumOff val="25000"/>
                  </a:schemeClr>
                </a:solidFill>
              </a:rPr>
              <a:t>Delete</a:t>
            </a:r>
            <a:r>
              <a:rPr lang="fr-FR" sz="1600" dirty="0">
                <a:solidFill>
                  <a:schemeClr val="tx1">
                    <a:lumMod val="75000"/>
                    <a:lumOff val="25000"/>
                  </a:schemeClr>
                </a:solidFill>
              </a:rPr>
              <a:t> / </a:t>
            </a:r>
            <a:r>
              <a:rPr lang="fr-FR" sz="1600" dirty="0" err="1">
                <a:solidFill>
                  <a:schemeClr val="tx1">
                    <a:lumMod val="75000"/>
                    <a:lumOff val="25000"/>
                  </a:schemeClr>
                </a:solidFill>
              </a:rPr>
              <a:t>Invert</a:t>
            </a:r>
            <a:r>
              <a:rPr lang="fr-FR" sz="1600" dirty="0">
                <a:solidFill>
                  <a:schemeClr val="tx1">
                    <a:lumMod val="75000"/>
                    <a:lumOff val="25000"/>
                  </a:schemeClr>
                </a:solidFill>
              </a:rPr>
              <a:t> / </a:t>
            </a:r>
            <a:r>
              <a:rPr lang="fr-FR" sz="1600" dirty="0" err="1">
                <a:solidFill>
                  <a:schemeClr val="tx1">
                    <a:lumMod val="75000"/>
                    <a:lumOff val="25000"/>
                  </a:schemeClr>
                </a:solidFill>
              </a:rPr>
              <a:t>Modify</a:t>
            </a:r>
            <a:r>
              <a:rPr lang="fr-FR" sz="1600" dirty="0">
                <a:solidFill>
                  <a:schemeClr val="tx1">
                    <a:lumMod val="75000"/>
                    <a:lumOff val="25000"/>
                  </a:schemeClr>
                </a:solidFill>
              </a:rPr>
              <a:t> </a:t>
            </a:r>
            <a:r>
              <a:rPr lang="fr-FR" sz="1600" dirty="0" err="1">
                <a:solidFill>
                  <a:schemeClr val="tx1">
                    <a:lumMod val="75000"/>
                    <a:lumOff val="25000"/>
                  </a:schemeClr>
                </a:solidFill>
              </a:rPr>
              <a:t>order</a:t>
            </a:r>
            <a:endParaRPr lang="fr-FR" sz="1600" dirty="0">
              <a:solidFill>
                <a:schemeClr val="tx1">
                  <a:lumMod val="75000"/>
                  <a:lumOff val="25000"/>
                </a:schemeClr>
              </a:solidFill>
            </a:endParaRPr>
          </a:p>
          <a:p>
            <a:r>
              <a:rPr lang="fr-FR" sz="1600" dirty="0">
                <a:solidFill>
                  <a:schemeClr val="tx1">
                    <a:lumMod val="75000"/>
                    <a:lumOff val="25000"/>
                  </a:schemeClr>
                </a:solidFill>
              </a:rPr>
              <a:t>- Button to </a:t>
            </a:r>
            <a:r>
              <a:rPr lang="fr-FR" sz="1600" dirty="0" err="1">
                <a:solidFill>
                  <a:schemeClr val="tx1">
                    <a:lumMod val="75000"/>
                    <a:lumOff val="25000"/>
                  </a:schemeClr>
                </a:solidFill>
              </a:rPr>
              <a:t>previsualize</a:t>
            </a:r>
            <a:r>
              <a:rPr lang="fr-FR" sz="1600" dirty="0">
                <a:solidFill>
                  <a:schemeClr val="tx1">
                    <a:lumMod val="75000"/>
                    <a:lumOff val="25000"/>
                  </a:schemeClr>
                </a:solidFill>
              </a:rPr>
              <a:t> the </a:t>
            </a:r>
            <a:r>
              <a:rPr lang="fr-FR" sz="1600" dirty="0" err="1">
                <a:solidFill>
                  <a:schemeClr val="tx1">
                    <a:lumMod val="75000"/>
                    <a:lumOff val="25000"/>
                  </a:schemeClr>
                </a:solidFill>
              </a:rPr>
              <a:t>result</a:t>
            </a:r>
            <a:endParaRPr lang="fr-FR" sz="1600" dirty="0">
              <a:solidFill>
                <a:schemeClr val="tx1">
                  <a:lumMod val="75000"/>
                  <a:lumOff val="25000"/>
                </a:schemeClr>
              </a:solidFill>
            </a:endParaRPr>
          </a:p>
        </p:txBody>
      </p:sp>
      <p:pic>
        <p:nvPicPr>
          <p:cNvPr id="7" name="Image 6">
            <a:extLst>
              <a:ext uri="{FF2B5EF4-FFF2-40B4-BE49-F238E27FC236}">
                <a16:creationId xmlns:a16="http://schemas.microsoft.com/office/drawing/2014/main" id="{D518DEF3-DA7E-406A-BB28-5ED49D402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2506" y="3500359"/>
            <a:ext cx="4879494" cy="2776616"/>
          </a:xfrm>
          <a:prstGeom prst="rect">
            <a:avLst/>
          </a:prstGeom>
        </p:spPr>
      </p:pic>
      <p:sp>
        <p:nvSpPr>
          <p:cNvPr id="9" name="ZoneTexte 8">
            <a:extLst>
              <a:ext uri="{FF2B5EF4-FFF2-40B4-BE49-F238E27FC236}">
                <a16:creationId xmlns:a16="http://schemas.microsoft.com/office/drawing/2014/main" id="{440E3D7B-9908-4650-A234-22DF0F306C98}"/>
              </a:ext>
            </a:extLst>
          </p:cNvPr>
          <p:cNvSpPr txBox="1"/>
          <p:nvPr/>
        </p:nvSpPr>
        <p:spPr>
          <a:xfrm>
            <a:off x="9522033" y="1555341"/>
            <a:ext cx="2520280" cy="461665"/>
          </a:xfrm>
          <a:prstGeom prst="rect">
            <a:avLst/>
          </a:prstGeom>
          <a:noFill/>
        </p:spPr>
        <p:txBody>
          <a:bodyPr wrap="square">
            <a:spAutoFit/>
          </a:bodyPr>
          <a:lstStyle/>
          <a:p>
            <a:pPr lvl="0" algn="r"/>
            <a:r>
              <a:rPr lang="fr-FR" sz="2400" b="1" dirty="0" err="1">
                <a:effectLst/>
                <a:latin typeface="Calibri" panose="020F0502020204030204" pitchFamily="34" charset="0"/>
                <a:ea typeface="Times New Roman" panose="02020603050405020304" pitchFamily="18" charset="0"/>
              </a:rPr>
              <a:t>Holes</a:t>
            </a:r>
            <a:r>
              <a:rPr lang="fr-FR" sz="2400" b="1" dirty="0">
                <a:effectLst/>
                <a:latin typeface="Calibri" panose="020F0502020204030204" pitchFamily="34" charset="0"/>
                <a:ea typeface="Times New Roman" panose="02020603050405020304" pitchFamily="18" charset="0"/>
              </a:rPr>
              <a:t> Recognition</a:t>
            </a:r>
            <a:endParaRPr lang="fr-FR" sz="2400" b="1" dirty="0">
              <a:effectLst/>
              <a:latin typeface="Calibri" panose="020F0502020204030204" pitchFamily="34" charset="0"/>
              <a:ea typeface="Yu Gothic" panose="020B0400000000000000" pitchFamily="34" charset="-128"/>
            </a:endParaRPr>
          </a:p>
        </p:txBody>
      </p:sp>
      <p:sp>
        <p:nvSpPr>
          <p:cNvPr id="10" name="ZoneTexte 9">
            <a:extLst>
              <a:ext uri="{FF2B5EF4-FFF2-40B4-BE49-F238E27FC236}">
                <a16:creationId xmlns:a16="http://schemas.microsoft.com/office/drawing/2014/main" id="{8A523ED0-8721-45C9-9DA0-A1BC0966EFE2}"/>
              </a:ext>
            </a:extLst>
          </p:cNvPr>
          <p:cNvSpPr txBox="1"/>
          <p:nvPr/>
        </p:nvSpPr>
        <p:spPr>
          <a:xfrm>
            <a:off x="10746169" y="2956302"/>
            <a:ext cx="1296144"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dirty="0"/>
              <a:t>6.08.210</a:t>
            </a:r>
            <a:endParaRPr lang="fr-FR" b="1" dirty="0"/>
          </a:p>
        </p:txBody>
      </p:sp>
      <p:sp>
        <p:nvSpPr>
          <p:cNvPr id="11" name="ZoneTexte 10">
            <a:extLst>
              <a:ext uri="{FF2B5EF4-FFF2-40B4-BE49-F238E27FC236}">
                <a16:creationId xmlns:a16="http://schemas.microsoft.com/office/drawing/2014/main" id="{670AF213-4159-4E53-AEF0-79101AEF150D}"/>
              </a:ext>
            </a:extLst>
          </p:cNvPr>
          <p:cNvSpPr txBox="1"/>
          <p:nvPr/>
        </p:nvSpPr>
        <p:spPr>
          <a:xfrm>
            <a:off x="551383" y="1555341"/>
            <a:ext cx="2232249" cy="461665"/>
          </a:xfrm>
          <a:prstGeom prst="rect">
            <a:avLst/>
          </a:prstGeom>
          <a:noFill/>
        </p:spPr>
        <p:txBody>
          <a:bodyPr wrap="square">
            <a:spAutoFit/>
          </a:bodyPr>
          <a:lstStyle/>
          <a:p>
            <a:r>
              <a:rPr lang="fr-FR" sz="2400" b="1" dirty="0" err="1"/>
              <a:t>Lofting</a:t>
            </a:r>
            <a:endParaRPr lang="fr-FR" sz="2400" b="1" dirty="0"/>
          </a:p>
        </p:txBody>
      </p:sp>
      <p:sp>
        <p:nvSpPr>
          <p:cNvPr id="12" name="ZoneTexte 11">
            <a:extLst>
              <a:ext uri="{FF2B5EF4-FFF2-40B4-BE49-F238E27FC236}">
                <a16:creationId xmlns:a16="http://schemas.microsoft.com/office/drawing/2014/main" id="{B38A93CF-023C-4A25-841F-AFE6E8CCD6D2}"/>
              </a:ext>
            </a:extLst>
          </p:cNvPr>
          <p:cNvSpPr txBox="1"/>
          <p:nvPr/>
        </p:nvSpPr>
        <p:spPr>
          <a:xfrm>
            <a:off x="8121354" y="2047220"/>
            <a:ext cx="3944639" cy="584775"/>
          </a:xfrm>
          <a:prstGeom prst="rect">
            <a:avLst/>
          </a:prstGeom>
          <a:noFill/>
        </p:spPr>
        <p:txBody>
          <a:bodyPr wrap="square">
            <a:spAutoFit/>
          </a:bodyPr>
          <a:lstStyle/>
          <a:p>
            <a:pPr algn="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a </a:t>
            </a:r>
            <a:r>
              <a:rPr lang="fr-FR" sz="1600" b="1" dirty="0">
                <a:solidFill>
                  <a:schemeClr val="tx1">
                    <a:lumMod val="75000"/>
                    <a:lumOff val="25000"/>
                  </a:schemeClr>
                </a:solidFill>
              </a:rPr>
              <a:t>background </a:t>
            </a:r>
            <a:r>
              <a:rPr lang="fr-FR" sz="1600" b="1" dirty="0" err="1">
                <a:solidFill>
                  <a:schemeClr val="tx1">
                    <a:lumMod val="75000"/>
                    <a:lumOff val="25000"/>
                  </a:schemeClr>
                </a:solidFill>
              </a:rPr>
              <a:t>color</a:t>
            </a:r>
            <a:r>
              <a:rPr lang="fr-FR" sz="1600" b="1" dirty="0">
                <a:solidFill>
                  <a:schemeClr val="tx1">
                    <a:lumMod val="75000"/>
                    <a:lumOff val="25000"/>
                  </a:schemeClr>
                </a:solidFill>
              </a:rPr>
              <a:t> </a:t>
            </a:r>
            <a:r>
              <a:rPr lang="fr-FR" sz="1600" dirty="0">
                <a:solidFill>
                  <a:schemeClr val="tx1">
                    <a:lumMod val="75000"/>
                    <a:lumOff val="25000"/>
                  </a:schemeClr>
                </a:solidFill>
              </a:rPr>
              <a:t>to the Technos tab to highlight the </a:t>
            </a:r>
            <a:r>
              <a:rPr lang="fr-FR" sz="1600" dirty="0" err="1">
                <a:solidFill>
                  <a:schemeClr val="tx1">
                    <a:lumMod val="75000"/>
                    <a:lumOff val="25000"/>
                  </a:schemeClr>
                </a:solidFill>
              </a:rPr>
              <a:t>difference</a:t>
            </a:r>
            <a:r>
              <a:rPr lang="fr-FR" sz="1600" dirty="0">
                <a:solidFill>
                  <a:schemeClr val="tx1">
                    <a:lumMod val="75000"/>
                    <a:lumOff val="25000"/>
                  </a:schemeClr>
                </a:solidFill>
              </a:rPr>
              <a:t> </a:t>
            </a:r>
            <a:r>
              <a:rPr lang="fr-FR" sz="1600" dirty="0" err="1">
                <a:solidFill>
                  <a:schemeClr val="tx1">
                    <a:lumMod val="75000"/>
                    <a:lumOff val="25000"/>
                  </a:schemeClr>
                </a:solidFill>
              </a:rPr>
              <a:t>between</a:t>
            </a:r>
            <a:r>
              <a:rPr lang="fr-FR" sz="1600" dirty="0">
                <a:solidFill>
                  <a:schemeClr val="tx1">
                    <a:lumMod val="75000"/>
                    <a:lumOff val="25000"/>
                  </a:schemeClr>
                </a:solidFill>
              </a:rPr>
              <a:t> </a:t>
            </a:r>
            <a:r>
              <a:rPr lang="fr-FR" sz="1600" dirty="0" err="1">
                <a:solidFill>
                  <a:schemeClr val="tx1">
                    <a:lumMod val="75000"/>
                    <a:lumOff val="25000"/>
                  </a:schemeClr>
                </a:solidFill>
              </a:rPr>
              <a:t>tabs</a:t>
            </a:r>
            <a:r>
              <a:rPr lang="fr-FR" sz="1600" dirty="0">
                <a:solidFill>
                  <a:schemeClr val="tx1">
                    <a:lumMod val="75000"/>
                    <a:lumOff val="25000"/>
                  </a:schemeClr>
                </a:solidFill>
              </a:rPr>
              <a:t>.</a:t>
            </a:r>
          </a:p>
        </p:txBody>
      </p:sp>
      <p:pic>
        <p:nvPicPr>
          <p:cNvPr id="13" name="Image 12">
            <a:extLst>
              <a:ext uri="{FF2B5EF4-FFF2-40B4-BE49-F238E27FC236}">
                <a16:creationId xmlns:a16="http://schemas.microsoft.com/office/drawing/2014/main" id="{5E35A376-1EE8-426D-9025-90EEB1E4A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3429000"/>
            <a:ext cx="5552673" cy="3205585"/>
          </a:xfrm>
          <a:prstGeom prst="rect">
            <a:avLst/>
          </a:prstGeom>
        </p:spPr>
      </p:pic>
      <p:sp>
        <p:nvSpPr>
          <p:cNvPr id="15" name="Title 1">
            <a:extLst>
              <a:ext uri="{FF2B5EF4-FFF2-40B4-BE49-F238E27FC236}">
                <a16:creationId xmlns:a16="http://schemas.microsoft.com/office/drawing/2014/main" id="{557AFAC2-E840-4AA0-8D84-FB405598FC4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26DEDADB-2185-4ED9-BFDE-6D76214978CA}"/>
              </a:ext>
            </a:extLst>
          </p:cNvPr>
          <p:cNvSpPr txBox="1"/>
          <p:nvPr/>
        </p:nvSpPr>
        <p:spPr>
          <a:xfrm>
            <a:off x="335360" y="837857"/>
            <a:ext cx="3398440" cy="646331"/>
          </a:xfrm>
          <a:prstGeom prst="rect">
            <a:avLst/>
          </a:prstGeom>
          <a:noFill/>
        </p:spPr>
        <p:txBody>
          <a:bodyPr wrap="square" rtlCol="0">
            <a:spAutoFit/>
          </a:bodyPr>
          <a:lstStyle/>
          <a:p>
            <a:r>
              <a:rPr lang="fr-FR" sz="3600" dirty="0">
                <a:latin typeface="+mn-lt"/>
              </a:rPr>
              <a:t>Solid Design</a:t>
            </a:r>
          </a:p>
        </p:txBody>
      </p:sp>
      <p:sp>
        <p:nvSpPr>
          <p:cNvPr id="14" name="ZoneTexte 13">
            <a:extLst>
              <a:ext uri="{FF2B5EF4-FFF2-40B4-BE49-F238E27FC236}">
                <a16:creationId xmlns:a16="http://schemas.microsoft.com/office/drawing/2014/main" id="{BBFCEC28-E617-4A41-8314-EE046D3599DB}"/>
              </a:ext>
            </a:extLst>
          </p:cNvPr>
          <p:cNvSpPr txBox="1"/>
          <p:nvPr/>
        </p:nvSpPr>
        <p:spPr>
          <a:xfrm>
            <a:off x="9314981" y="2956302"/>
            <a:ext cx="1226021" cy="369332"/>
          </a:xfrm>
          <a:prstGeom prst="rect">
            <a:avLst/>
          </a:prstGeom>
          <a:noFill/>
          <a:ln w="28575">
            <a:solidFill>
              <a:srgbClr val="C00000"/>
            </a:solidFill>
          </a:ln>
        </p:spPr>
        <p:txBody>
          <a:bodyPr wrap="square" rtlCol="0">
            <a:spAutoFit/>
          </a:bodyPr>
          <a:lstStyle/>
          <a:p>
            <a:r>
              <a:rPr lang="fr-FR" dirty="0"/>
              <a:t>GO2 Gmbh</a:t>
            </a:r>
          </a:p>
        </p:txBody>
      </p:sp>
    </p:spTree>
    <p:extLst>
      <p:ext uri="{BB962C8B-B14F-4D97-AF65-F5344CB8AC3E}">
        <p14:creationId xmlns:p14="http://schemas.microsoft.com/office/powerpoint/2010/main" val="3553932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764C73F9-5FA3-422B-B5CE-E3A3AB070A55}"/>
              </a:ext>
            </a:extLst>
          </p:cNvPr>
          <p:cNvSpPr txBox="1"/>
          <p:nvPr/>
        </p:nvSpPr>
        <p:spPr>
          <a:xfrm>
            <a:off x="335359" y="837857"/>
            <a:ext cx="4284265" cy="646331"/>
          </a:xfrm>
          <a:prstGeom prst="rect">
            <a:avLst/>
          </a:prstGeom>
          <a:noFill/>
        </p:spPr>
        <p:txBody>
          <a:bodyPr wrap="square" rtlCol="0">
            <a:spAutoFit/>
          </a:bodyPr>
          <a:lstStyle/>
          <a:p>
            <a:r>
              <a:rPr lang="fr-FR" sz="3600" dirty="0">
                <a:latin typeface="+mn-lt"/>
              </a:rPr>
              <a:t>Wire EDM </a:t>
            </a:r>
            <a:r>
              <a:rPr lang="fr-FR" sz="3600" dirty="0" err="1">
                <a:latin typeface="+mn-lt"/>
              </a:rPr>
              <a:t>Geometry</a:t>
            </a:r>
            <a:endParaRPr lang="fr-FR" sz="3600" dirty="0">
              <a:latin typeface="+mn-lt"/>
            </a:endParaRPr>
          </a:p>
        </p:txBody>
      </p:sp>
      <p:sp>
        <p:nvSpPr>
          <p:cNvPr id="7" name="ZoneTexte 6">
            <a:extLst>
              <a:ext uri="{FF2B5EF4-FFF2-40B4-BE49-F238E27FC236}">
                <a16:creationId xmlns:a16="http://schemas.microsoft.com/office/drawing/2014/main" id="{653887DB-3C7E-43F0-BA7C-429C1904778C}"/>
              </a:ext>
            </a:extLst>
          </p:cNvPr>
          <p:cNvSpPr txBox="1"/>
          <p:nvPr/>
        </p:nvSpPr>
        <p:spPr>
          <a:xfrm>
            <a:off x="49001" y="2181221"/>
            <a:ext cx="3559790" cy="584775"/>
          </a:xfrm>
          <a:prstGeom prst="rect">
            <a:avLst/>
          </a:prstGeom>
          <a:noFill/>
        </p:spPr>
        <p:txBody>
          <a:bodyPr wrap="square">
            <a:spAutoFit/>
          </a:bodyPr>
          <a:lstStyle/>
          <a:p>
            <a:r>
              <a:rPr lang="fr-FR" sz="1600" dirty="0" err="1">
                <a:solidFill>
                  <a:schemeClr val="tx1">
                    <a:lumMod val="75000"/>
                    <a:lumOff val="25000"/>
                  </a:schemeClr>
                </a:solidFill>
              </a:rPr>
              <a:t>When</a:t>
            </a:r>
            <a:r>
              <a:rPr lang="fr-FR" sz="1600" dirty="0">
                <a:solidFill>
                  <a:schemeClr val="tx1">
                    <a:lumMod val="75000"/>
                    <a:lumOff val="25000"/>
                  </a:schemeClr>
                </a:solidFill>
              </a:rPr>
              <a:t> a profile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deactivated</a:t>
            </a:r>
            <a:r>
              <a:rPr lang="fr-FR" sz="1600" dirty="0">
                <a:solidFill>
                  <a:schemeClr val="tx1">
                    <a:lumMod val="75000"/>
                    <a:lumOff val="25000"/>
                  </a:schemeClr>
                </a:solidFill>
              </a:rPr>
              <a:t> in the </a:t>
            </a:r>
            <a:r>
              <a:rPr lang="fr-FR" sz="1600" dirty="0" err="1">
                <a:solidFill>
                  <a:schemeClr val="tx1">
                    <a:lumMod val="75000"/>
                    <a:lumOff val="25000"/>
                  </a:schemeClr>
                </a:solidFill>
              </a:rPr>
              <a:t>tree</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also</a:t>
            </a:r>
            <a:r>
              <a:rPr lang="fr-FR" sz="1600" dirty="0">
                <a:solidFill>
                  <a:schemeClr val="tx1">
                    <a:lumMod val="75000"/>
                    <a:lumOff val="25000"/>
                  </a:schemeClr>
                </a:solidFill>
              </a:rPr>
              <a:t> </a:t>
            </a:r>
            <a:r>
              <a:rPr lang="fr-FR" sz="1600" dirty="0" err="1">
                <a:solidFill>
                  <a:schemeClr val="tx1">
                    <a:lumMod val="75000"/>
                    <a:lumOff val="25000"/>
                  </a:schemeClr>
                </a:solidFill>
              </a:rPr>
              <a:t>hidden</a:t>
            </a:r>
            <a:r>
              <a:rPr lang="fr-FR" sz="1600" dirty="0">
                <a:solidFill>
                  <a:schemeClr val="tx1">
                    <a:lumMod val="75000"/>
                    <a:lumOff val="25000"/>
                  </a:schemeClr>
                </a:solidFill>
              </a:rPr>
              <a:t> in the screen.</a:t>
            </a:r>
          </a:p>
        </p:txBody>
      </p:sp>
      <p:pic>
        <p:nvPicPr>
          <p:cNvPr id="9" name="Image 8">
            <a:extLst>
              <a:ext uri="{FF2B5EF4-FFF2-40B4-BE49-F238E27FC236}">
                <a16:creationId xmlns:a16="http://schemas.microsoft.com/office/drawing/2014/main" id="{A62C05AA-1AF0-435A-B3CE-005578FDD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83956"/>
            <a:ext cx="6502802" cy="3498865"/>
          </a:xfrm>
          <a:prstGeom prst="rect">
            <a:avLst/>
          </a:prstGeom>
        </p:spPr>
      </p:pic>
      <p:sp>
        <p:nvSpPr>
          <p:cNvPr id="10" name="Rectangle 9">
            <a:extLst>
              <a:ext uri="{FF2B5EF4-FFF2-40B4-BE49-F238E27FC236}">
                <a16:creationId xmlns:a16="http://schemas.microsoft.com/office/drawing/2014/main" id="{8AA23116-0D34-4AE7-A2C7-74D2AB8DA505}"/>
              </a:ext>
            </a:extLst>
          </p:cNvPr>
          <p:cNvSpPr/>
          <p:nvPr/>
        </p:nvSpPr>
        <p:spPr>
          <a:xfrm>
            <a:off x="66675" y="4056158"/>
            <a:ext cx="1310003" cy="15053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53A68C04-96C4-4C05-BAFC-731B727208AF}"/>
              </a:ext>
            </a:extLst>
          </p:cNvPr>
          <p:cNvSpPr/>
          <p:nvPr/>
        </p:nvSpPr>
        <p:spPr>
          <a:xfrm>
            <a:off x="5071296" y="4056158"/>
            <a:ext cx="1323754" cy="15286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3D5773B-B813-4114-BE87-4181884E3E5D}"/>
              </a:ext>
            </a:extLst>
          </p:cNvPr>
          <p:cNvSpPr txBox="1"/>
          <p:nvPr/>
        </p:nvSpPr>
        <p:spPr>
          <a:xfrm>
            <a:off x="3730754" y="2181221"/>
            <a:ext cx="2664296" cy="584775"/>
          </a:xfrm>
          <a:prstGeom prst="rect">
            <a:avLst/>
          </a:prstGeom>
          <a:noFill/>
        </p:spPr>
        <p:txBody>
          <a:bodyPr wrap="square">
            <a:spAutoFit/>
          </a:bodyPr>
          <a:lstStyle/>
          <a:p>
            <a:r>
              <a:rPr lang="fr-FR" sz="1600" dirty="0">
                <a:solidFill>
                  <a:schemeClr val="tx1">
                    <a:lumMod val="75000"/>
                    <a:lumOff val="25000"/>
                  </a:schemeClr>
                </a:solidFill>
              </a:rPr>
              <a:t>Application of a </a:t>
            </a:r>
            <a:r>
              <a:rPr lang="fr-FR" sz="1600" dirty="0" err="1">
                <a:solidFill>
                  <a:schemeClr val="tx1">
                    <a:lumMod val="75000"/>
                    <a:lumOff val="25000"/>
                  </a:schemeClr>
                </a:solidFill>
              </a:rPr>
              <a:t>color</a:t>
            </a:r>
            <a:r>
              <a:rPr lang="fr-FR" sz="1600" dirty="0">
                <a:solidFill>
                  <a:schemeClr val="tx1">
                    <a:lumMod val="75000"/>
                    <a:lumOff val="25000"/>
                  </a:schemeClr>
                </a:solidFill>
              </a:rPr>
              <a:t> on faces </a:t>
            </a:r>
            <a:r>
              <a:rPr lang="fr-FR" sz="1600" dirty="0" err="1">
                <a:solidFill>
                  <a:schemeClr val="tx1">
                    <a:lumMod val="75000"/>
                    <a:lumOff val="25000"/>
                  </a:schemeClr>
                </a:solidFill>
              </a:rPr>
              <a:t>that</a:t>
            </a:r>
            <a:r>
              <a:rPr lang="fr-FR" sz="1600" dirty="0">
                <a:solidFill>
                  <a:schemeClr val="tx1">
                    <a:lumMod val="75000"/>
                    <a:lumOff val="25000"/>
                  </a:schemeClr>
                </a:solidFill>
              </a:rPr>
              <a:t> are </a:t>
            </a:r>
            <a:r>
              <a:rPr lang="fr-FR" sz="1600" dirty="0" err="1">
                <a:solidFill>
                  <a:schemeClr val="tx1">
                    <a:lumMod val="75000"/>
                    <a:lumOff val="25000"/>
                  </a:schemeClr>
                </a:solidFill>
              </a:rPr>
              <a:t>still</a:t>
            </a:r>
            <a:r>
              <a:rPr lang="fr-FR" sz="1600" dirty="0">
                <a:solidFill>
                  <a:schemeClr val="tx1">
                    <a:lumMod val="75000"/>
                    <a:lumOff val="25000"/>
                  </a:schemeClr>
                </a:solidFill>
              </a:rPr>
              <a:t> to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treated</a:t>
            </a:r>
            <a:endParaRPr lang="fr-FR" sz="1600" dirty="0">
              <a:solidFill>
                <a:schemeClr val="tx1">
                  <a:lumMod val="75000"/>
                  <a:lumOff val="25000"/>
                </a:schemeClr>
              </a:solidFill>
            </a:endParaRPr>
          </a:p>
        </p:txBody>
      </p:sp>
      <p:cxnSp>
        <p:nvCxnSpPr>
          <p:cNvPr id="13" name="Connecteur droit avec flèche 12">
            <a:extLst>
              <a:ext uri="{FF2B5EF4-FFF2-40B4-BE49-F238E27FC236}">
                <a16:creationId xmlns:a16="http://schemas.microsoft.com/office/drawing/2014/main" id="{04CAA90E-8EA0-4A20-AD6B-DCCD46080858}"/>
              </a:ext>
            </a:extLst>
          </p:cNvPr>
          <p:cNvCxnSpPr>
            <a:cxnSpLocks/>
          </p:cNvCxnSpPr>
          <p:nvPr/>
        </p:nvCxnSpPr>
        <p:spPr>
          <a:xfrm>
            <a:off x="5308718" y="2825194"/>
            <a:ext cx="366562" cy="11553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51EA30D5-7385-403A-9B9D-277FC691CF90}"/>
              </a:ext>
            </a:extLst>
          </p:cNvPr>
          <p:cNvCxnSpPr>
            <a:cxnSpLocks/>
          </p:cNvCxnSpPr>
          <p:nvPr/>
        </p:nvCxnSpPr>
        <p:spPr>
          <a:xfrm flipH="1">
            <a:off x="845613" y="2825194"/>
            <a:ext cx="281835" cy="11301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998C1198-5D35-4136-864F-F7841ED738E1}"/>
              </a:ext>
            </a:extLst>
          </p:cNvPr>
          <p:cNvPicPr>
            <a:picLocks noChangeAspect="1"/>
          </p:cNvPicPr>
          <p:nvPr/>
        </p:nvPicPr>
        <p:blipFill rotWithShape="1">
          <a:blip r:embed="rId4">
            <a:extLst>
              <a:ext uri="{28A0092B-C50C-407E-A947-70E740481C1C}">
                <a14:useLocalDpi xmlns:a14="http://schemas.microsoft.com/office/drawing/2010/main" val="0"/>
              </a:ext>
            </a:extLst>
          </a:blip>
          <a:srcRect r="7652"/>
          <a:stretch/>
        </p:blipFill>
        <p:spPr>
          <a:xfrm>
            <a:off x="9358394" y="1954668"/>
            <a:ext cx="2809365" cy="1966172"/>
          </a:xfrm>
          <a:prstGeom prst="rect">
            <a:avLst/>
          </a:prstGeom>
        </p:spPr>
      </p:pic>
      <p:sp>
        <p:nvSpPr>
          <p:cNvPr id="17" name="ZoneTexte 16">
            <a:extLst>
              <a:ext uri="{FF2B5EF4-FFF2-40B4-BE49-F238E27FC236}">
                <a16:creationId xmlns:a16="http://schemas.microsoft.com/office/drawing/2014/main" id="{4ACC3B84-8F96-4921-A58D-90F38C373CFB}"/>
              </a:ext>
            </a:extLst>
          </p:cNvPr>
          <p:cNvSpPr txBox="1"/>
          <p:nvPr/>
        </p:nvSpPr>
        <p:spPr>
          <a:xfrm>
            <a:off x="7172478" y="1954668"/>
            <a:ext cx="2002174" cy="1569660"/>
          </a:xfrm>
          <a:prstGeom prst="rect">
            <a:avLst/>
          </a:prstGeom>
          <a:noFill/>
        </p:spPr>
        <p:txBody>
          <a:bodyPr wrap="square">
            <a:spAutoFit/>
          </a:bodyPr>
          <a:lstStyle/>
          <a:p>
            <a:pPr algn="just"/>
            <a:r>
              <a:rPr lang="fr-FR" sz="1600" dirty="0">
                <a:solidFill>
                  <a:schemeClr val="tx1">
                    <a:lumMod val="75000"/>
                    <a:lumOff val="25000"/>
                  </a:schemeClr>
                </a:solidFill>
              </a:rPr>
              <a:t>The </a:t>
            </a:r>
            <a:r>
              <a:rPr lang="fr-FR" sz="1600" b="1" dirty="0">
                <a:solidFill>
                  <a:schemeClr val="tx1">
                    <a:lumMod val="75000"/>
                    <a:lumOff val="25000"/>
                  </a:schemeClr>
                </a:solidFill>
              </a:rPr>
              <a:t>profile </a:t>
            </a:r>
            <a:r>
              <a:rPr lang="fr-FR" sz="1600" b="1" dirty="0" err="1">
                <a:solidFill>
                  <a:schemeClr val="tx1">
                    <a:lumMod val="75000"/>
                    <a:lumOff val="25000"/>
                  </a:schemeClr>
                </a:solidFill>
              </a:rPr>
              <a:t>definition</a:t>
            </a:r>
            <a:r>
              <a:rPr lang="fr-FR" sz="1600" b="1"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accessible </a:t>
            </a:r>
            <a:r>
              <a:rPr lang="fr-FR" sz="1600" dirty="0" err="1">
                <a:solidFill>
                  <a:schemeClr val="tx1">
                    <a:lumMod val="75000"/>
                    <a:lumOff val="25000"/>
                  </a:schemeClr>
                </a:solidFill>
              </a:rPr>
              <a:t>from</a:t>
            </a:r>
            <a:r>
              <a:rPr lang="fr-FR" sz="1600" dirty="0">
                <a:solidFill>
                  <a:schemeClr val="tx1">
                    <a:lumMod val="75000"/>
                    <a:lumOff val="25000"/>
                  </a:schemeClr>
                </a:solidFill>
              </a:rPr>
              <a:t> the </a:t>
            </a:r>
            <a:r>
              <a:rPr lang="fr-FR" sz="1600" dirty="0" err="1">
                <a:solidFill>
                  <a:schemeClr val="tx1">
                    <a:lumMod val="75000"/>
                    <a:lumOff val="25000"/>
                  </a:schemeClr>
                </a:solidFill>
              </a:rPr>
              <a:t>tree</a:t>
            </a:r>
            <a:r>
              <a:rPr lang="fr-FR" sz="1600" dirty="0">
                <a:solidFill>
                  <a:schemeClr val="tx1">
                    <a:lumMod val="75000"/>
                    <a:lumOff val="25000"/>
                  </a:schemeClr>
                </a:solidFill>
              </a:rPr>
              <a:t> of profiles, in </a:t>
            </a:r>
            <a:r>
              <a:rPr lang="fr-FR" sz="1600" dirty="0" err="1">
                <a:solidFill>
                  <a:schemeClr val="tx1">
                    <a:lumMod val="75000"/>
                    <a:lumOff val="25000"/>
                  </a:schemeClr>
                </a:solidFill>
              </a:rPr>
              <a:t>order</a:t>
            </a:r>
            <a:r>
              <a:rPr lang="fr-FR" sz="1600" dirty="0">
                <a:solidFill>
                  <a:schemeClr val="tx1">
                    <a:lumMod val="75000"/>
                    <a:lumOff val="25000"/>
                  </a:schemeClr>
                </a:solidFill>
              </a:rPr>
              <a:t> to </a:t>
            </a:r>
            <a:r>
              <a:rPr lang="fr-FR" sz="1600" dirty="0" err="1">
                <a:solidFill>
                  <a:schemeClr val="tx1">
                    <a:lumMod val="75000"/>
                    <a:lumOff val="25000"/>
                  </a:schemeClr>
                </a:solidFill>
              </a:rPr>
              <a:t>create</a:t>
            </a:r>
            <a:r>
              <a:rPr lang="fr-FR" sz="1600" dirty="0">
                <a:solidFill>
                  <a:schemeClr val="tx1">
                    <a:lumMod val="75000"/>
                    <a:lumOff val="25000"/>
                  </a:schemeClr>
                </a:solidFill>
              </a:rPr>
              <a:t> a profile </a:t>
            </a:r>
            <a:r>
              <a:rPr lang="fr-FR" sz="1600" dirty="0" err="1">
                <a:solidFill>
                  <a:schemeClr val="tx1">
                    <a:lumMod val="75000"/>
                    <a:lumOff val="25000"/>
                  </a:schemeClr>
                </a:solidFill>
              </a:rPr>
              <a:t>after</a:t>
            </a:r>
            <a:r>
              <a:rPr lang="fr-FR" sz="1600" dirty="0">
                <a:solidFill>
                  <a:schemeClr val="tx1">
                    <a:lumMod val="75000"/>
                    <a:lumOff val="25000"/>
                  </a:schemeClr>
                </a:solidFill>
              </a:rPr>
              <a:t> </a:t>
            </a:r>
            <a:r>
              <a:rPr lang="fr-FR" sz="1600" dirty="0" err="1">
                <a:solidFill>
                  <a:schemeClr val="tx1">
                    <a:lumMod val="75000"/>
                    <a:lumOff val="25000"/>
                  </a:schemeClr>
                </a:solidFill>
              </a:rPr>
              <a:t>having</a:t>
            </a:r>
            <a:r>
              <a:rPr lang="fr-FR" sz="1600" dirty="0">
                <a:solidFill>
                  <a:schemeClr val="tx1">
                    <a:lumMod val="75000"/>
                    <a:lumOff val="25000"/>
                  </a:schemeClr>
                </a:solidFill>
              </a:rPr>
              <a:t> </a:t>
            </a:r>
            <a:r>
              <a:rPr lang="fr-FR" sz="1600" dirty="0" err="1">
                <a:solidFill>
                  <a:schemeClr val="tx1">
                    <a:lumMod val="75000"/>
                    <a:lumOff val="25000"/>
                  </a:schemeClr>
                </a:solidFill>
              </a:rPr>
              <a:t>defined</a:t>
            </a:r>
            <a:r>
              <a:rPr lang="fr-FR" sz="1600" dirty="0">
                <a:solidFill>
                  <a:schemeClr val="tx1">
                    <a:lumMod val="75000"/>
                    <a:lumOff val="25000"/>
                  </a:schemeClr>
                </a:solidFill>
              </a:rPr>
              <a:t> a  Z section.</a:t>
            </a:r>
          </a:p>
        </p:txBody>
      </p:sp>
      <p:pic>
        <p:nvPicPr>
          <p:cNvPr id="18" name="Image 17">
            <a:extLst>
              <a:ext uri="{FF2B5EF4-FFF2-40B4-BE49-F238E27FC236}">
                <a16:creationId xmlns:a16="http://schemas.microsoft.com/office/drawing/2014/main" id="{3B1F594C-7714-4A9D-A01C-A383D45E0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255" y="4329325"/>
            <a:ext cx="3325504" cy="2034613"/>
          </a:xfrm>
          <a:prstGeom prst="rect">
            <a:avLst/>
          </a:prstGeom>
        </p:spPr>
      </p:pic>
      <p:sp>
        <p:nvSpPr>
          <p:cNvPr id="19" name="ZoneTexte 18">
            <a:extLst>
              <a:ext uri="{FF2B5EF4-FFF2-40B4-BE49-F238E27FC236}">
                <a16:creationId xmlns:a16="http://schemas.microsoft.com/office/drawing/2014/main" id="{7285403D-A125-461D-8D1D-221B23605295}"/>
              </a:ext>
            </a:extLst>
          </p:cNvPr>
          <p:cNvSpPr txBox="1"/>
          <p:nvPr/>
        </p:nvSpPr>
        <p:spPr>
          <a:xfrm>
            <a:off x="7010399" y="4329325"/>
            <a:ext cx="1831855" cy="1815882"/>
          </a:xfrm>
          <a:prstGeom prst="rect">
            <a:avLst/>
          </a:prstGeom>
          <a:noFill/>
        </p:spPr>
        <p:txBody>
          <a:bodyPr wrap="square">
            <a:spAutoFit/>
          </a:bodyPr>
          <a:lstStyle/>
          <a:p>
            <a:r>
              <a:rPr lang="fr-FR" sz="1600" dirty="0" err="1">
                <a:solidFill>
                  <a:schemeClr val="tx1">
                    <a:lumMod val="75000"/>
                    <a:lumOff val="25000"/>
                  </a:schemeClr>
                </a:solidFill>
              </a:rPr>
              <a:t>When</a:t>
            </a:r>
            <a:r>
              <a:rPr lang="fr-FR" sz="1600" dirty="0">
                <a:solidFill>
                  <a:schemeClr val="tx1">
                    <a:lumMod val="75000"/>
                    <a:lumOff val="25000"/>
                  </a:schemeClr>
                </a:solidFill>
              </a:rPr>
              <a:t> a profile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created</a:t>
            </a:r>
            <a:r>
              <a:rPr lang="fr-FR" sz="1600" dirty="0">
                <a:solidFill>
                  <a:schemeClr val="tx1">
                    <a:lumMod val="75000"/>
                    <a:lumOff val="25000"/>
                  </a:schemeClr>
                </a:solidFill>
              </a:rPr>
              <a:t> by a Z section, the profile </a:t>
            </a:r>
            <a:r>
              <a:rPr lang="fr-FR" sz="1600" dirty="0" err="1">
                <a:solidFill>
                  <a:schemeClr val="tx1">
                    <a:lumMod val="75000"/>
                    <a:lumOff val="25000"/>
                  </a:schemeClr>
                </a:solidFill>
              </a:rPr>
              <a:t>definition</a:t>
            </a:r>
            <a:r>
              <a:rPr lang="fr-FR" sz="1600" dirty="0">
                <a:solidFill>
                  <a:schemeClr val="tx1">
                    <a:lumMod val="75000"/>
                    <a:lumOff val="25000"/>
                  </a:schemeClr>
                </a:solidFill>
              </a:rPr>
              <a:t> enables to </a:t>
            </a:r>
            <a:r>
              <a:rPr lang="fr-FR" sz="1600" dirty="0" err="1">
                <a:solidFill>
                  <a:schemeClr val="tx1">
                    <a:lumMod val="75000"/>
                    <a:lumOff val="25000"/>
                  </a:schemeClr>
                </a:solidFill>
              </a:rPr>
              <a:t>choose</a:t>
            </a:r>
            <a:r>
              <a:rPr lang="fr-FR" sz="1600" dirty="0">
                <a:solidFill>
                  <a:schemeClr val="tx1">
                    <a:lumMod val="75000"/>
                    <a:lumOff val="25000"/>
                  </a:schemeClr>
                </a:solidFill>
              </a:rPr>
              <a:t> </a:t>
            </a:r>
            <a:r>
              <a:rPr lang="fr-FR" sz="1600" dirty="0" err="1">
                <a:solidFill>
                  <a:schemeClr val="tx1">
                    <a:lumMod val="75000"/>
                    <a:lumOff val="25000"/>
                  </a:schemeClr>
                </a:solidFill>
              </a:rPr>
              <a:t>whether</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 </a:t>
            </a:r>
            <a:r>
              <a:rPr lang="fr-FR" sz="1600" b="1" dirty="0">
                <a:solidFill>
                  <a:schemeClr val="tx1">
                    <a:lumMod val="75000"/>
                    <a:lumOff val="25000"/>
                  </a:schemeClr>
                </a:solidFill>
              </a:rPr>
              <a:t>die or a punch </a:t>
            </a:r>
            <a:r>
              <a:rPr lang="fr-FR" sz="1600" dirty="0" err="1">
                <a:solidFill>
                  <a:schemeClr val="tx1">
                    <a:lumMod val="75000"/>
                    <a:lumOff val="25000"/>
                  </a:schemeClr>
                </a:solidFill>
              </a:rPr>
              <a:t>shape</a:t>
            </a:r>
            <a:r>
              <a:rPr lang="fr-FR" sz="1600" dirty="0">
                <a:solidFill>
                  <a:schemeClr val="tx1">
                    <a:lumMod val="75000"/>
                    <a:lumOff val="25000"/>
                  </a:schemeClr>
                </a:solidFill>
              </a:rPr>
              <a:t>.</a:t>
            </a:r>
            <a:endParaRPr lang="fr-FR" sz="1600" b="1" dirty="0">
              <a:solidFill>
                <a:schemeClr val="tx1">
                  <a:lumMod val="75000"/>
                  <a:lumOff val="25000"/>
                </a:schemeClr>
              </a:solidFill>
            </a:endParaRPr>
          </a:p>
        </p:txBody>
      </p:sp>
      <p:sp>
        <p:nvSpPr>
          <p:cNvPr id="21" name="ZoneTexte 20">
            <a:extLst>
              <a:ext uri="{FF2B5EF4-FFF2-40B4-BE49-F238E27FC236}">
                <a16:creationId xmlns:a16="http://schemas.microsoft.com/office/drawing/2014/main" id="{D675BE11-6B4B-451D-B61D-74F9373D1952}"/>
              </a:ext>
            </a:extLst>
          </p:cNvPr>
          <p:cNvSpPr txBox="1"/>
          <p:nvPr/>
        </p:nvSpPr>
        <p:spPr>
          <a:xfrm>
            <a:off x="551383" y="1555341"/>
            <a:ext cx="3816425" cy="461665"/>
          </a:xfrm>
          <a:prstGeom prst="rect">
            <a:avLst/>
          </a:prstGeom>
          <a:noFill/>
        </p:spPr>
        <p:txBody>
          <a:bodyPr wrap="square">
            <a:spAutoFit/>
          </a:bodyPr>
          <a:lstStyle/>
          <a:p>
            <a:r>
              <a:rPr lang="fr-FR" sz="2400" b="1" dirty="0"/>
              <a:t>Recognition of Profiles</a:t>
            </a:r>
          </a:p>
        </p:txBody>
      </p:sp>
      <p:sp>
        <p:nvSpPr>
          <p:cNvPr id="22" name="Title 1">
            <a:extLst>
              <a:ext uri="{FF2B5EF4-FFF2-40B4-BE49-F238E27FC236}">
                <a16:creationId xmlns:a16="http://schemas.microsoft.com/office/drawing/2014/main" id="{7ED38D1E-E167-4A97-853D-B8A0ECF25C1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146794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err="1">
                <a:latin typeface="+mn-lt"/>
              </a:rPr>
              <a:t>Licensing</a:t>
            </a:r>
            <a:endParaRPr lang="fr-FR" sz="3600" dirty="0">
              <a:latin typeface="+mn-lt"/>
            </a:endParaRPr>
          </a:p>
        </p:txBody>
      </p:sp>
      <p:sp>
        <p:nvSpPr>
          <p:cNvPr id="11" name="ZoneTexte 10">
            <a:extLst>
              <a:ext uri="{FF2B5EF4-FFF2-40B4-BE49-F238E27FC236}">
                <a16:creationId xmlns:a16="http://schemas.microsoft.com/office/drawing/2014/main" id="{3B47051C-0D57-44A6-90B7-CB17E55FAC70}"/>
              </a:ext>
            </a:extLst>
          </p:cNvPr>
          <p:cNvSpPr txBox="1"/>
          <p:nvPr/>
        </p:nvSpPr>
        <p:spPr>
          <a:xfrm>
            <a:off x="8186445" y="1570838"/>
            <a:ext cx="2305027" cy="461665"/>
          </a:xfrm>
          <a:prstGeom prst="rect">
            <a:avLst/>
          </a:prstGeom>
          <a:noFill/>
        </p:spPr>
        <p:txBody>
          <a:bodyPr wrap="square">
            <a:spAutoFit/>
          </a:bodyPr>
          <a:lstStyle/>
          <a:p>
            <a:pPr lvl="0"/>
            <a:r>
              <a:rPr lang="fr-FR" sz="2400" b="1" dirty="0">
                <a:latin typeface="Calibri" panose="020F0502020204030204" pitchFamily="34" charset="0"/>
              </a:rPr>
              <a:t>Licences WAN</a:t>
            </a:r>
          </a:p>
        </p:txBody>
      </p:sp>
      <p:sp>
        <p:nvSpPr>
          <p:cNvPr id="13" name="ZoneTexte 12">
            <a:extLst>
              <a:ext uri="{FF2B5EF4-FFF2-40B4-BE49-F238E27FC236}">
                <a16:creationId xmlns:a16="http://schemas.microsoft.com/office/drawing/2014/main" id="{B97FEDDD-B329-4864-9462-341F796DB29C}"/>
              </a:ext>
            </a:extLst>
          </p:cNvPr>
          <p:cNvSpPr txBox="1"/>
          <p:nvPr/>
        </p:nvSpPr>
        <p:spPr>
          <a:xfrm>
            <a:off x="551384" y="4977352"/>
            <a:ext cx="5112568" cy="338554"/>
          </a:xfrm>
          <a:prstGeom prst="rect">
            <a:avLst/>
          </a:prstGeom>
          <a:noFill/>
        </p:spPr>
        <p:txBody>
          <a:bodyPr wrap="square" rtlCol="0">
            <a:spAutoFit/>
          </a:bodyPr>
          <a:lstStyle/>
          <a:p>
            <a:r>
              <a:rPr lang="fr-FR" sz="1600" dirty="0">
                <a:solidFill>
                  <a:schemeClr val="tx1">
                    <a:lumMod val="75000"/>
                    <a:lumOff val="25000"/>
                  </a:schemeClr>
                </a:solidFill>
              </a:rPr>
              <a:t>The type of licence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displayed</a:t>
            </a:r>
            <a:r>
              <a:rPr lang="fr-FR" sz="1600" dirty="0">
                <a:solidFill>
                  <a:schemeClr val="tx1">
                    <a:lumMod val="75000"/>
                    <a:lumOff val="25000"/>
                  </a:schemeClr>
                </a:solidFill>
              </a:rPr>
              <a:t> in the </a:t>
            </a:r>
            <a:r>
              <a:rPr lang="fr-FR" sz="1600" dirty="0" err="1">
                <a:solidFill>
                  <a:schemeClr val="tx1">
                    <a:lumMod val="75000"/>
                    <a:lumOff val="25000"/>
                  </a:schemeClr>
                </a:solidFill>
              </a:rPr>
              <a:t>Homepage</a:t>
            </a:r>
            <a:endParaRPr lang="fr-FR" sz="1600" dirty="0">
              <a:solidFill>
                <a:schemeClr val="tx1">
                  <a:lumMod val="75000"/>
                  <a:lumOff val="25000"/>
                </a:schemeClr>
              </a:solidFill>
            </a:endParaRPr>
          </a:p>
        </p:txBody>
      </p:sp>
      <p:sp>
        <p:nvSpPr>
          <p:cNvPr id="15" name="Title 1">
            <a:extLst>
              <a:ext uri="{FF2B5EF4-FFF2-40B4-BE49-F238E27FC236}">
                <a16:creationId xmlns:a16="http://schemas.microsoft.com/office/drawing/2014/main" id="{C4EAEC10-C034-4150-86D7-79A135D35404}"/>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22905A37-0D7F-4C8F-BB36-FCCA09EB87A7}"/>
              </a:ext>
            </a:extLst>
          </p:cNvPr>
          <p:cNvSpPr txBox="1"/>
          <p:nvPr/>
        </p:nvSpPr>
        <p:spPr>
          <a:xfrm>
            <a:off x="551384" y="1570838"/>
            <a:ext cx="3888432" cy="461665"/>
          </a:xfrm>
          <a:prstGeom prst="rect">
            <a:avLst/>
          </a:prstGeom>
          <a:noFill/>
        </p:spPr>
        <p:txBody>
          <a:bodyPr wrap="square">
            <a:spAutoFit/>
          </a:bodyPr>
          <a:lstStyle/>
          <a:p>
            <a:pPr lvl="0"/>
            <a:r>
              <a:rPr lang="fr-FR" sz="2400" b="1" dirty="0">
                <a:effectLst/>
                <a:latin typeface="Calibri" panose="020F0502020204030204" pitchFamily="34" charset="0"/>
                <a:ea typeface="Times New Roman" panose="02020603050405020304" pitchFamily="18" charset="0"/>
              </a:rPr>
              <a:t>New </a:t>
            </a:r>
            <a:r>
              <a:rPr lang="fr-FR" sz="2400" b="1" dirty="0" err="1">
                <a:effectLst/>
                <a:latin typeface="Calibri" panose="020F0502020204030204" pitchFamily="34" charset="0"/>
                <a:ea typeface="Times New Roman" panose="02020603050405020304" pitchFamily="18" charset="0"/>
              </a:rPr>
              <a:t>typology</a:t>
            </a:r>
            <a:r>
              <a:rPr lang="fr-FR" sz="2400" b="1" dirty="0">
                <a:effectLst/>
                <a:latin typeface="Calibri" panose="020F0502020204030204" pitchFamily="34" charset="0"/>
                <a:ea typeface="Times New Roman" panose="02020603050405020304" pitchFamily="18" charset="0"/>
              </a:rPr>
              <a:t> of Licences</a:t>
            </a:r>
            <a:endParaRPr lang="fr-FR" sz="2400" b="1" dirty="0">
              <a:effectLst/>
              <a:latin typeface="Calibri" panose="020F0502020204030204" pitchFamily="34" charset="0"/>
              <a:ea typeface="Yu Gothic" panose="020B0400000000000000" pitchFamily="34" charset="-128"/>
            </a:endParaRPr>
          </a:p>
        </p:txBody>
      </p:sp>
      <p:sp>
        <p:nvSpPr>
          <p:cNvPr id="17" name="ZoneTexte 16">
            <a:extLst>
              <a:ext uri="{FF2B5EF4-FFF2-40B4-BE49-F238E27FC236}">
                <a16:creationId xmlns:a16="http://schemas.microsoft.com/office/drawing/2014/main" id="{4AE54AAE-62E3-44F1-A729-D4A63C11F75B}"/>
              </a:ext>
            </a:extLst>
          </p:cNvPr>
          <p:cNvSpPr txBox="1"/>
          <p:nvPr/>
        </p:nvSpPr>
        <p:spPr>
          <a:xfrm>
            <a:off x="551384" y="2095509"/>
            <a:ext cx="2638494" cy="830997"/>
          </a:xfrm>
          <a:prstGeom prst="rect">
            <a:avLst/>
          </a:prstGeom>
          <a:noFill/>
        </p:spPr>
        <p:txBody>
          <a:bodyPr wrap="square">
            <a:spAutoFit/>
          </a:bodyPr>
          <a:lstStyle/>
          <a:p>
            <a:pPr marL="342900" lvl="0" indent="-342900">
              <a:buFontTx/>
              <a:buChar char="-"/>
            </a:pPr>
            <a:r>
              <a:rPr lang="fr-FR" sz="1600" dirty="0">
                <a:solidFill>
                  <a:schemeClr val="tx1">
                    <a:lumMod val="75000"/>
                    <a:lumOff val="25000"/>
                  </a:schemeClr>
                </a:solidFill>
                <a:effectLst/>
                <a:latin typeface="Calibri" panose="020F0502020204030204" pitchFamily="34" charset="0"/>
                <a:ea typeface="Yu Gothic" panose="020B0400000000000000" pitchFamily="34" charset="-128"/>
              </a:rPr>
              <a:t>VAR</a:t>
            </a:r>
          </a:p>
          <a:p>
            <a:pPr marL="342900" lvl="0" indent="-342900">
              <a:buFontTx/>
              <a:buChar char="-"/>
            </a:pPr>
            <a:r>
              <a:rPr lang="fr-FR" sz="1600" dirty="0">
                <a:solidFill>
                  <a:schemeClr val="tx1">
                    <a:lumMod val="75000"/>
                    <a:lumOff val="25000"/>
                  </a:schemeClr>
                </a:solidFill>
                <a:latin typeface="Calibri" panose="020F0502020204030204" pitchFamily="34" charset="0"/>
                <a:ea typeface="Yu Gothic" panose="020B0400000000000000" pitchFamily="34" charset="-128"/>
              </a:rPr>
              <a:t>Production </a:t>
            </a:r>
            <a:r>
              <a:rPr lang="fr-FR" sz="1600" i="1" dirty="0">
                <a:solidFill>
                  <a:schemeClr val="tx1">
                    <a:lumMod val="75000"/>
                    <a:lumOff val="25000"/>
                  </a:schemeClr>
                </a:solidFill>
                <a:latin typeface="Calibri" panose="020F0502020204030204" pitchFamily="34" charset="0"/>
                <a:ea typeface="Yu Gothic" panose="020B0400000000000000" pitchFamily="34" charset="-128"/>
              </a:rPr>
              <a:t>(end-</a:t>
            </a:r>
            <a:r>
              <a:rPr lang="fr-FR" sz="1600" i="1" dirty="0" err="1">
                <a:solidFill>
                  <a:schemeClr val="tx1">
                    <a:lumMod val="75000"/>
                    <a:lumOff val="25000"/>
                  </a:schemeClr>
                </a:solidFill>
                <a:latin typeface="Calibri" panose="020F0502020204030204" pitchFamily="34" charset="0"/>
                <a:ea typeface="Yu Gothic" panose="020B0400000000000000" pitchFamily="34" charset="-128"/>
              </a:rPr>
              <a:t>users</a:t>
            </a:r>
            <a:r>
              <a:rPr lang="fr-FR" sz="1600" i="1" dirty="0">
                <a:solidFill>
                  <a:schemeClr val="tx1">
                    <a:lumMod val="75000"/>
                    <a:lumOff val="25000"/>
                  </a:schemeClr>
                </a:solidFill>
                <a:latin typeface="Calibri" panose="020F0502020204030204" pitchFamily="34" charset="0"/>
                <a:ea typeface="Yu Gothic" panose="020B0400000000000000" pitchFamily="34" charset="-128"/>
              </a:rPr>
              <a:t>)</a:t>
            </a:r>
          </a:p>
          <a:p>
            <a:pPr marL="342900" lvl="0" indent="-342900">
              <a:buFontTx/>
              <a:buChar char="-"/>
            </a:pPr>
            <a:r>
              <a:rPr lang="fr-FR" sz="1600" dirty="0">
                <a:solidFill>
                  <a:schemeClr val="tx1">
                    <a:lumMod val="75000"/>
                    <a:lumOff val="25000"/>
                  </a:schemeClr>
                </a:solidFill>
                <a:effectLst/>
                <a:latin typeface="Calibri" panose="020F0502020204030204" pitchFamily="34" charset="0"/>
                <a:ea typeface="Yu Gothic" panose="020B0400000000000000" pitchFamily="34" charset="-128"/>
              </a:rPr>
              <a:t>Educ</a:t>
            </a:r>
          </a:p>
        </p:txBody>
      </p:sp>
      <p:sp>
        <p:nvSpPr>
          <p:cNvPr id="18" name="ZoneTexte 17">
            <a:extLst>
              <a:ext uri="{FF2B5EF4-FFF2-40B4-BE49-F238E27FC236}">
                <a16:creationId xmlns:a16="http://schemas.microsoft.com/office/drawing/2014/main" id="{FDADC7E7-A73A-4B58-86A4-7FE8D352E9AE}"/>
              </a:ext>
            </a:extLst>
          </p:cNvPr>
          <p:cNvSpPr txBox="1"/>
          <p:nvPr/>
        </p:nvSpPr>
        <p:spPr>
          <a:xfrm>
            <a:off x="549829" y="3310788"/>
            <a:ext cx="6189892" cy="338554"/>
          </a:xfrm>
          <a:prstGeom prst="rect">
            <a:avLst/>
          </a:prstGeom>
          <a:noFill/>
        </p:spPr>
        <p:txBody>
          <a:bodyPr wrap="square">
            <a:spAutoFit/>
          </a:bodyPr>
          <a:lstStyle/>
          <a:p>
            <a:pPr lvl="0"/>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Dev and VAR: </a:t>
            </a:r>
            <a:r>
              <a:rPr lang="fr-FR" sz="1600" dirty="0">
                <a:solidFill>
                  <a:schemeClr val="tx1">
                    <a:lumMod val="75000"/>
                    <a:lumOff val="25000"/>
                  </a:schemeClr>
                </a:solidFill>
                <a:latin typeface="Calibri" panose="020F0502020204030204" pitchFamily="34" charset="0"/>
                <a:ea typeface="Yu Gothic" panose="020B0400000000000000" pitchFamily="34" charset="-128"/>
              </a:rPr>
              <a:t>Modules and Options are </a:t>
            </a:r>
            <a:r>
              <a:rPr lang="fr-FR" sz="1600" dirty="0" err="1">
                <a:solidFill>
                  <a:schemeClr val="tx1">
                    <a:lumMod val="75000"/>
                    <a:lumOff val="25000"/>
                  </a:schemeClr>
                </a:solidFill>
                <a:latin typeface="Calibri" panose="020F0502020204030204" pitchFamily="34" charset="0"/>
                <a:ea typeface="Yu Gothic" panose="020B0400000000000000" pitchFamily="34" charset="-128"/>
              </a:rPr>
              <a:t>automatically</a:t>
            </a:r>
            <a:r>
              <a:rPr lang="fr-FR" sz="1600" dirty="0">
                <a:solidFill>
                  <a:schemeClr val="tx1">
                    <a:lumMod val="75000"/>
                    <a:lumOff val="25000"/>
                  </a:schemeClr>
                </a:solidFill>
                <a:latin typeface="Calibri" panose="020F0502020204030204" pitchFamily="34" charset="0"/>
                <a:ea typeface="Yu Gothic" panose="020B0400000000000000" pitchFamily="34" charset="-128"/>
              </a:rPr>
              <a:t> </a:t>
            </a:r>
            <a:r>
              <a:rPr lang="fr-FR" sz="1600" dirty="0" err="1">
                <a:solidFill>
                  <a:schemeClr val="tx1">
                    <a:lumMod val="75000"/>
                    <a:lumOff val="25000"/>
                  </a:schemeClr>
                </a:solidFill>
                <a:latin typeface="Calibri" panose="020F0502020204030204" pitchFamily="34" charset="0"/>
                <a:ea typeface="Yu Gothic" panose="020B0400000000000000" pitchFamily="34" charset="-128"/>
              </a:rPr>
              <a:t>selected</a:t>
            </a:r>
            <a:endParaRPr lang="fr-FR" dirty="0">
              <a:solidFill>
                <a:schemeClr val="tx1">
                  <a:lumMod val="75000"/>
                  <a:lumOff val="25000"/>
                </a:schemeClr>
              </a:solidFill>
              <a:effectLst/>
              <a:latin typeface="Calibri" panose="020F0502020204030204" pitchFamily="34" charset="0"/>
              <a:ea typeface="Yu Gothic" panose="020B0400000000000000" pitchFamily="34" charset="-128"/>
            </a:endParaRPr>
          </a:p>
        </p:txBody>
      </p:sp>
      <p:sp>
        <p:nvSpPr>
          <p:cNvPr id="19" name="ZoneTexte 18">
            <a:extLst>
              <a:ext uri="{FF2B5EF4-FFF2-40B4-BE49-F238E27FC236}">
                <a16:creationId xmlns:a16="http://schemas.microsoft.com/office/drawing/2014/main" id="{6B9192AE-F48D-47D3-BBE1-7B3A73250C3C}"/>
              </a:ext>
            </a:extLst>
          </p:cNvPr>
          <p:cNvSpPr txBox="1"/>
          <p:nvPr/>
        </p:nvSpPr>
        <p:spPr>
          <a:xfrm>
            <a:off x="549829" y="3681986"/>
            <a:ext cx="3396705" cy="338554"/>
          </a:xfrm>
          <a:prstGeom prst="rect">
            <a:avLst/>
          </a:prstGeom>
          <a:noFill/>
        </p:spPr>
        <p:txBody>
          <a:bodyPr wrap="square">
            <a:spAutoFit/>
          </a:bodyPr>
          <a:lstStyle/>
          <a:p>
            <a:pPr lvl="0"/>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Production and Educ </a:t>
            </a:r>
            <a:r>
              <a:rPr lang="fr-FR" sz="1600" dirty="0" err="1">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need</a:t>
            </a:r>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Bits</a:t>
            </a:r>
            <a:endParaRPr lang="fr-FR" dirty="0">
              <a:solidFill>
                <a:schemeClr val="tx1">
                  <a:lumMod val="75000"/>
                  <a:lumOff val="25000"/>
                </a:schemeClr>
              </a:solidFill>
              <a:effectLst/>
              <a:latin typeface="Calibri" panose="020F0502020204030204" pitchFamily="34" charset="0"/>
              <a:ea typeface="Yu Gothic" panose="020B0400000000000000" pitchFamily="34" charset="-128"/>
            </a:endParaRPr>
          </a:p>
        </p:txBody>
      </p:sp>
      <p:sp>
        <p:nvSpPr>
          <p:cNvPr id="20" name="ZoneTexte 19">
            <a:extLst>
              <a:ext uri="{FF2B5EF4-FFF2-40B4-BE49-F238E27FC236}">
                <a16:creationId xmlns:a16="http://schemas.microsoft.com/office/drawing/2014/main" id="{E79FF105-4C2F-4ACB-A909-470833C7A586}"/>
              </a:ext>
            </a:extLst>
          </p:cNvPr>
          <p:cNvSpPr txBox="1"/>
          <p:nvPr/>
        </p:nvSpPr>
        <p:spPr>
          <a:xfrm>
            <a:off x="1178403" y="4114860"/>
            <a:ext cx="4384134" cy="338554"/>
          </a:xfrm>
          <a:prstGeom prst="rect">
            <a:avLst/>
          </a:prstGeom>
          <a:noFill/>
        </p:spPr>
        <p:txBody>
          <a:bodyPr wrap="square">
            <a:spAutoFit/>
          </a:bodyPr>
          <a:lstStyle/>
          <a:p>
            <a:pPr lvl="0"/>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Educ file </a:t>
            </a:r>
            <a:r>
              <a:rPr lang="fr-FR" sz="1600" dirty="0" err="1">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cannot</a:t>
            </a:r>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a:t>
            </a:r>
            <a:r>
              <a:rPr lang="fr-FR" sz="1600" dirty="0" err="1">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be</a:t>
            </a:r>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a:t>
            </a:r>
            <a:r>
              <a:rPr lang="fr-FR" sz="1600" dirty="0" err="1">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read</a:t>
            </a:r>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by a production licence</a:t>
            </a:r>
            <a:endParaRPr lang="fr-FR" dirty="0">
              <a:solidFill>
                <a:schemeClr val="tx1">
                  <a:lumMod val="75000"/>
                  <a:lumOff val="25000"/>
                </a:schemeClr>
              </a:solidFill>
              <a:effectLst/>
              <a:latin typeface="Calibri" panose="020F0502020204030204" pitchFamily="34" charset="0"/>
              <a:ea typeface="Yu Gothic" panose="020B0400000000000000" pitchFamily="34" charset="-128"/>
            </a:endParaRPr>
          </a:p>
        </p:txBody>
      </p:sp>
      <p:sp>
        <p:nvSpPr>
          <p:cNvPr id="21" name="ZoneTexte 20">
            <a:extLst>
              <a:ext uri="{FF2B5EF4-FFF2-40B4-BE49-F238E27FC236}">
                <a16:creationId xmlns:a16="http://schemas.microsoft.com/office/drawing/2014/main" id="{550B168D-02F2-4FD8-BC28-5021AA2A2A08}"/>
              </a:ext>
            </a:extLst>
          </p:cNvPr>
          <p:cNvSpPr txBox="1"/>
          <p:nvPr/>
        </p:nvSpPr>
        <p:spPr>
          <a:xfrm>
            <a:off x="1178403" y="4453414"/>
            <a:ext cx="4384134" cy="338554"/>
          </a:xfrm>
          <a:prstGeom prst="rect">
            <a:avLst/>
          </a:prstGeom>
          <a:noFill/>
        </p:spPr>
        <p:txBody>
          <a:bodyPr wrap="square">
            <a:spAutoFit/>
          </a:bodyPr>
          <a:lstStyle/>
          <a:p>
            <a:pPr lvl="0"/>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Dev and VAR can </a:t>
            </a:r>
            <a:r>
              <a:rPr lang="fr-FR" sz="1600" dirty="0" err="1">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read</a:t>
            </a:r>
            <a:r>
              <a:rPr lang="fr-FR" sz="1600" dirty="0">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 </a:t>
            </a:r>
            <a:r>
              <a:rPr lang="fr-FR" sz="1600" dirty="0" err="1">
                <a:solidFill>
                  <a:schemeClr val="tx1">
                    <a:lumMod val="75000"/>
                    <a:lumOff val="25000"/>
                  </a:schemeClr>
                </a:solidFill>
                <a:latin typeface="Calibri" panose="020F0502020204030204" pitchFamily="34" charset="0"/>
                <a:ea typeface="Yu Gothic" panose="020B0400000000000000" pitchFamily="34" charset="-128"/>
                <a:sym typeface="Wingdings" panose="05000000000000000000" pitchFamily="2" charset="2"/>
              </a:rPr>
              <a:t>everything</a:t>
            </a:r>
            <a:endParaRPr lang="fr-FR" dirty="0">
              <a:solidFill>
                <a:schemeClr val="tx1">
                  <a:lumMod val="75000"/>
                  <a:lumOff val="25000"/>
                </a:schemeClr>
              </a:solidFill>
              <a:effectLst/>
              <a:latin typeface="Calibri" panose="020F0502020204030204" pitchFamily="34" charset="0"/>
              <a:ea typeface="Yu Gothic" panose="020B0400000000000000" pitchFamily="34" charset="-128"/>
            </a:endParaRPr>
          </a:p>
        </p:txBody>
      </p:sp>
      <p:sp>
        <p:nvSpPr>
          <p:cNvPr id="14" name="ZoneTexte 13">
            <a:extLst>
              <a:ext uri="{FF2B5EF4-FFF2-40B4-BE49-F238E27FC236}">
                <a16:creationId xmlns:a16="http://schemas.microsoft.com/office/drawing/2014/main" id="{3334AC4B-ECFB-4A02-B88D-5A55E73801DC}"/>
              </a:ext>
            </a:extLst>
          </p:cNvPr>
          <p:cNvSpPr txBox="1"/>
          <p:nvPr/>
        </p:nvSpPr>
        <p:spPr>
          <a:xfrm>
            <a:off x="8231376" y="2320287"/>
            <a:ext cx="3227659" cy="830997"/>
          </a:xfrm>
          <a:prstGeom prst="rect">
            <a:avLst/>
          </a:prstGeom>
          <a:noFill/>
        </p:spPr>
        <p:txBody>
          <a:bodyPr wrap="square" rtlCol="0">
            <a:spAutoFit/>
          </a:bodyPr>
          <a:lstStyle/>
          <a:p>
            <a:r>
              <a:rPr lang="fr-FR" sz="2400" b="1" dirty="0" err="1">
                <a:solidFill>
                  <a:srgbClr val="C00000"/>
                </a:solidFill>
              </a:rPr>
              <a:t>Please</a:t>
            </a:r>
            <a:r>
              <a:rPr lang="fr-FR" sz="2400" b="1" dirty="0">
                <a:solidFill>
                  <a:srgbClr val="C00000"/>
                </a:solidFill>
              </a:rPr>
              <a:t> </a:t>
            </a:r>
            <a:r>
              <a:rPr lang="fr-FR" sz="2400" b="1" dirty="0" err="1">
                <a:solidFill>
                  <a:srgbClr val="C00000"/>
                </a:solidFill>
              </a:rPr>
              <a:t>read</a:t>
            </a:r>
            <a:r>
              <a:rPr lang="fr-FR" sz="2400" b="1" dirty="0">
                <a:solidFill>
                  <a:srgbClr val="C00000"/>
                </a:solidFill>
              </a:rPr>
              <a:t> the </a:t>
            </a:r>
            <a:r>
              <a:rPr lang="fr-FR" sz="2400" b="1" dirty="0" err="1">
                <a:solidFill>
                  <a:srgbClr val="C00000"/>
                </a:solidFill>
              </a:rPr>
              <a:t>dedicated</a:t>
            </a:r>
            <a:r>
              <a:rPr lang="fr-FR" sz="2400" b="1" dirty="0">
                <a:solidFill>
                  <a:srgbClr val="C00000"/>
                </a:solidFill>
              </a:rPr>
              <a:t> document </a:t>
            </a:r>
          </a:p>
        </p:txBody>
      </p:sp>
    </p:spTree>
    <p:extLst>
      <p:ext uri="{BB962C8B-B14F-4D97-AF65-F5344CB8AC3E}">
        <p14:creationId xmlns:p14="http://schemas.microsoft.com/office/powerpoint/2010/main" val="90313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949F0DC3-7BB5-48B7-8647-60B118BC5EDA}"/>
              </a:ext>
            </a:extLst>
          </p:cNvPr>
          <p:cNvSpPr txBox="1"/>
          <p:nvPr/>
        </p:nvSpPr>
        <p:spPr>
          <a:xfrm>
            <a:off x="983432" y="2124925"/>
            <a:ext cx="6336704" cy="338554"/>
          </a:xfrm>
          <a:prstGeom prst="rect">
            <a:avLst/>
          </a:prstGeom>
          <a:noFill/>
        </p:spPr>
        <p:txBody>
          <a:bodyPr wrap="square">
            <a:spAutoFit/>
          </a:bodyPr>
          <a:lstStyle/>
          <a:p>
            <a:r>
              <a:rPr lang="fr-FR" sz="1600" b="1" dirty="0" err="1">
                <a:solidFill>
                  <a:schemeClr val="tx1">
                    <a:lumMod val="75000"/>
                    <a:lumOff val="25000"/>
                  </a:schemeClr>
                </a:solidFill>
              </a:rPr>
              <a:t>Geometry</a:t>
            </a:r>
            <a:r>
              <a:rPr lang="fr-FR" sz="1600" b="1" dirty="0">
                <a:solidFill>
                  <a:schemeClr val="tx1">
                    <a:lumMod val="75000"/>
                    <a:lumOff val="25000"/>
                  </a:schemeClr>
                </a:solidFill>
              </a:rPr>
              <a:t> </a:t>
            </a:r>
            <a:r>
              <a:rPr lang="fr-FR" sz="1600" b="1" dirty="0" err="1">
                <a:solidFill>
                  <a:schemeClr val="tx1">
                    <a:lumMod val="75000"/>
                    <a:lumOff val="25000"/>
                  </a:schemeClr>
                </a:solidFill>
              </a:rPr>
              <a:t>Continuity</a:t>
            </a:r>
            <a:r>
              <a:rPr lang="fr-FR" sz="1600" b="1"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automatically</a:t>
            </a:r>
            <a:r>
              <a:rPr lang="fr-FR" sz="1600" dirty="0">
                <a:solidFill>
                  <a:schemeClr val="tx1">
                    <a:lumMod val="75000"/>
                    <a:lumOff val="25000"/>
                  </a:schemeClr>
                </a:solidFill>
              </a:rPr>
              <a:t> </a:t>
            </a:r>
            <a:r>
              <a:rPr lang="fr-FR" sz="1600" dirty="0" err="1">
                <a:solidFill>
                  <a:schemeClr val="tx1">
                    <a:lumMod val="75000"/>
                    <a:lumOff val="25000"/>
                  </a:schemeClr>
                </a:solidFill>
              </a:rPr>
              <a:t>applied</a:t>
            </a:r>
            <a:r>
              <a:rPr lang="fr-FR" sz="1600" dirty="0">
                <a:solidFill>
                  <a:schemeClr val="tx1">
                    <a:lumMod val="75000"/>
                    <a:lumOff val="25000"/>
                  </a:schemeClr>
                </a:solidFill>
              </a:rPr>
              <a:t> in the Solid Section</a:t>
            </a:r>
          </a:p>
        </p:txBody>
      </p:sp>
      <p:pic>
        <p:nvPicPr>
          <p:cNvPr id="7" name="Image 6">
            <a:extLst>
              <a:ext uri="{FF2B5EF4-FFF2-40B4-BE49-F238E27FC236}">
                <a16:creationId xmlns:a16="http://schemas.microsoft.com/office/drawing/2014/main" id="{EB6BA4D2-7CA0-4F31-B757-89EF33EA7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866" y="2671276"/>
            <a:ext cx="6203270" cy="3183343"/>
          </a:xfrm>
          <a:prstGeom prst="rect">
            <a:avLst/>
          </a:prstGeom>
        </p:spPr>
      </p:pic>
      <p:sp>
        <p:nvSpPr>
          <p:cNvPr id="10" name="ZoneTexte 9">
            <a:extLst>
              <a:ext uri="{FF2B5EF4-FFF2-40B4-BE49-F238E27FC236}">
                <a16:creationId xmlns:a16="http://schemas.microsoft.com/office/drawing/2014/main" id="{2F75BD7F-CA93-4E08-97A7-E05904962802}"/>
              </a:ext>
            </a:extLst>
          </p:cNvPr>
          <p:cNvSpPr txBox="1"/>
          <p:nvPr/>
        </p:nvSpPr>
        <p:spPr>
          <a:xfrm>
            <a:off x="551383" y="1555341"/>
            <a:ext cx="3816425" cy="461665"/>
          </a:xfrm>
          <a:prstGeom prst="rect">
            <a:avLst/>
          </a:prstGeom>
          <a:noFill/>
        </p:spPr>
        <p:txBody>
          <a:bodyPr wrap="square">
            <a:spAutoFit/>
          </a:bodyPr>
          <a:lstStyle/>
          <a:p>
            <a:r>
              <a:rPr lang="fr-FR" sz="2400" b="1" dirty="0"/>
              <a:t>Solid Section</a:t>
            </a:r>
          </a:p>
        </p:txBody>
      </p:sp>
      <p:sp>
        <p:nvSpPr>
          <p:cNvPr id="11" name="Title 1">
            <a:extLst>
              <a:ext uri="{FF2B5EF4-FFF2-40B4-BE49-F238E27FC236}">
                <a16:creationId xmlns:a16="http://schemas.microsoft.com/office/drawing/2014/main" id="{BB3E8B32-F113-4A66-95C8-CD4E76B8280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86A6EBF3-EE2E-4AD1-88BB-8A11AC7EA9EB}"/>
              </a:ext>
            </a:extLst>
          </p:cNvPr>
          <p:cNvSpPr txBox="1"/>
          <p:nvPr/>
        </p:nvSpPr>
        <p:spPr>
          <a:xfrm>
            <a:off x="335359" y="837857"/>
            <a:ext cx="4284265" cy="646331"/>
          </a:xfrm>
          <a:prstGeom prst="rect">
            <a:avLst/>
          </a:prstGeom>
          <a:noFill/>
        </p:spPr>
        <p:txBody>
          <a:bodyPr wrap="square" rtlCol="0">
            <a:spAutoFit/>
          </a:bodyPr>
          <a:lstStyle/>
          <a:p>
            <a:r>
              <a:rPr lang="fr-FR" sz="3600" dirty="0">
                <a:latin typeface="+mn-lt"/>
              </a:rPr>
              <a:t>Wire EDM </a:t>
            </a:r>
            <a:r>
              <a:rPr lang="fr-FR" sz="3600" dirty="0" err="1">
                <a:latin typeface="+mn-lt"/>
              </a:rPr>
              <a:t>Geometry</a:t>
            </a:r>
            <a:endParaRPr lang="fr-FR" sz="3600" dirty="0">
              <a:latin typeface="+mn-lt"/>
            </a:endParaRPr>
          </a:p>
        </p:txBody>
      </p:sp>
    </p:spTree>
    <p:extLst>
      <p:ext uri="{BB962C8B-B14F-4D97-AF65-F5344CB8AC3E}">
        <p14:creationId xmlns:p14="http://schemas.microsoft.com/office/powerpoint/2010/main" val="1801605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6" name="Image 5">
            <a:extLst>
              <a:ext uri="{FF2B5EF4-FFF2-40B4-BE49-F238E27FC236}">
                <a16:creationId xmlns:a16="http://schemas.microsoft.com/office/drawing/2014/main" id="{FFAA4C08-17F9-472F-A6A9-8628629DB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871" y="1299782"/>
            <a:ext cx="4884672" cy="2340426"/>
          </a:xfrm>
          <a:prstGeom prst="rect">
            <a:avLst/>
          </a:prstGeom>
        </p:spPr>
      </p:pic>
      <p:sp>
        <p:nvSpPr>
          <p:cNvPr id="7" name="ZoneTexte 6">
            <a:extLst>
              <a:ext uri="{FF2B5EF4-FFF2-40B4-BE49-F238E27FC236}">
                <a16:creationId xmlns:a16="http://schemas.microsoft.com/office/drawing/2014/main" id="{86C06675-9060-40B0-8433-E6BDCD163DA2}"/>
              </a:ext>
            </a:extLst>
          </p:cNvPr>
          <p:cNvSpPr txBox="1"/>
          <p:nvPr/>
        </p:nvSpPr>
        <p:spPr>
          <a:xfrm>
            <a:off x="569599" y="2125637"/>
            <a:ext cx="4884673" cy="584775"/>
          </a:xfrm>
          <a:prstGeom prst="rect">
            <a:avLst/>
          </a:prstGeom>
          <a:noFill/>
        </p:spPr>
        <p:txBody>
          <a:bodyPr wrap="square">
            <a:spAutoFit/>
          </a:bodyPr>
          <a:lstStyle/>
          <a:p>
            <a:r>
              <a:rPr lang="fr-FR" sz="1600" dirty="0">
                <a:solidFill>
                  <a:schemeClr val="tx1">
                    <a:lumMod val="75000"/>
                    <a:lumOff val="25000"/>
                  </a:schemeClr>
                </a:solidFill>
              </a:rPr>
              <a:t>New command in the </a:t>
            </a:r>
            <a:r>
              <a:rPr lang="fr-FR" sz="1600" b="1" dirty="0">
                <a:solidFill>
                  <a:schemeClr val="tx1">
                    <a:lumMod val="75000"/>
                    <a:lumOff val="25000"/>
                  </a:schemeClr>
                </a:solidFill>
              </a:rPr>
              <a:t>Edit </a:t>
            </a:r>
            <a:r>
              <a:rPr lang="fr-FR" sz="1600" dirty="0">
                <a:solidFill>
                  <a:schemeClr val="tx1">
                    <a:lumMod val="75000"/>
                    <a:lumOff val="25000"/>
                  </a:schemeClr>
                </a:solidFill>
              </a:rPr>
              <a:t>menu </a:t>
            </a:r>
            <a:r>
              <a:rPr lang="fr-FR" sz="1600" dirty="0" err="1">
                <a:solidFill>
                  <a:schemeClr val="tx1">
                    <a:lumMod val="75000"/>
                    <a:lumOff val="25000"/>
                  </a:schemeClr>
                </a:solidFill>
              </a:rPr>
              <a:t>which</a:t>
            </a:r>
            <a:r>
              <a:rPr lang="fr-FR" sz="1600" dirty="0">
                <a:solidFill>
                  <a:schemeClr val="tx1">
                    <a:lumMod val="75000"/>
                    <a:lumOff val="25000"/>
                  </a:schemeClr>
                </a:solidFill>
              </a:rPr>
              <a:t> enables to </a:t>
            </a:r>
            <a:r>
              <a:rPr lang="fr-FR" sz="1600" b="1" dirty="0">
                <a:solidFill>
                  <a:schemeClr val="tx1">
                    <a:lumMod val="75000"/>
                    <a:lumOff val="25000"/>
                  </a:schemeClr>
                </a:solidFill>
              </a:rPr>
              <a:t>change the </a:t>
            </a:r>
            <a:r>
              <a:rPr lang="fr-FR" sz="1600" b="1" dirty="0" err="1">
                <a:solidFill>
                  <a:schemeClr val="tx1">
                    <a:lumMod val="75000"/>
                    <a:lumOff val="25000"/>
                  </a:schemeClr>
                </a:solidFill>
              </a:rPr>
              <a:t>workplane</a:t>
            </a:r>
            <a:r>
              <a:rPr lang="fr-FR" sz="1600" b="1" dirty="0">
                <a:solidFill>
                  <a:schemeClr val="tx1">
                    <a:lumMod val="75000"/>
                    <a:lumOff val="25000"/>
                  </a:schemeClr>
                </a:solidFill>
              </a:rPr>
              <a:t> of wireframe </a:t>
            </a:r>
            <a:r>
              <a:rPr lang="fr-FR" sz="1600" dirty="0">
                <a:solidFill>
                  <a:schemeClr val="tx1">
                    <a:lumMod val="75000"/>
                    <a:lumOff val="25000"/>
                  </a:schemeClr>
                </a:solidFill>
              </a:rPr>
              <a:t>or</a:t>
            </a:r>
            <a:r>
              <a:rPr lang="fr-FR" sz="1600" b="1" dirty="0">
                <a:solidFill>
                  <a:schemeClr val="tx1">
                    <a:lumMod val="75000"/>
                    <a:lumOff val="25000"/>
                  </a:schemeClr>
                </a:solidFill>
              </a:rPr>
              <a:t> </a:t>
            </a:r>
            <a:r>
              <a:rPr lang="fr-FR" sz="1600" b="1" dirty="0" err="1">
                <a:solidFill>
                  <a:schemeClr val="tx1">
                    <a:lumMod val="75000"/>
                    <a:lumOff val="25000"/>
                  </a:schemeClr>
                </a:solidFill>
              </a:rPr>
              <a:t>solid</a:t>
            </a:r>
            <a:r>
              <a:rPr lang="fr-FR" sz="1600" b="1" dirty="0">
                <a:solidFill>
                  <a:schemeClr val="tx1">
                    <a:lumMod val="75000"/>
                    <a:lumOff val="25000"/>
                  </a:schemeClr>
                </a:solidFill>
              </a:rPr>
              <a:t> </a:t>
            </a:r>
            <a:r>
              <a:rPr lang="fr-FR" sz="1600" b="1" dirty="0" err="1">
                <a:solidFill>
                  <a:schemeClr val="tx1">
                    <a:lumMod val="75000"/>
                    <a:lumOff val="25000"/>
                  </a:schemeClr>
                </a:solidFill>
              </a:rPr>
              <a:t>elements</a:t>
            </a:r>
            <a:r>
              <a:rPr lang="fr-FR" sz="1600" b="1" dirty="0">
                <a:solidFill>
                  <a:schemeClr val="tx1">
                    <a:lumMod val="75000"/>
                    <a:lumOff val="25000"/>
                  </a:schemeClr>
                </a:solidFill>
              </a:rPr>
              <a:t>.</a:t>
            </a:r>
            <a:endParaRPr lang="fr-FR" sz="1600" dirty="0">
              <a:solidFill>
                <a:schemeClr val="tx1">
                  <a:lumMod val="75000"/>
                  <a:lumOff val="25000"/>
                </a:schemeClr>
              </a:solidFill>
            </a:endParaRPr>
          </a:p>
        </p:txBody>
      </p:sp>
      <p:sp>
        <p:nvSpPr>
          <p:cNvPr id="10" name="ZoneTexte 9">
            <a:extLst>
              <a:ext uri="{FF2B5EF4-FFF2-40B4-BE49-F238E27FC236}">
                <a16:creationId xmlns:a16="http://schemas.microsoft.com/office/drawing/2014/main" id="{FB936868-2308-40D1-8B53-733108F0E147}"/>
              </a:ext>
            </a:extLst>
          </p:cNvPr>
          <p:cNvSpPr txBox="1"/>
          <p:nvPr/>
        </p:nvSpPr>
        <p:spPr>
          <a:xfrm>
            <a:off x="551383" y="1555341"/>
            <a:ext cx="3816425" cy="461665"/>
          </a:xfrm>
          <a:prstGeom prst="rect">
            <a:avLst/>
          </a:prstGeom>
          <a:noFill/>
        </p:spPr>
        <p:txBody>
          <a:bodyPr wrap="square">
            <a:spAutoFit/>
          </a:bodyPr>
          <a:lstStyle/>
          <a:p>
            <a:r>
              <a:rPr lang="fr-FR" sz="2400" b="1" dirty="0"/>
              <a:t>Change Plane</a:t>
            </a:r>
          </a:p>
        </p:txBody>
      </p:sp>
      <p:sp>
        <p:nvSpPr>
          <p:cNvPr id="11" name="ZoneTexte 10">
            <a:extLst>
              <a:ext uri="{FF2B5EF4-FFF2-40B4-BE49-F238E27FC236}">
                <a16:creationId xmlns:a16="http://schemas.microsoft.com/office/drawing/2014/main" id="{6CAFFC4E-9E86-4526-8E93-6FF99609440F}"/>
              </a:ext>
            </a:extLst>
          </p:cNvPr>
          <p:cNvSpPr txBox="1"/>
          <p:nvPr/>
        </p:nvSpPr>
        <p:spPr>
          <a:xfrm>
            <a:off x="600191" y="3901490"/>
            <a:ext cx="3768234" cy="830997"/>
          </a:xfrm>
          <a:prstGeom prst="rect">
            <a:avLst/>
          </a:prstGeom>
          <a:noFill/>
        </p:spPr>
        <p:txBody>
          <a:bodyPr wrap="square">
            <a:spAutoFit/>
          </a:bodyPr>
          <a:lstStyle/>
          <a:p>
            <a:r>
              <a:rPr lang="fr-FR" sz="1600" dirty="0">
                <a:solidFill>
                  <a:schemeClr val="tx1">
                    <a:lumMod val="75000"/>
                    <a:lumOff val="25000"/>
                  </a:schemeClr>
                </a:solidFill>
              </a:rPr>
              <a:t>- </a:t>
            </a:r>
            <a:r>
              <a:rPr lang="fr-FR" sz="1600" b="1" dirty="0">
                <a:solidFill>
                  <a:schemeClr val="tx1">
                    <a:lumMod val="75000"/>
                    <a:lumOff val="25000"/>
                  </a:schemeClr>
                </a:solidFill>
              </a:rPr>
              <a:t>By move</a:t>
            </a:r>
            <a:r>
              <a:rPr lang="fr-FR" sz="1600" dirty="0">
                <a:solidFill>
                  <a:schemeClr val="tx1">
                    <a:lumMod val="75000"/>
                    <a:lumOff val="25000"/>
                  </a:schemeClr>
                </a:solidFill>
              </a:rPr>
              <a:t>: </a:t>
            </a:r>
          </a:p>
          <a:p>
            <a:r>
              <a:rPr lang="fr-FR" sz="1600" dirty="0">
                <a:solidFill>
                  <a:schemeClr val="tx1">
                    <a:lumMod val="75000"/>
                    <a:lumOff val="25000"/>
                  </a:schemeClr>
                </a:solidFill>
              </a:rPr>
              <a:t>the new plane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assigned</a:t>
            </a:r>
            <a:r>
              <a:rPr lang="fr-FR" sz="1600" dirty="0">
                <a:solidFill>
                  <a:schemeClr val="tx1">
                    <a:lumMod val="75000"/>
                    <a:lumOff val="25000"/>
                  </a:schemeClr>
                </a:solidFill>
              </a:rPr>
              <a:t> to the </a:t>
            </a:r>
            <a:r>
              <a:rPr lang="fr-FR" sz="1600" dirty="0" err="1">
                <a:solidFill>
                  <a:schemeClr val="tx1">
                    <a:lumMod val="75000"/>
                    <a:lumOff val="25000"/>
                  </a:schemeClr>
                </a:solidFill>
              </a:rPr>
              <a:t>elements</a:t>
            </a:r>
            <a:r>
              <a:rPr lang="fr-FR" sz="1600" dirty="0">
                <a:solidFill>
                  <a:schemeClr val="tx1">
                    <a:lumMod val="75000"/>
                    <a:lumOff val="25000"/>
                  </a:schemeClr>
                </a:solidFill>
              </a:rPr>
              <a:t>, </a:t>
            </a:r>
            <a:r>
              <a:rPr lang="fr-FR" sz="1600" dirty="0" err="1">
                <a:solidFill>
                  <a:schemeClr val="tx1">
                    <a:lumMod val="75000"/>
                    <a:lumOff val="25000"/>
                  </a:schemeClr>
                </a:solidFill>
              </a:rPr>
              <a:t>which</a:t>
            </a:r>
            <a:r>
              <a:rPr lang="fr-FR" sz="1600" dirty="0">
                <a:solidFill>
                  <a:schemeClr val="tx1">
                    <a:lumMod val="75000"/>
                    <a:lumOff val="25000"/>
                  </a:schemeClr>
                </a:solidFill>
              </a:rPr>
              <a:t> are </a:t>
            </a:r>
            <a:r>
              <a:rPr lang="fr-FR" sz="1600" b="1" dirty="0" err="1">
                <a:solidFill>
                  <a:schemeClr val="tx1">
                    <a:lumMod val="75000"/>
                    <a:lumOff val="25000"/>
                  </a:schemeClr>
                </a:solidFill>
              </a:rPr>
              <a:t>moved</a:t>
            </a:r>
            <a:r>
              <a:rPr lang="fr-FR" sz="1600" b="1" dirty="0">
                <a:solidFill>
                  <a:schemeClr val="tx1">
                    <a:lumMod val="75000"/>
                    <a:lumOff val="25000"/>
                  </a:schemeClr>
                </a:solidFill>
              </a:rPr>
              <a:t> </a:t>
            </a:r>
            <a:r>
              <a:rPr lang="fr-FR" sz="1600" b="1" dirty="0" err="1">
                <a:solidFill>
                  <a:schemeClr val="tx1">
                    <a:lumMod val="75000"/>
                    <a:lumOff val="25000"/>
                  </a:schemeClr>
                </a:solidFill>
              </a:rPr>
              <a:t>into</a:t>
            </a:r>
            <a:r>
              <a:rPr lang="fr-FR" sz="1600" b="1" dirty="0">
                <a:solidFill>
                  <a:schemeClr val="tx1">
                    <a:lumMod val="75000"/>
                    <a:lumOff val="25000"/>
                  </a:schemeClr>
                </a:solidFill>
              </a:rPr>
              <a:t> the plane</a:t>
            </a:r>
            <a:r>
              <a:rPr lang="fr-FR" sz="1600" dirty="0">
                <a:solidFill>
                  <a:schemeClr val="tx1">
                    <a:lumMod val="75000"/>
                    <a:lumOff val="25000"/>
                  </a:schemeClr>
                </a:solidFill>
              </a:rPr>
              <a:t>.</a:t>
            </a:r>
          </a:p>
        </p:txBody>
      </p:sp>
      <p:pic>
        <p:nvPicPr>
          <p:cNvPr id="12" name="Image 11">
            <a:extLst>
              <a:ext uri="{FF2B5EF4-FFF2-40B4-BE49-F238E27FC236}">
                <a16:creationId xmlns:a16="http://schemas.microsoft.com/office/drawing/2014/main" id="{D86931C1-1414-4F2E-8024-586168375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40" y="4692114"/>
            <a:ext cx="2736304" cy="2134164"/>
          </a:xfrm>
          <a:prstGeom prst="rect">
            <a:avLst/>
          </a:prstGeom>
        </p:spPr>
      </p:pic>
      <p:pic>
        <p:nvPicPr>
          <p:cNvPr id="13" name="Image 12">
            <a:extLst>
              <a:ext uri="{FF2B5EF4-FFF2-40B4-BE49-F238E27FC236}">
                <a16:creationId xmlns:a16="http://schemas.microsoft.com/office/drawing/2014/main" id="{1AD2B13F-160C-4FBB-B213-76BBBA8B9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37" y="4692114"/>
            <a:ext cx="2642488" cy="2070721"/>
          </a:xfrm>
          <a:prstGeom prst="rect">
            <a:avLst/>
          </a:prstGeom>
        </p:spPr>
      </p:pic>
      <p:sp>
        <p:nvSpPr>
          <p:cNvPr id="15" name="ZoneTexte 14">
            <a:extLst>
              <a:ext uri="{FF2B5EF4-FFF2-40B4-BE49-F238E27FC236}">
                <a16:creationId xmlns:a16="http://schemas.microsoft.com/office/drawing/2014/main" id="{6AE81F9D-F4DD-4678-85B1-F50D5C4380F4}"/>
              </a:ext>
            </a:extLst>
          </p:cNvPr>
          <p:cNvSpPr txBox="1"/>
          <p:nvPr/>
        </p:nvSpPr>
        <p:spPr>
          <a:xfrm>
            <a:off x="4712035" y="3896101"/>
            <a:ext cx="5483592" cy="830997"/>
          </a:xfrm>
          <a:prstGeom prst="rect">
            <a:avLst/>
          </a:prstGeom>
          <a:noFill/>
        </p:spPr>
        <p:txBody>
          <a:bodyPr wrap="square">
            <a:spAutoFit/>
          </a:bodyPr>
          <a:lstStyle/>
          <a:p>
            <a:r>
              <a:rPr lang="fr-FR" sz="1600" dirty="0">
                <a:solidFill>
                  <a:schemeClr val="tx1">
                    <a:lumMod val="75000"/>
                    <a:lumOff val="25000"/>
                  </a:schemeClr>
                </a:solidFill>
              </a:rPr>
              <a:t>- </a:t>
            </a:r>
            <a:r>
              <a:rPr lang="fr-FR" sz="1600" b="1" dirty="0">
                <a:solidFill>
                  <a:schemeClr val="tx1">
                    <a:lumMod val="75000"/>
                    <a:lumOff val="25000"/>
                  </a:schemeClr>
                </a:solidFill>
              </a:rPr>
              <a:t>By projection</a:t>
            </a:r>
            <a:r>
              <a:rPr lang="fr-FR" sz="1600" dirty="0">
                <a:solidFill>
                  <a:schemeClr val="tx1">
                    <a:lumMod val="75000"/>
                    <a:lumOff val="25000"/>
                  </a:schemeClr>
                </a:solidFill>
              </a:rPr>
              <a:t>: </a:t>
            </a:r>
          </a:p>
          <a:p>
            <a:r>
              <a:rPr lang="fr-FR" sz="1600" dirty="0">
                <a:solidFill>
                  <a:schemeClr val="tx1">
                    <a:lumMod val="75000"/>
                    <a:lumOff val="25000"/>
                  </a:schemeClr>
                </a:solidFill>
              </a:rPr>
              <a:t>the new plane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assigned</a:t>
            </a:r>
            <a:r>
              <a:rPr lang="fr-FR" sz="1600" dirty="0">
                <a:solidFill>
                  <a:schemeClr val="tx1">
                    <a:lumMod val="75000"/>
                    <a:lumOff val="25000"/>
                  </a:schemeClr>
                </a:solidFill>
              </a:rPr>
              <a:t> to the </a:t>
            </a:r>
            <a:r>
              <a:rPr lang="fr-FR" sz="1600" dirty="0" err="1">
                <a:solidFill>
                  <a:schemeClr val="tx1">
                    <a:lumMod val="75000"/>
                    <a:lumOff val="25000"/>
                  </a:schemeClr>
                </a:solidFill>
              </a:rPr>
              <a:t>elements</a:t>
            </a:r>
            <a:r>
              <a:rPr lang="fr-FR" sz="1600" dirty="0">
                <a:solidFill>
                  <a:schemeClr val="tx1">
                    <a:lumMod val="75000"/>
                    <a:lumOff val="25000"/>
                  </a:schemeClr>
                </a:solidFill>
              </a:rPr>
              <a:t>, and the </a:t>
            </a:r>
            <a:r>
              <a:rPr lang="fr-FR" sz="1600" dirty="0" err="1">
                <a:solidFill>
                  <a:schemeClr val="tx1">
                    <a:lumMod val="75000"/>
                    <a:lumOff val="25000"/>
                  </a:schemeClr>
                </a:solidFill>
              </a:rPr>
              <a:t>elements</a:t>
            </a:r>
            <a:r>
              <a:rPr lang="fr-FR" sz="1600" dirty="0">
                <a:solidFill>
                  <a:schemeClr val="tx1">
                    <a:lumMod val="75000"/>
                    <a:lumOff val="25000"/>
                  </a:schemeClr>
                </a:solidFill>
              </a:rPr>
              <a:t> </a:t>
            </a:r>
            <a:r>
              <a:rPr lang="fr-FR" sz="1600" b="1" dirty="0" err="1">
                <a:solidFill>
                  <a:schemeClr val="tx1">
                    <a:lumMod val="75000"/>
                    <a:lumOff val="25000"/>
                  </a:schemeClr>
                </a:solidFill>
              </a:rPr>
              <a:t>stay</a:t>
            </a:r>
            <a:r>
              <a:rPr lang="fr-FR" sz="1600" b="1" dirty="0">
                <a:solidFill>
                  <a:schemeClr val="tx1">
                    <a:lumMod val="75000"/>
                    <a:lumOff val="25000"/>
                  </a:schemeClr>
                </a:solidFill>
              </a:rPr>
              <a:t> as </a:t>
            </a:r>
            <a:r>
              <a:rPr lang="fr-FR" sz="1600" b="1" dirty="0" err="1">
                <a:solidFill>
                  <a:schemeClr val="tx1">
                    <a:lumMod val="75000"/>
                    <a:lumOff val="25000"/>
                  </a:schemeClr>
                </a:solidFill>
              </a:rPr>
              <a:t>they</a:t>
            </a:r>
            <a:r>
              <a:rPr lang="fr-FR" sz="1600" b="1" dirty="0">
                <a:solidFill>
                  <a:schemeClr val="tx1">
                    <a:lumMod val="75000"/>
                    <a:lumOff val="25000"/>
                  </a:schemeClr>
                </a:solidFill>
              </a:rPr>
              <a:t> are</a:t>
            </a:r>
            <a:r>
              <a:rPr lang="fr-FR" sz="1600" dirty="0">
                <a:solidFill>
                  <a:schemeClr val="tx1">
                    <a:lumMod val="75000"/>
                    <a:lumOff val="25000"/>
                  </a:schemeClr>
                </a:solidFill>
              </a:rPr>
              <a:t>; </a:t>
            </a:r>
            <a:r>
              <a:rPr lang="fr-FR" sz="1600" dirty="0" err="1">
                <a:solidFill>
                  <a:schemeClr val="tx1">
                    <a:lumMod val="75000"/>
                    <a:lumOff val="25000"/>
                  </a:schemeClr>
                </a:solidFill>
              </a:rPr>
              <a:t>their</a:t>
            </a:r>
            <a:r>
              <a:rPr lang="fr-FR" sz="1600" dirty="0">
                <a:solidFill>
                  <a:schemeClr val="tx1">
                    <a:lumMod val="75000"/>
                    <a:lumOff val="25000"/>
                  </a:schemeClr>
                </a:solidFill>
              </a:rPr>
              <a:t> </a:t>
            </a:r>
            <a:r>
              <a:rPr lang="fr-FR" sz="1600" dirty="0" err="1">
                <a:solidFill>
                  <a:schemeClr val="tx1">
                    <a:lumMod val="75000"/>
                    <a:lumOff val="25000"/>
                  </a:schemeClr>
                </a:solidFill>
              </a:rPr>
              <a:t>coordinates</a:t>
            </a:r>
            <a:r>
              <a:rPr lang="fr-FR" sz="1600" dirty="0">
                <a:solidFill>
                  <a:schemeClr val="tx1">
                    <a:lumMod val="75000"/>
                    <a:lumOff val="25000"/>
                  </a:schemeClr>
                </a:solidFill>
              </a:rPr>
              <a:t> </a:t>
            </a:r>
            <a:r>
              <a:rPr lang="fr-FR" sz="1600" dirty="0" err="1">
                <a:solidFill>
                  <a:schemeClr val="tx1">
                    <a:lumMod val="75000"/>
                    <a:lumOff val="25000"/>
                  </a:schemeClr>
                </a:solidFill>
              </a:rPr>
              <a:t>maybe</a:t>
            </a:r>
            <a:r>
              <a:rPr lang="fr-FR" sz="1600" dirty="0">
                <a:solidFill>
                  <a:schemeClr val="tx1">
                    <a:lumMod val="75000"/>
                    <a:lumOff val="25000"/>
                  </a:schemeClr>
                </a:solidFill>
              </a:rPr>
              <a:t> 3D in </a:t>
            </a:r>
            <a:r>
              <a:rPr lang="fr-FR" sz="1600" dirty="0" err="1">
                <a:solidFill>
                  <a:schemeClr val="tx1">
                    <a:lumMod val="75000"/>
                    <a:lumOff val="25000"/>
                  </a:schemeClr>
                </a:solidFill>
              </a:rPr>
              <a:t>that</a:t>
            </a:r>
            <a:r>
              <a:rPr lang="fr-FR" sz="1600" dirty="0">
                <a:solidFill>
                  <a:schemeClr val="tx1">
                    <a:lumMod val="75000"/>
                    <a:lumOff val="25000"/>
                  </a:schemeClr>
                </a:solidFill>
              </a:rPr>
              <a:t> new plane.</a:t>
            </a:r>
          </a:p>
        </p:txBody>
      </p:sp>
      <p:sp>
        <p:nvSpPr>
          <p:cNvPr id="16" name="ZoneTexte 15">
            <a:extLst>
              <a:ext uri="{FF2B5EF4-FFF2-40B4-BE49-F238E27FC236}">
                <a16:creationId xmlns:a16="http://schemas.microsoft.com/office/drawing/2014/main" id="{811FF398-21BA-4010-8E4B-054A5ACDB211}"/>
              </a:ext>
            </a:extLst>
          </p:cNvPr>
          <p:cNvSpPr txBox="1"/>
          <p:nvPr/>
        </p:nvSpPr>
        <p:spPr>
          <a:xfrm>
            <a:off x="569599" y="3516598"/>
            <a:ext cx="2557764" cy="338554"/>
          </a:xfrm>
          <a:prstGeom prst="rect">
            <a:avLst/>
          </a:prstGeom>
          <a:noFill/>
        </p:spPr>
        <p:txBody>
          <a:bodyPr wrap="square">
            <a:spAutoFit/>
          </a:bodyPr>
          <a:lstStyle/>
          <a:p>
            <a:r>
              <a:rPr lang="fr-FR" sz="1600" dirty="0">
                <a:solidFill>
                  <a:schemeClr val="tx1">
                    <a:lumMod val="75000"/>
                    <a:lumOff val="25000"/>
                  </a:schemeClr>
                </a:solidFill>
              </a:rPr>
              <a:t>2 modes are </a:t>
            </a:r>
            <a:r>
              <a:rPr lang="fr-FR" sz="1600" dirty="0" err="1">
                <a:solidFill>
                  <a:schemeClr val="tx1">
                    <a:lumMod val="75000"/>
                    <a:lumOff val="25000"/>
                  </a:schemeClr>
                </a:solidFill>
              </a:rPr>
              <a:t>offered</a:t>
            </a:r>
            <a:r>
              <a:rPr lang="fr-FR" sz="1600" dirty="0">
                <a:solidFill>
                  <a:schemeClr val="tx1">
                    <a:lumMod val="75000"/>
                    <a:lumOff val="25000"/>
                  </a:schemeClr>
                </a:solidFill>
              </a:rPr>
              <a:t>:</a:t>
            </a:r>
          </a:p>
        </p:txBody>
      </p:sp>
      <p:sp>
        <p:nvSpPr>
          <p:cNvPr id="17" name="Title 1">
            <a:extLst>
              <a:ext uri="{FF2B5EF4-FFF2-40B4-BE49-F238E27FC236}">
                <a16:creationId xmlns:a16="http://schemas.microsoft.com/office/drawing/2014/main" id="{83202024-3925-49FB-A166-349E74A2C6A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8" name="ZoneTexte 17">
            <a:extLst>
              <a:ext uri="{FF2B5EF4-FFF2-40B4-BE49-F238E27FC236}">
                <a16:creationId xmlns:a16="http://schemas.microsoft.com/office/drawing/2014/main" id="{4AF77D36-8512-422D-9BCA-AE0D7A21A621}"/>
              </a:ext>
            </a:extLst>
          </p:cNvPr>
          <p:cNvSpPr txBox="1"/>
          <p:nvPr/>
        </p:nvSpPr>
        <p:spPr>
          <a:xfrm>
            <a:off x="335359" y="837857"/>
            <a:ext cx="4284265" cy="646331"/>
          </a:xfrm>
          <a:prstGeom prst="rect">
            <a:avLst/>
          </a:prstGeom>
          <a:noFill/>
        </p:spPr>
        <p:txBody>
          <a:bodyPr wrap="square" rtlCol="0">
            <a:spAutoFit/>
          </a:bodyPr>
          <a:lstStyle/>
          <a:p>
            <a:r>
              <a:rPr lang="fr-FR" sz="3600" dirty="0" err="1">
                <a:latin typeface="+mn-lt"/>
              </a:rPr>
              <a:t>Workplanes</a:t>
            </a:r>
            <a:endParaRPr lang="fr-FR" sz="3600" dirty="0">
              <a:latin typeface="+mn-lt"/>
            </a:endParaRPr>
          </a:p>
        </p:txBody>
      </p:sp>
    </p:spTree>
    <p:extLst>
      <p:ext uri="{BB962C8B-B14F-4D97-AF65-F5344CB8AC3E}">
        <p14:creationId xmlns:p14="http://schemas.microsoft.com/office/powerpoint/2010/main" val="196497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7AE2520D-4A95-47BB-8832-FDEC1AECB55B}"/>
              </a:ext>
            </a:extLst>
          </p:cNvPr>
          <p:cNvSpPr txBox="1"/>
          <p:nvPr/>
        </p:nvSpPr>
        <p:spPr>
          <a:xfrm>
            <a:off x="10219458" y="3898502"/>
            <a:ext cx="1631504" cy="369332"/>
          </a:xfrm>
          <a:prstGeom prst="rect">
            <a:avLst/>
          </a:prstGeom>
          <a:noFill/>
          <a:ln w="28575">
            <a:solidFill>
              <a:srgbClr val="C00000"/>
            </a:solidFill>
          </a:ln>
        </p:spPr>
        <p:txBody>
          <a:bodyPr wrap="square" rtlCol="0">
            <a:spAutoFit/>
          </a:bodyPr>
          <a:lstStyle/>
          <a:p>
            <a:r>
              <a:rPr lang="fr-FR" dirty="0">
                <a:solidFill>
                  <a:schemeClr val="tx1">
                    <a:lumMod val="75000"/>
                    <a:lumOff val="25000"/>
                  </a:schemeClr>
                </a:solidFill>
              </a:rPr>
              <a:t>11046 GO2Fr</a:t>
            </a:r>
          </a:p>
        </p:txBody>
      </p:sp>
      <p:sp>
        <p:nvSpPr>
          <p:cNvPr id="9" name="ZoneTexte 8">
            <a:extLst>
              <a:ext uri="{FF2B5EF4-FFF2-40B4-BE49-F238E27FC236}">
                <a16:creationId xmlns:a16="http://schemas.microsoft.com/office/drawing/2014/main" id="{079F8DA5-F58A-4D6B-93C8-1F5BD85906C0}"/>
              </a:ext>
            </a:extLst>
          </p:cNvPr>
          <p:cNvSpPr txBox="1"/>
          <p:nvPr/>
        </p:nvSpPr>
        <p:spPr>
          <a:xfrm>
            <a:off x="8582026" y="2296319"/>
            <a:ext cx="3268936" cy="1323439"/>
          </a:xfrm>
          <a:prstGeom prst="rect">
            <a:avLst/>
          </a:prstGeom>
          <a:noFill/>
        </p:spPr>
        <p:txBody>
          <a:bodyPr wrap="square" rtlCol="0">
            <a:spAutoFit/>
          </a:bodyPr>
          <a:lstStyle/>
          <a:p>
            <a:pPr algn="r"/>
            <a:r>
              <a:rPr lang="fr-FR" sz="1600" dirty="0">
                <a:solidFill>
                  <a:schemeClr val="tx1">
                    <a:lumMod val="75000"/>
                    <a:lumOff val="25000"/>
                  </a:schemeClr>
                </a:solidFill>
              </a:rPr>
              <a:t>The </a:t>
            </a:r>
            <a:r>
              <a:rPr lang="fr-FR" sz="1600" dirty="0" err="1">
                <a:solidFill>
                  <a:schemeClr val="tx1">
                    <a:lumMod val="75000"/>
                    <a:lumOff val="25000"/>
                  </a:schemeClr>
                </a:solidFill>
              </a:rPr>
              <a:t>elements</a:t>
            </a:r>
            <a:r>
              <a:rPr lang="fr-FR" sz="1600" dirty="0">
                <a:solidFill>
                  <a:schemeClr val="tx1">
                    <a:lumMod val="75000"/>
                    <a:lumOff val="25000"/>
                  </a:schemeClr>
                </a:solidFill>
              </a:rPr>
              <a:t> </a:t>
            </a:r>
            <a:r>
              <a:rPr lang="fr-FR" sz="1600" dirty="0" err="1">
                <a:solidFill>
                  <a:schemeClr val="tx1">
                    <a:lumMod val="75000"/>
                    <a:lumOff val="25000"/>
                  </a:schemeClr>
                </a:solidFill>
              </a:rPr>
              <a:t>projected</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a </a:t>
            </a:r>
            <a:r>
              <a:rPr lang="fr-FR" sz="1600" dirty="0" err="1">
                <a:solidFill>
                  <a:schemeClr val="tx1">
                    <a:lumMod val="75000"/>
                    <a:lumOff val="25000"/>
                  </a:schemeClr>
                </a:solidFill>
              </a:rPr>
              <a:t>developed</a:t>
            </a:r>
            <a:r>
              <a:rPr lang="fr-FR" sz="1600" dirty="0">
                <a:solidFill>
                  <a:schemeClr val="tx1">
                    <a:lumMod val="75000"/>
                    <a:lumOff val="25000"/>
                  </a:schemeClr>
                </a:solidFill>
              </a:rPr>
              <a:t> plane are not </a:t>
            </a:r>
            <a:r>
              <a:rPr lang="fr-FR" sz="1600" dirty="0" err="1">
                <a:solidFill>
                  <a:schemeClr val="tx1">
                    <a:lumMod val="75000"/>
                    <a:lumOff val="25000"/>
                  </a:schemeClr>
                </a:solidFill>
              </a:rPr>
              <a:t>anymore</a:t>
            </a:r>
            <a:r>
              <a:rPr lang="fr-FR" sz="1600" dirty="0">
                <a:solidFill>
                  <a:schemeClr val="tx1">
                    <a:lumMod val="75000"/>
                    <a:lumOff val="25000"/>
                  </a:schemeClr>
                </a:solidFill>
              </a:rPr>
              <a:t> </a:t>
            </a:r>
            <a:r>
              <a:rPr lang="fr-FR" sz="1600" dirty="0" err="1">
                <a:solidFill>
                  <a:schemeClr val="tx1">
                    <a:lumMod val="75000"/>
                    <a:lumOff val="25000"/>
                  </a:schemeClr>
                </a:solidFill>
              </a:rPr>
              <a:t>transformed</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a:t>
            </a:r>
            <a:r>
              <a:rPr lang="fr-FR" sz="1600" dirty="0" err="1">
                <a:solidFill>
                  <a:schemeClr val="tx1">
                    <a:lumMod val="75000"/>
                    <a:lumOff val="25000"/>
                  </a:schemeClr>
                </a:solidFill>
              </a:rPr>
              <a:t>polygons</a:t>
            </a:r>
            <a:r>
              <a:rPr lang="fr-FR" sz="1600" dirty="0">
                <a:solidFill>
                  <a:schemeClr val="tx1">
                    <a:lumMod val="75000"/>
                    <a:lumOff val="25000"/>
                  </a:schemeClr>
                </a:solidFill>
              </a:rPr>
              <a:t>. </a:t>
            </a:r>
          </a:p>
          <a:p>
            <a:pPr algn="r"/>
            <a:r>
              <a:rPr lang="fr-FR" sz="1600" dirty="0" err="1">
                <a:solidFill>
                  <a:schemeClr val="tx1">
                    <a:lumMod val="75000"/>
                    <a:lumOff val="25000"/>
                  </a:schemeClr>
                </a:solidFill>
              </a:rPr>
              <a:t>They</a:t>
            </a:r>
            <a:r>
              <a:rPr lang="fr-FR" sz="1600" dirty="0">
                <a:solidFill>
                  <a:schemeClr val="tx1">
                    <a:lumMod val="75000"/>
                    <a:lumOff val="25000"/>
                  </a:schemeClr>
                </a:solidFill>
              </a:rPr>
              <a:t> are </a:t>
            </a:r>
            <a:r>
              <a:rPr lang="fr-FR" sz="1600" dirty="0" err="1">
                <a:solidFill>
                  <a:schemeClr val="tx1">
                    <a:lumMod val="75000"/>
                    <a:lumOff val="25000"/>
                  </a:schemeClr>
                </a:solidFill>
              </a:rPr>
              <a:t>kept</a:t>
            </a:r>
            <a:r>
              <a:rPr lang="fr-FR" sz="1600" dirty="0">
                <a:solidFill>
                  <a:schemeClr val="tx1">
                    <a:lumMod val="75000"/>
                    <a:lumOff val="25000"/>
                  </a:schemeClr>
                </a:solidFill>
              </a:rPr>
              <a:t> as </a:t>
            </a:r>
            <a:r>
              <a:rPr lang="fr-FR" sz="1600" b="1" dirty="0">
                <a:solidFill>
                  <a:schemeClr val="tx1">
                    <a:lumMod val="75000"/>
                    <a:lumOff val="25000"/>
                  </a:schemeClr>
                </a:solidFill>
              </a:rPr>
              <a:t>arcs and segments</a:t>
            </a:r>
            <a:r>
              <a:rPr lang="fr-FR" sz="1600" dirty="0">
                <a:solidFill>
                  <a:schemeClr val="tx1">
                    <a:lumMod val="75000"/>
                    <a:lumOff val="25000"/>
                  </a:schemeClr>
                </a:solidFill>
              </a:rPr>
              <a:t>, for a </a:t>
            </a:r>
            <a:r>
              <a:rPr lang="fr-FR" sz="1600" dirty="0" err="1">
                <a:solidFill>
                  <a:schemeClr val="tx1">
                    <a:lumMod val="75000"/>
                    <a:lumOff val="25000"/>
                  </a:schemeClr>
                </a:solidFill>
              </a:rPr>
              <a:t>better</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result</a:t>
            </a:r>
            <a:r>
              <a:rPr lang="fr-FR" sz="1600" dirty="0">
                <a:solidFill>
                  <a:schemeClr val="tx1">
                    <a:lumMod val="75000"/>
                    <a:lumOff val="25000"/>
                  </a:schemeClr>
                </a:solidFill>
              </a:rPr>
              <a:t>.</a:t>
            </a:r>
          </a:p>
        </p:txBody>
      </p:sp>
      <p:sp>
        <p:nvSpPr>
          <p:cNvPr id="10" name="ZoneTexte 9">
            <a:extLst>
              <a:ext uri="{FF2B5EF4-FFF2-40B4-BE49-F238E27FC236}">
                <a16:creationId xmlns:a16="http://schemas.microsoft.com/office/drawing/2014/main" id="{52443C41-F293-4BED-A371-69BE781E7D23}"/>
              </a:ext>
            </a:extLst>
          </p:cNvPr>
          <p:cNvSpPr txBox="1"/>
          <p:nvPr/>
        </p:nvSpPr>
        <p:spPr>
          <a:xfrm>
            <a:off x="551383" y="1555341"/>
            <a:ext cx="4536505" cy="461665"/>
          </a:xfrm>
          <a:prstGeom prst="rect">
            <a:avLst/>
          </a:prstGeom>
          <a:noFill/>
        </p:spPr>
        <p:txBody>
          <a:bodyPr wrap="square">
            <a:spAutoFit/>
          </a:bodyPr>
          <a:lstStyle/>
          <a:p>
            <a:r>
              <a:rPr lang="fr-FR" sz="2400" b="1" dirty="0"/>
              <a:t>Dynamic </a:t>
            </a:r>
            <a:r>
              <a:rPr lang="fr-FR" sz="2400" b="1" dirty="0" err="1"/>
              <a:t>Creation</a:t>
            </a:r>
            <a:r>
              <a:rPr lang="fr-FR" sz="2400" b="1" dirty="0"/>
              <a:t> of </a:t>
            </a:r>
            <a:r>
              <a:rPr lang="fr-FR" sz="2400" b="1" dirty="0" err="1"/>
              <a:t>Workplane</a:t>
            </a:r>
            <a:endParaRPr lang="fr-FR" sz="2400" b="1" dirty="0"/>
          </a:p>
        </p:txBody>
      </p:sp>
      <p:sp>
        <p:nvSpPr>
          <p:cNvPr id="11" name="ZoneTexte 10">
            <a:extLst>
              <a:ext uri="{FF2B5EF4-FFF2-40B4-BE49-F238E27FC236}">
                <a16:creationId xmlns:a16="http://schemas.microsoft.com/office/drawing/2014/main" id="{66C3A9D1-2103-4F48-B1BF-F8015B170B07}"/>
              </a:ext>
            </a:extLst>
          </p:cNvPr>
          <p:cNvSpPr txBox="1"/>
          <p:nvPr/>
        </p:nvSpPr>
        <p:spPr>
          <a:xfrm>
            <a:off x="225015" y="2324064"/>
            <a:ext cx="4032449" cy="830997"/>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icon</a:t>
            </a:r>
            <a:r>
              <a:rPr lang="fr-FR" sz="1600" dirty="0">
                <a:solidFill>
                  <a:schemeClr val="tx1">
                    <a:lumMod val="75000"/>
                    <a:lumOff val="25000"/>
                  </a:schemeClr>
                </a:solidFill>
              </a:rPr>
              <a:t> to </a:t>
            </a:r>
            <a:r>
              <a:rPr lang="fr-FR" sz="1600" dirty="0" err="1">
                <a:solidFill>
                  <a:schemeClr val="tx1">
                    <a:lumMod val="75000"/>
                    <a:lumOff val="25000"/>
                  </a:schemeClr>
                </a:solidFill>
              </a:rPr>
              <a:t>invert</a:t>
            </a:r>
            <a:r>
              <a:rPr lang="fr-FR" sz="1600" dirty="0">
                <a:solidFill>
                  <a:schemeClr val="tx1">
                    <a:lumMod val="75000"/>
                    <a:lumOff val="25000"/>
                  </a:schemeClr>
                </a:solidFill>
              </a:rPr>
              <a:t> the direction of </a:t>
            </a:r>
            <a:r>
              <a:rPr lang="fr-FR" sz="1600" dirty="0" err="1">
                <a:solidFill>
                  <a:schemeClr val="tx1">
                    <a:lumMod val="75000"/>
                    <a:lumOff val="25000"/>
                  </a:schemeClr>
                </a:solidFill>
              </a:rPr>
              <a:t>workplane</a:t>
            </a:r>
            <a:r>
              <a:rPr lang="fr-FR" sz="1600" dirty="0">
                <a:solidFill>
                  <a:schemeClr val="tx1">
                    <a:lumMod val="75000"/>
                    <a:lumOff val="25000"/>
                  </a:schemeClr>
                </a:solidFill>
              </a:rPr>
              <a:t>.</a:t>
            </a:r>
          </a:p>
          <a:p>
            <a:r>
              <a:rPr lang="fr-FR" sz="1600" dirty="0" err="1">
                <a:solidFill>
                  <a:schemeClr val="tx1">
                    <a:lumMod val="75000"/>
                    <a:lumOff val="25000"/>
                  </a:schemeClr>
                </a:solidFill>
              </a:rPr>
              <a:t>Especially</a:t>
            </a:r>
            <a:r>
              <a:rPr lang="fr-FR" sz="1600" dirty="0">
                <a:solidFill>
                  <a:schemeClr val="tx1">
                    <a:lumMod val="75000"/>
                    <a:lumOff val="25000"/>
                  </a:schemeClr>
                </a:solidFill>
              </a:rPr>
              <a:t> </a:t>
            </a:r>
            <a:r>
              <a:rPr lang="fr-FR" sz="1600" dirty="0" err="1">
                <a:solidFill>
                  <a:schemeClr val="tx1">
                    <a:lumMod val="75000"/>
                    <a:lumOff val="25000"/>
                  </a:schemeClr>
                </a:solidFill>
              </a:rPr>
              <a:t>useful</a:t>
            </a:r>
            <a:r>
              <a:rPr lang="fr-FR" sz="1600" dirty="0">
                <a:solidFill>
                  <a:schemeClr val="tx1">
                    <a:lumMod val="75000"/>
                    <a:lumOff val="25000"/>
                  </a:schemeClr>
                </a:solidFill>
              </a:rPr>
              <a:t> </a:t>
            </a:r>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creating</a:t>
            </a:r>
            <a:r>
              <a:rPr lang="fr-FR" sz="1600" dirty="0">
                <a:solidFill>
                  <a:schemeClr val="tx1">
                    <a:lumMod val="75000"/>
                    <a:lumOff val="25000"/>
                  </a:schemeClr>
                </a:solidFill>
              </a:rPr>
              <a:t> a plane on a </a:t>
            </a:r>
            <a:r>
              <a:rPr lang="fr-FR" sz="1600" dirty="0" err="1">
                <a:solidFill>
                  <a:schemeClr val="tx1">
                    <a:lumMod val="75000"/>
                    <a:lumOff val="25000"/>
                  </a:schemeClr>
                </a:solidFill>
              </a:rPr>
              <a:t>cylindric</a:t>
            </a:r>
            <a:r>
              <a:rPr lang="fr-FR" sz="1600" dirty="0">
                <a:solidFill>
                  <a:schemeClr val="tx1">
                    <a:lumMod val="75000"/>
                    <a:lumOff val="25000"/>
                  </a:schemeClr>
                </a:solidFill>
              </a:rPr>
              <a:t> surface (</a:t>
            </a:r>
            <a:r>
              <a:rPr lang="fr-FR" sz="1600" dirty="0" err="1">
                <a:solidFill>
                  <a:schemeClr val="tx1">
                    <a:lumMod val="75000"/>
                    <a:lumOff val="25000"/>
                  </a:schemeClr>
                </a:solidFill>
              </a:rPr>
              <a:t>cone</a:t>
            </a:r>
            <a:r>
              <a:rPr lang="fr-FR" sz="1600" dirty="0">
                <a:solidFill>
                  <a:schemeClr val="tx1">
                    <a:lumMod val="75000"/>
                    <a:lumOff val="25000"/>
                  </a:schemeClr>
                </a:solidFill>
              </a:rPr>
              <a:t>, </a:t>
            </a:r>
            <a:r>
              <a:rPr lang="fr-FR" sz="1600" dirty="0" err="1">
                <a:solidFill>
                  <a:schemeClr val="tx1">
                    <a:lumMod val="75000"/>
                    <a:lumOff val="25000"/>
                  </a:schemeClr>
                </a:solidFill>
              </a:rPr>
              <a:t>cylinder</a:t>
            </a:r>
            <a:r>
              <a:rPr lang="fr-FR" sz="1600" dirty="0">
                <a:solidFill>
                  <a:schemeClr val="tx1">
                    <a:lumMod val="75000"/>
                    <a:lumOff val="25000"/>
                  </a:schemeClr>
                </a:solidFill>
              </a:rPr>
              <a:t>, </a:t>
            </a:r>
            <a:r>
              <a:rPr lang="fr-FR" sz="1600" dirty="0" err="1">
                <a:solidFill>
                  <a:schemeClr val="tx1">
                    <a:lumMod val="75000"/>
                    <a:lumOff val="25000"/>
                  </a:schemeClr>
                </a:solidFill>
              </a:rPr>
              <a:t>hole</a:t>
            </a:r>
            <a:r>
              <a:rPr lang="fr-FR" sz="1600" dirty="0">
                <a:solidFill>
                  <a:schemeClr val="tx1">
                    <a:lumMod val="75000"/>
                    <a:lumOff val="25000"/>
                  </a:schemeClr>
                </a:solidFill>
              </a:rPr>
              <a:t>,..)</a:t>
            </a:r>
          </a:p>
        </p:txBody>
      </p:sp>
      <p:pic>
        <p:nvPicPr>
          <p:cNvPr id="12" name="Image 11">
            <a:extLst>
              <a:ext uri="{FF2B5EF4-FFF2-40B4-BE49-F238E27FC236}">
                <a16:creationId xmlns:a16="http://schemas.microsoft.com/office/drawing/2014/main" id="{E32DEDE4-766B-4D41-9CF7-F010C85B3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24" y="3940168"/>
            <a:ext cx="7100918" cy="2095978"/>
          </a:xfrm>
          <a:prstGeom prst="rect">
            <a:avLst/>
          </a:prstGeom>
        </p:spPr>
      </p:pic>
      <p:sp>
        <p:nvSpPr>
          <p:cNvPr id="13" name="ZoneTexte 12">
            <a:extLst>
              <a:ext uri="{FF2B5EF4-FFF2-40B4-BE49-F238E27FC236}">
                <a16:creationId xmlns:a16="http://schemas.microsoft.com/office/drawing/2014/main" id="{5D5694B5-B0E4-4DAD-AB90-6B47292CB1E1}"/>
              </a:ext>
            </a:extLst>
          </p:cNvPr>
          <p:cNvSpPr txBox="1"/>
          <p:nvPr/>
        </p:nvSpPr>
        <p:spPr>
          <a:xfrm>
            <a:off x="5087888" y="1559031"/>
            <a:ext cx="1656184" cy="369332"/>
          </a:xfrm>
          <a:prstGeom prst="rect">
            <a:avLst/>
          </a:prstGeom>
          <a:noFill/>
          <a:ln w="28575">
            <a:solidFill>
              <a:srgbClr val="C00000"/>
            </a:solidFill>
          </a:ln>
        </p:spPr>
        <p:txBody>
          <a:bodyPr wrap="square" rtlCol="0">
            <a:spAutoFit/>
          </a:bodyPr>
          <a:lstStyle/>
          <a:p>
            <a:r>
              <a:rPr lang="fr-FR" dirty="0">
                <a:solidFill>
                  <a:schemeClr val="tx1">
                    <a:lumMod val="75000"/>
                    <a:lumOff val="25000"/>
                  </a:schemeClr>
                </a:solidFill>
              </a:rPr>
              <a:t>14055 GO2Fr</a:t>
            </a:r>
          </a:p>
        </p:txBody>
      </p:sp>
      <p:sp>
        <p:nvSpPr>
          <p:cNvPr id="15" name="ZoneTexte 14">
            <a:extLst>
              <a:ext uri="{FF2B5EF4-FFF2-40B4-BE49-F238E27FC236}">
                <a16:creationId xmlns:a16="http://schemas.microsoft.com/office/drawing/2014/main" id="{D6609DC3-362F-4193-AE18-9C6827B39660}"/>
              </a:ext>
            </a:extLst>
          </p:cNvPr>
          <p:cNvSpPr txBox="1"/>
          <p:nvPr/>
        </p:nvSpPr>
        <p:spPr>
          <a:xfrm>
            <a:off x="4660782" y="2315489"/>
            <a:ext cx="2803370" cy="584775"/>
          </a:xfrm>
          <a:prstGeom prst="rect">
            <a:avLst/>
          </a:prstGeom>
          <a:noFill/>
        </p:spPr>
        <p:txBody>
          <a:bodyPr wrap="square">
            <a:spAutoFit/>
          </a:bodyPr>
          <a:lstStyle/>
          <a:p>
            <a:r>
              <a:rPr lang="fr-FR" sz="1600" dirty="0" err="1">
                <a:solidFill>
                  <a:schemeClr val="tx1">
                    <a:lumMod val="75000"/>
                    <a:lumOff val="25000"/>
                  </a:schemeClr>
                </a:solidFill>
              </a:rPr>
              <a:t>Ability</a:t>
            </a:r>
            <a:r>
              <a:rPr lang="fr-FR" sz="1600" dirty="0">
                <a:solidFill>
                  <a:schemeClr val="tx1">
                    <a:lumMod val="75000"/>
                    <a:lumOff val="25000"/>
                  </a:schemeClr>
                </a:solidFill>
              </a:rPr>
              <a:t> to </a:t>
            </a:r>
            <a:r>
              <a:rPr lang="fr-FR" sz="1600" dirty="0" err="1">
                <a:solidFill>
                  <a:schemeClr val="tx1">
                    <a:lumMod val="75000"/>
                    <a:lumOff val="25000"/>
                  </a:schemeClr>
                </a:solidFill>
              </a:rPr>
              <a:t>give</a:t>
            </a:r>
            <a:r>
              <a:rPr lang="fr-FR" sz="1600" dirty="0">
                <a:solidFill>
                  <a:schemeClr val="tx1">
                    <a:lumMod val="75000"/>
                    <a:lumOff val="25000"/>
                  </a:schemeClr>
                </a:solidFill>
              </a:rPr>
              <a:t> the X orientation by </a:t>
            </a:r>
            <a:r>
              <a:rPr lang="fr-FR" sz="1600" dirty="0" err="1">
                <a:solidFill>
                  <a:schemeClr val="tx1">
                    <a:lumMod val="75000"/>
                    <a:lumOff val="25000"/>
                  </a:schemeClr>
                </a:solidFill>
              </a:rPr>
              <a:t>clicking</a:t>
            </a:r>
            <a:r>
              <a:rPr lang="fr-FR" sz="1600" dirty="0">
                <a:solidFill>
                  <a:schemeClr val="tx1">
                    <a:lumMod val="75000"/>
                    <a:lumOff val="25000"/>
                  </a:schemeClr>
                </a:solidFill>
              </a:rPr>
              <a:t> 2 points</a:t>
            </a:r>
          </a:p>
        </p:txBody>
      </p:sp>
      <p:sp>
        <p:nvSpPr>
          <p:cNvPr id="16" name="Rectangle 15">
            <a:extLst>
              <a:ext uri="{FF2B5EF4-FFF2-40B4-BE49-F238E27FC236}">
                <a16:creationId xmlns:a16="http://schemas.microsoft.com/office/drawing/2014/main" id="{63D9CD7F-8E10-49AF-A3E7-E7A59295A1E9}"/>
              </a:ext>
            </a:extLst>
          </p:cNvPr>
          <p:cNvSpPr/>
          <p:nvPr/>
        </p:nvSpPr>
        <p:spPr>
          <a:xfrm>
            <a:off x="5991810" y="3939351"/>
            <a:ext cx="504056" cy="44746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a:extLst>
              <a:ext uri="{FF2B5EF4-FFF2-40B4-BE49-F238E27FC236}">
                <a16:creationId xmlns:a16="http://schemas.microsoft.com/office/drawing/2014/main" id="{45962565-8BA2-4FF8-A2A0-D257CE257C4C}"/>
              </a:ext>
            </a:extLst>
          </p:cNvPr>
          <p:cNvCxnSpPr>
            <a:cxnSpLocks/>
          </p:cNvCxnSpPr>
          <p:nvPr/>
        </p:nvCxnSpPr>
        <p:spPr>
          <a:xfrm>
            <a:off x="6096000" y="2953375"/>
            <a:ext cx="151948" cy="9451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6F044B5-5AF4-46A7-A858-BC296254712F}"/>
              </a:ext>
            </a:extLst>
          </p:cNvPr>
          <p:cNvSpPr/>
          <p:nvPr/>
        </p:nvSpPr>
        <p:spPr>
          <a:xfrm>
            <a:off x="3747168" y="3941454"/>
            <a:ext cx="458233" cy="44746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7D46DB85-FFC4-436E-9A78-C6513E10A53E}"/>
              </a:ext>
            </a:extLst>
          </p:cNvPr>
          <p:cNvCxnSpPr>
            <a:cxnSpLocks/>
          </p:cNvCxnSpPr>
          <p:nvPr/>
        </p:nvCxnSpPr>
        <p:spPr>
          <a:xfrm>
            <a:off x="3503712" y="3227834"/>
            <a:ext cx="487283" cy="6592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1B7FB209-DCCC-4FBA-80A0-6AB0CA3C6B0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1" name="ZoneTexte 20">
            <a:extLst>
              <a:ext uri="{FF2B5EF4-FFF2-40B4-BE49-F238E27FC236}">
                <a16:creationId xmlns:a16="http://schemas.microsoft.com/office/drawing/2014/main" id="{8CEE0B04-16C8-45DD-B86B-F4ADD83BD122}"/>
              </a:ext>
            </a:extLst>
          </p:cNvPr>
          <p:cNvSpPr txBox="1"/>
          <p:nvPr/>
        </p:nvSpPr>
        <p:spPr>
          <a:xfrm>
            <a:off x="335359" y="837857"/>
            <a:ext cx="4284265" cy="646331"/>
          </a:xfrm>
          <a:prstGeom prst="rect">
            <a:avLst/>
          </a:prstGeom>
          <a:noFill/>
        </p:spPr>
        <p:txBody>
          <a:bodyPr wrap="square" rtlCol="0">
            <a:spAutoFit/>
          </a:bodyPr>
          <a:lstStyle/>
          <a:p>
            <a:r>
              <a:rPr lang="fr-FR" sz="3600" dirty="0" err="1">
                <a:latin typeface="+mn-lt"/>
              </a:rPr>
              <a:t>Workplanes</a:t>
            </a:r>
            <a:endParaRPr lang="fr-FR" sz="3600" dirty="0">
              <a:latin typeface="+mn-lt"/>
            </a:endParaRPr>
          </a:p>
        </p:txBody>
      </p:sp>
      <p:sp>
        <p:nvSpPr>
          <p:cNvPr id="22" name="ZoneTexte 21">
            <a:extLst>
              <a:ext uri="{FF2B5EF4-FFF2-40B4-BE49-F238E27FC236}">
                <a16:creationId xmlns:a16="http://schemas.microsoft.com/office/drawing/2014/main" id="{080194A5-8AB6-48D0-8835-C26BB5999BB9}"/>
              </a:ext>
            </a:extLst>
          </p:cNvPr>
          <p:cNvSpPr txBox="1"/>
          <p:nvPr/>
        </p:nvSpPr>
        <p:spPr>
          <a:xfrm>
            <a:off x="9173927" y="1555341"/>
            <a:ext cx="2675682" cy="461665"/>
          </a:xfrm>
          <a:prstGeom prst="rect">
            <a:avLst/>
          </a:prstGeom>
          <a:noFill/>
        </p:spPr>
        <p:txBody>
          <a:bodyPr wrap="square">
            <a:spAutoFit/>
          </a:bodyPr>
          <a:lstStyle/>
          <a:p>
            <a:pPr algn="r"/>
            <a:r>
              <a:rPr lang="fr-FR" sz="2400" b="1" dirty="0" err="1"/>
              <a:t>Developed</a:t>
            </a:r>
            <a:r>
              <a:rPr lang="fr-FR" sz="2400" b="1" dirty="0"/>
              <a:t> Plane</a:t>
            </a:r>
          </a:p>
        </p:txBody>
      </p:sp>
    </p:spTree>
    <p:extLst>
      <p:ext uri="{BB962C8B-B14F-4D97-AF65-F5344CB8AC3E}">
        <p14:creationId xmlns:p14="http://schemas.microsoft.com/office/powerpoint/2010/main" val="205410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9" name="Image 8">
            <a:extLst>
              <a:ext uri="{FF2B5EF4-FFF2-40B4-BE49-F238E27FC236}">
                <a16:creationId xmlns:a16="http://schemas.microsoft.com/office/drawing/2014/main" id="{0CB7E457-44B2-4604-B115-0216732DF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856" y="5696872"/>
            <a:ext cx="228600" cy="228600"/>
          </a:xfrm>
          <a:prstGeom prst="rect">
            <a:avLst/>
          </a:prstGeom>
        </p:spPr>
      </p:pic>
      <p:pic>
        <p:nvPicPr>
          <p:cNvPr id="10" name="Image 9">
            <a:extLst>
              <a:ext uri="{FF2B5EF4-FFF2-40B4-BE49-F238E27FC236}">
                <a16:creationId xmlns:a16="http://schemas.microsoft.com/office/drawing/2014/main" id="{9C792C23-B421-4CC5-AA99-3F50C7C04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856" y="6007630"/>
            <a:ext cx="228600" cy="228600"/>
          </a:xfrm>
          <a:prstGeom prst="rect">
            <a:avLst/>
          </a:prstGeom>
        </p:spPr>
      </p:pic>
      <p:pic>
        <p:nvPicPr>
          <p:cNvPr id="11" name="Image 10">
            <a:extLst>
              <a:ext uri="{FF2B5EF4-FFF2-40B4-BE49-F238E27FC236}">
                <a16:creationId xmlns:a16="http://schemas.microsoft.com/office/drawing/2014/main" id="{A2C8E561-DD59-4943-B716-5BFE17A48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803" y="4273185"/>
            <a:ext cx="228600" cy="228600"/>
          </a:xfrm>
          <a:prstGeom prst="rect">
            <a:avLst/>
          </a:prstGeom>
        </p:spPr>
      </p:pic>
      <p:pic>
        <p:nvPicPr>
          <p:cNvPr id="12" name="Image 11">
            <a:extLst>
              <a:ext uri="{FF2B5EF4-FFF2-40B4-BE49-F238E27FC236}">
                <a16:creationId xmlns:a16="http://schemas.microsoft.com/office/drawing/2014/main" id="{AEDCA8DE-CC95-4CFB-9858-D1A4CAB60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234" y="3478827"/>
            <a:ext cx="228600" cy="228600"/>
          </a:xfrm>
          <a:prstGeom prst="rect">
            <a:avLst/>
          </a:prstGeom>
        </p:spPr>
      </p:pic>
      <p:pic>
        <p:nvPicPr>
          <p:cNvPr id="13" name="Image 12">
            <a:extLst>
              <a:ext uri="{FF2B5EF4-FFF2-40B4-BE49-F238E27FC236}">
                <a16:creationId xmlns:a16="http://schemas.microsoft.com/office/drawing/2014/main" id="{EDFDDE7E-3568-451C-B67C-2ECF0F3E7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1972" y="3744391"/>
            <a:ext cx="228600" cy="228600"/>
          </a:xfrm>
          <a:prstGeom prst="rect">
            <a:avLst/>
          </a:prstGeom>
        </p:spPr>
      </p:pic>
      <p:pic>
        <p:nvPicPr>
          <p:cNvPr id="15" name="Image 14">
            <a:extLst>
              <a:ext uri="{FF2B5EF4-FFF2-40B4-BE49-F238E27FC236}">
                <a16:creationId xmlns:a16="http://schemas.microsoft.com/office/drawing/2014/main" id="{B7580EF8-040C-4FE0-A552-7F7F4A5E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5065" y="4015572"/>
            <a:ext cx="228600" cy="228600"/>
          </a:xfrm>
          <a:prstGeom prst="rect">
            <a:avLst/>
          </a:prstGeom>
        </p:spPr>
      </p:pic>
      <p:sp>
        <p:nvSpPr>
          <p:cNvPr id="16" name="ZoneTexte 15">
            <a:extLst>
              <a:ext uri="{FF2B5EF4-FFF2-40B4-BE49-F238E27FC236}">
                <a16:creationId xmlns:a16="http://schemas.microsoft.com/office/drawing/2014/main" id="{6893605D-FDED-4C8D-BC40-7DD335624D3C}"/>
              </a:ext>
            </a:extLst>
          </p:cNvPr>
          <p:cNvSpPr txBox="1"/>
          <p:nvPr/>
        </p:nvSpPr>
        <p:spPr>
          <a:xfrm>
            <a:off x="5181512" y="2058075"/>
            <a:ext cx="5819863" cy="584775"/>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commands</a:t>
            </a:r>
            <a:r>
              <a:rPr lang="fr-FR" sz="1600" dirty="0">
                <a:solidFill>
                  <a:schemeClr val="tx1">
                    <a:lumMod val="75000"/>
                    <a:lumOff val="25000"/>
                  </a:schemeClr>
                </a:solidFill>
              </a:rPr>
              <a:t> </a:t>
            </a:r>
            <a:r>
              <a:rPr lang="fr-FR" sz="1600" dirty="0" err="1">
                <a:solidFill>
                  <a:schemeClr val="tx1">
                    <a:lumMod val="75000"/>
                    <a:lumOff val="25000"/>
                  </a:schemeClr>
                </a:solidFill>
              </a:rPr>
              <a:t>that</a:t>
            </a:r>
            <a:r>
              <a:rPr lang="fr-FR" sz="1600" dirty="0">
                <a:solidFill>
                  <a:schemeClr val="tx1">
                    <a:lumMod val="75000"/>
                    <a:lumOff val="25000"/>
                  </a:schemeClr>
                </a:solidFill>
              </a:rPr>
              <a:t> enable to </a:t>
            </a:r>
            <a:r>
              <a:rPr lang="fr-FR" sz="1600" dirty="0" err="1">
                <a:solidFill>
                  <a:schemeClr val="tx1">
                    <a:lumMod val="75000"/>
                    <a:lumOff val="25000"/>
                  </a:schemeClr>
                </a:solidFill>
              </a:rPr>
              <a:t>save</a:t>
            </a:r>
            <a:r>
              <a:rPr lang="fr-FR" sz="1600" dirty="0">
                <a:solidFill>
                  <a:schemeClr val="tx1">
                    <a:lumMod val="75000"/>
                    <a:lumOff val="25000"/>
                  </a:schemeClr>
                </a:solidFill>
              </a:rPr>
              <a:t> forming </a:t>
            </a:r>
            <a:r>
              <a:rPr lang="fr-FR" sz="1600" dirty="0" err="1">
                <a:solidFill>
                  <a:schemeClr val="tx1">
                    <a:lumMod val="75000"/>
                    <a:lumOff val="25000"/>
                  </a:schemeClr>
                </a:solidFill>
              </a:rPr>
              <a:t>tools</a:t>
            </a:r>
            <a:r>
              <a:rPr lang="fr-FR" sz="1600" dirty="0">
                <a:solidFill>
                  <a:schemeClr val="tx1">
                    <a:lumMod val="75000"/>
                    <a:lumOff val="25000"/>
                  </a:schemeClr>
                </a:solidFill>
              </a:rPr>
              <a:t> in </a:t>
            </a:r>
            <a:r>
              <a:rPr lang="fr-FR" sz="1600" b="1" dirty="0">
                <a:solidFill>
                  <a:schemeClr val="tx1">
                    <a:lumMod val="75000"/>
                    <a:lumOff val="25000"/>
                  </a:schemeClr>
                </a:solidFill>
              </a:rPr>
              <a:t>XML format</a:t>
            </a:r>
            <a:r>
              <a:rPr lang="fr-FR" sz="1600" dirty="0">
                <a:solidFill>
                  <a:schemeClr val="tx1">
                    <a:lumMod val="75000"/>
                    <a:lumOff val="25000"/>
                  </a:schemeClr>
                </a:solidFill>
              </a:rPr>
              <a:t>. Files are </a:t>
            </a:r>
            <a:r>
              <a:rPr lang="fr-FR" sz="1600" dirty="0" err="1">
                <a:solidFill>
                  <a:schemeClr val="tx1">
                    <a:lumMod val="75000"/>
                    <a:lumOff val="25000"/>
                  </a:schemeClr>
                </a:solidFill>
              </a:rPr>
              <a:t>generated</a:t>
            </a:r>
            <a:r>
              <a:rPr lang="fr-FR" sz="1600" dirty="0">
                <a:solidFill>
                  <a:schemeClr val="tx1">
                    <a:lumMod val="75000"/>
                    <a:lumOff val="25000"/>
                  </a:schemeClr>
                </a:solidFill>
              </a:rPr>
              <a:t> in file format </a:t>
            </a:r>
            <a:r>
              <a:rPr lang="fr-FR" sz="1600" b="1" dirty="0">
                <a:solidFill>
                  <a:schemeClr val="tx1">
                    <a:lumMod val="75000"/>
                    <a:lumOff val="25000"/>
                  </a:schemeClr>
                </a:solidFill>
              </a:rPr>
              <a:t>*.OUF </a:t>
            </a:r>
            <a:r>
              <a:rPr lang="fr-FR" sz="1600" dirty="0">
                <a:solidFill>
                  <a:schemeClr val="tx1">
                    <a:lumMod val="75000"/>
                    <a:lumOff val="25000"/>
                  </a:schemeClr>
                </a:solidFill>
              </a:rPr>
              <a:t>in XML.</a:t>
            </a:r>
          </a:p>
        </p:txBody>
      </p:sp>
      <p:pic>
        <p:nvPicPr>
          <p:cNvPr id="17" name="Image 16">
            <a:extLst>
              <a:ext uri="{FF2B5EF4-FFF2-40B4-BE49-F238E27FC236}">
                <a16:creationId xmlns:a16="http://schemas.microsoft.com/office/drawing/2014/main" id="{9FF5C231-712E-422F-A5B6-AD575595BF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4678" y="2889072"/>
            <a:ext cx="2360835" cy="2116287"/>
          </a:xfrm>
          <a:prstGeom prst="rect">
            <a:avLst/>
          </a:prstGeom>
        </p:spPr>
      </p:pic>
      <p:pic>
        <p:nvPicPr>
          <p:cNvPr id="18" name="Image 17">
            <a:extLst>
              <a:ext uri="{FF2B5EF4-FFF2-40B4-BE49-F238E27FC236}">
                <a16:creationId xmlns:a16="http://schemas.microsoft.com/office/drawing/2014/main" id="{3571981B-F0AA-4A6A-B0CC-54DE93C013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0803" y="4531119"/>
            <a:ext cx="228600" cy="228600"/>
          </a:xfrm>
          <a:prstGeom prst="rect">
            <a:avLst/>
          </a:prstGeom>
        </p:spPr>
      </p:pic>
      <p:pic>
        <p:nvPicPr>
          <p:cNvPr id="19" name="Image 18">
            <a:extLst>
              <a:ext uri="{FF2B5EF4-FFF2-40B4-BE49-F238E27FC236}">
                <a16:creationId xmlns:a16="http://schemas.microsoft.com/office/drawing/2014/main" id="{6223ACA0-DF2A-4684-8E4B-DC18A4ECD4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1751" y="5071215"/>
            <a:ext cx="2386688" cy="1397782"/>
          </a:xfrm>
          <a:prstGeom prst="rect">
            <a:avLst/>
          </a:prstGeom>
        </p:spPr>
      </p:pic>
      <p:sp>
        <p:nvSpPr>
          <p:cNvPr id="20" name="ZoneTexte 19">
            <a:extLst>
              <a:ext uri="{FF2B5EF4-FFF2-40B4-BE49-F238E27FC236}">
                <a16:creationId xmlns:a16="http://schemas.microsoft.com/office/drawing/2014/main" id="{90224C3C-A1BF-48AB-93C8-2E11195F5328}"/>
              </a:ext>
            </a:extLst>
          </p:cNvPr>
          <p:cNvSpPr txBox="1"/>
          <p:nvPr/>
        </p:nvSpPr>
        <p:spPr>
          <a:xfrm>
            <a:off x="5181512" y="1552687"/>
            <a:ext cx="4536505" cy="461665"/>
          </a:xfrm>
          <a:prstGeom prst="rect">
            <a:avLst/>
          </a:prstGeom>
          <a:noFill/>
        </p:spPr>
        <p:txBody>
          <a:bodyPr wrap="square">
            <a:spAutoFit/>
          </a:bodyPr>
          <a:lstStyle/>
          <a:p>
            <a:r>
              <a:rPr lang="fr-FR" sz="2400" b="1" dirty="0" err="1"/>
              <a:t>Creation</a:t>
            </a:r>
            <a:r>
              <a:rPr lang="fr-FR" sz="2400" b="1" dirty="0"/>
              <a:t> of Tools in XML</a:t>
            </a:r>
          </a:p>
        </p:txBody>
      </p:sp>
      <p:sp>
        <p:nvSpPr>
          <p:cNvPr id="23" name="Title 1">
            <a:extLst>
              <a:ext uri="{FF2B5EF4-FFF2-40B4-BE49-F238E27FC236}">
                <a16:creationId xmlns:a16="http://schemas.microsoft.com/office/drawing/2014/main" id="{6D3B9459-3CBE-4458-9635-45A9AF2A047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7" name="ZoneTexte 26">
            <a:extLst>
              <a:ext uri="{FF2B5EF4-FFF2-40B4-BE49-F238E27FC236}">
                <a16:creationId xmlns:a16="http://schemas.microsoft.com/office/drawing/2014/main" id="{BB324501-A706-41F3-B1B7-53E9FDC2A3FD}"/>
              </a:ext>
            </a:extLst>
          </p:cNvPr>
          <p:cNvSpPr txBox="1"/>
          <p:nvPr/>
        </p:nvSpPr>
        <p:spPr>
          <a:xfrm>
            <a:off x="335359" y="837857"/>
            <a:ext cx="7865666" cy="646331"/>
          </a:xfrm>
          <a:prstGeom prst="rect">
            <a:avLst/>
          </a:prstGeom>
          <a:noFill/>
        </p:spPr>
        <p:txBody>
          <a:bodyPr wrap="square" rtlCol="0">
            <a:spAutoFit/>
          </a:bodyPr>
          <a:lstStyle/>
          <a:p>
            <a:pPr lvl="0"/>
            <a:r>
              <a:rPr lang="fr-FR" sz="3600" dirty="0">
                <a:effectLst/>
                <a:latin typeface="Calibri" panose="020F0502020204030204" pitchFamily="34" charset="0"/>
                <a:ea typeface="Times New Roman" panose="02020603050405020304" pitchFamily="18" charset="0"/>
              </a:rPr>
              <a:t>Module Forming Tool / Tools </a:t>
            </a:r>
            <a:r>
              <a:rPr lang="fr-FR" sz="3600" dirty="0" err="1">
                <a:effectLst/>
                <a:latin typeface="Calibri" panose="020F0502020204030204" pitchFamily="34" charset="0"/>
                <a:ea typeface="Times New Roman" panose="02020603050405020304" pitchFamily="18" charset="0"/>
              </a:rPr>
              <a:t>Libraries</a:t>
            </a:r>
            <a:endParaRPr lang="fr-FR" sz="3600" dirty="0">
              <a:effectLst/>
              <a:latin typeface="Calibri" panose="020F0502020204030204" pitchFamily="34" charset="0"/>
              <a:ea typeface="Yu Gothic" panose="020B0400000000000000" pitchFamily="34" charset="-128"/>
            </a:endParaRPr>
          </a:p>
        </p:txBody>
      </p:sp>
      <p:sp>
        <p:nvSpPr>
          <p:cNvPr id="28" name="ZoneTexte 27">
            <a:extLst>
              <a:ext uri="{FF2B5EF4-FFF2-40B4-BE49-F238E27FC236}">
                <a16:creationId xmlns:a16="http://schemas.microsoft.com/office/drawing/2014/main" id="{B16DC191-7308-4691-A001-410DAB80F416}"/>
              </a:ext>
            </a:extLst>
          </p:cNvPr>
          <p:cNvSpPr txBox="1"/>
          <p:nvPr/>
        </p:nvSpPr>
        <p:spPr>
          <a:xfrm>
            <a:off x="551383" y="1555341"/>
            <a:ext cx="4536505" cy="461665"/>
          </a:xfrm>
          <a:prstGeom prst="rect">
            <a:avLst/>
          </a:prstGeom>
          <a:noFill/>
        </p:spPr>
        <p:txBody>
          <a:bodyPr wrap="square">
            <a:spAutoFit/>
          </a:bodyPr>
          <a:lstStyle/>
          <a:p>
            <a:r>
              <a:rPr lang="fr-FR" sz="2400" b="1" dirty="0" err="1"/>
              <a:t>Temporary</a:t>
            </a:r>
            <a:r>
              <a:rPr lang="fr-FR" sz="2400" b="1" dirty="0"/>
              <a:t> Files</a:t>
            </a:r>
          </a:p>
        </p:txBody>
      </p:sp>
      <p:sp>
        <p:nvSpPr>
          <p:cNvPr id="29" name="ZoneTexte 28">
            <a:extLst>
              <a:ext uri="{FF2B5EF4-FFF2-40B4-BE49-F238E27FC236}">
                <a16:creationId xmlns:a16="http://schemas.microsoft.com/office/drawing/2014/main" id="{D971B85F-F414-4D60-B2F7-F8D9B2DD05D3}"/>
              </a:ext>
            </a:extLst>
          </p:cNvPr>
          <p:cNvSpPr txBox="1"/>
          <p:nvPr/>
        </p:nvSpPr>
        <p:spPr>
          <a:xfrm>
            <a:off x="8425556" y="5633084"/>
            <a:ext cx="2946606" cy="584775"/>
          </a:xfrm>
          <a:prstGeom prst="rect">
            <a:avLst/>
          </a:prstGeom>
          <a:noFill/>
        </p:spPr>
        <p:txBody>
          <a:bodyPr wrap="square">
            <a:spAutoFit/>
          </a:bodyPr>
          <a:lstStyle/>
          <a:p>
            <a:pPr marL="285750" indent="-285750">
              <a:buFontTx/>
              <a:buChar char="-"/>
            </a:pPr>
            <a:r>
              <a:rPr lang="fr-FR" sz="1600" dirty="0" err="1">
                <a:solidFill>
                  <a:schemeClr val="tx1">
                    <a:lumMod val="75000"/>
                    <a:lumOff val="25000"/>
                  </a:schemeClr>
                </a:solidFill>
              </a:rPr>
              <a:t>Milling</a:t>
            </a:r>
            <a:r>
              <a:rPr lang="fr-FR" sz="1600" dirty="0">
                <a:solidFill>
                  <a:schemeClr val="tx1">
                    <a:lumMod val="75000"/>
                    <a:lumOff val="25000"/>
                  </a:schemeClr>
                </a:solidFill>
              </a:rPr>
              <a:t> and </a:t>
            </a:r>
            <a:r>
              <a:rPr lang="fr-FR" sz="1600" dirty="0" err="1">
                <a:solidFill>
                  <a:schemeClr val="tx1">
                    <a:lumMod val="75000"/>
                    <a:lumOff val="25000"/>
                  </a:schemeClr>
                </a:solidFill>
              </a:rPr>
              <a:t>Turning</a:t>
            </a:r>
            <a:r>
              <a:rPr lang="fr-FR" sz="1600" dirty="0">
                <a:solidFill>
                  <a:schemeClr val="tx1">
                    <a:lumMod val="75000"/>
                    <a:lumOff val="25000"/>
                  </a:schemeClr>
                </a:solidFill>
              </a:rPr>
              <a:t> </a:t>
            </a:r>
            <a:r>
              <a:rPr lang="fr-FR" sz="1600" dirty="0" err="1">
                <a:solidFill>
                  <a:schemeClr val="tx1">
                    <a:lumMod val="75000"/>
                    <a:lumOff val="25000"/>
                  </a:schemeClr>
                </a:solidFill>
              </a:rPr>
              <a:t>holders</a:t>
            </a:r>
            <a:r>
              <a:rPr lang="fr-FR" sz="1600" dirty="0">
                <a:solidFill>
                  <a:schemeClr val="tx1">
                    <a:lumMod val="75000"/>
                    <a:lumOff val="25000"/>
                  </a:schemeClr>
                </a:solidFill>
              </a:rPr>
              <a:t> by </a:t>
            </a:r>
            <a:r>
              <a:rPr lang="fr-FR" sz="1600" dirty="0" err="1">
                <a:solidFill>
                  <a:schemeClr val="tx1">
                    <a:lumMod val="75000"/>
                    <a:lumOff val="25000"/>
                  </a:schemeClr>
                </a:solidFill>
              </a:rPr>
              <a:t>Revolution</a:t>
            </a:r>
            <a:endParaRPr lang="fr-FR" sz="1600" dirty="0">
              <a:solidFill>
                <a:schemeClr val="tx1">
                  <a:lumMod val="75000"/>
                  <a:lumOff val="25000"/>
                </a:schemeClr>
              </a:solidFill>
            </a:endParaRPr>
          </a:p>
        </p:txBody>
      </p:sp>
      <p:sp>
        <p:nvSpPr>
          <p:cNvPr id="30" name="ZoneTexte 29">
            <a:extLst>
              <a:ext uri="{FF2B5EF4-FFF2-40B4-BE49-F238E27FC236}">
                <a16:creationId xmlns:a16="http://schemas.microsoft.com/office/drawing/2014/main" id="{69A1164A-B7E3-49BA-A243-D5CA3EC274B6}"/>
              </a:ext>
            </a:extLst>
          </p:cNvPr>
          <p:cNvSpPr txBox="1"/>
          <p:nvPr/>
        </p:nvSpPr>
        <p:spPr>
          <a:xfrm>
            <a:off x="8346628" y="3233439"/>
            <a:ext cx="3104462" cy="1569660"/>
          </a:xfrm>
          <a:prstGeom prst="rect">
            <a:avLst/>
          </a:prstGeom>
          <a:noFill/>
        </p:spPr>
        <p:txBody>
          <a:bodyPr wrap="square">
            <a:spAutoFit/>
          </a:bodyPr>
          <a:lstStyle/>
          <a:p>
            <a:r>
              <a:rPr lang="fr-FR" sz="1600" dirty="0">
                <a:solidFill>
                  <a:schemeClr val="tx1">
                    <a:lumMod val="75000"/>
                    <a:lumOff val="25000"/>
                  </a:schemeClr>
                </a:solidFill>
              </a:rPr>
              <a:t>This command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available</a:t>
            </a:r>
            <a:r>
              <a:rPr lang="fr-FR" sz="1600" dirty="0">
                <a:solidFill>
                  <a:schemeClr val="tx1">
                    <a:lumMod val="75000"/>
                    <a:lumOff val="25000"/>
                  </a:schemeClr>
                </a:solidFill>
              </a:rPr>
              <a:t> for :</a:t>
            </a:r>
          </a:p>
          <a:p>
            <a:pPr marL="285750" indent="-285750">
              <a:buFontTx/>
              <a:buChar char="-"/>
            </a:pPr>
            <a:r>
              <a:rPr lang="fr-FR" sz="1600" dirty="0" err="1">
                <a:solidFill>
                  <a:schemeClr val="tx1">
                    <a:lumMod val="75000"/>
                    <a:lumOff val="25000"/>
                  </a:schemeClr>
                </a:solidFill>
              </a:rPr>
              <a:t>Form</a:t>
            </a:r>
            <a:r>
              <a:rPr lang="fr-FR" sz="1600" dirty="0">
                <a:solidFill>
                  <a:schemeClr val="tx1">
                    <a:lumMod val="75000"/>
                    <a:lumOff val="25000"/>
                  </a:schemeClr>
                </a:solidFill>
              </a:rPr>
              <a:t> Tool,</a:t>
            </a:r>
          </a:p>
          <a:p>
            <a:pPr marL="285750" indent="-285750">
              <a:buFontTx/>
              <a:buChar char="-"/>
            </a:pPr>
            <a:r>
              <a:rPr lang="fr-FR" sz="1600" dirty="0" err="1">
                <a:solidFill>
                  <a:schemeClr val="tx1">
                    <a:lumMod val="75000"/>
                    <a:lumOff val="25000"/>
                  </a:schemeClr>
                </a:solidFill>
              </a:rPr>
              <a:t>Form</a:t>
            </a:r>
            <a:r>
              <a:rPr lang="fr-FR" sz="1600" dirty="0">
                <a:solidFill>
                  <a:schemeClr val="tx1">
                    <a:lumMod val="75000"/>
                    <a:lumOff val="25000"/>
                  </a:schemeClr>
                </a:solidFill>
              </a:rPr>
              <a:t> Drill, </a:t>
            </a:r>
          </a:p>
          <a:p>
            <a:pPr marL="285750" indent="-285750">
              <a:buFontTx/>
              <a:buChar char="-"/>
            </a:pPr>
            <a:r>
              <a:rPr lang="fr-FR" sz="1600" dirty="0" err="1">
                <a:solidFill>
                  <a:schemeClr val="tx1">
                    <a:lumMod val="75000"/>
                    <a:lumOff val="25000"/>
                  </a:schemeClr>
                </a:solidFill>
              </a:rPr>
              <a:t>Form</a:t>
            </a:r>
            <a:r>
              <a:rPr lang="fr-FR" sz="1600" dirty="0">
                <a:solidFill>
                  <a:schemeClr val="tx1">
                    <a:lumMod val="75000"/>
                    <a:lumOff val="25000"/>
                  </a:schemeClr>
                </a:solidFill>
              </a:rPr>
              <a:t> Insert, </a:t>
            </a:r>
          </a:p>
          <a:p>
            <a:pPr marL="285750" indent="-285750">
              <a:buFontTx/>
              <a:buChar char="-"/>
            </a:pPr>
            <a:r>
              <a:rPr lang="fr-FR" sz="1600" dirty="0" err="1">
                <a:solidFill>
                  <a:schemeClr val="tx1">
                    <a:lumMod val="75000"/>
                    <a:lumOff val="25000"/>
                  </a:schemeClr>
                </a:solidFill>
              </a:rPr>
              <a:t>Form</a:t>
            </a:r>
            <a:r>
              <a:rPr lang="fr-FR" sz="1600" dirty="0">
                <a:solidFill>
                  <a:schemeClr val="tx1">
                    <a:lumMod val="75000"/>
                    <a:lumOff val="25000"/>
                  </a:schemeClr>
                </a:solidFill>
              </a:rPr>
              <a:t> Insert of Threading, </a:t>
            </a:r>
          </a:p>
          <a:p>
            <a:pPr marL="285750" indent="-285750">
              <a:buFontTx/>
              <a:buChar char="-"/>
            </a:pPr>
            <a:r>
              <a:rPr lang="fr-FR" sz="1600" dirty="0" err="1">
                <a:solidFill>
                  <a:schemeClr val="tx1">
                    <a:lumMod val="75000"/>
                    <a:lumOff val="25000"/>
                  </a:schemeClr>
                </a:solidFill>
              </a:rPr>
              <a:t>Form</a:t>
            </a:r>
            <a:r>
              <a:rPr lang="fr-FR" sz="1600" dirty="0">
                <a:solidFill>
                  <a:schemeClr val="tx1">
                    <a:lumMod val="75000"/>
                    <a:lumOff val="25000"/>
                  </a:schemeClr>
                </a:solidFill>
              </a:rPr>
              <a:t> Insert of </a:t>
            </a:r>
            <a:r>
              <a:rPr lang="fr-FR" sz="1600" dirty="0" err="1">
                <a:solidFill>
                  <a:schemeClr val="tx1">
                    <a:lumMod val="75000"/>
                    <a:lumOff val="25000"/>
                  </a:schemeClr>
                </a:solidFill>
              </a:rPr>
              <a:t>Whirling</a:t>
            </a:r>
            <a:r>
              <a:rPr lang="fr-FR" sz="1600" dirty="0">
                <a:solidFill>
                  <a:schemeClr val="tx1">
                    <a:lumMod val="75000"/>
                    <a:lumOff val="25000"/>
                  </a:schemeClr>
                </a:solidFill>
              </a:rPr>
              <a:t> </a:t>
            </a:r>
          </a:p>
        </p:txBody>
      </p:sp>
      <p:sp>
        <p:nvSpPr>
          <p:cNvPr id="31" name="ZoneTexte 30">
            <a:extLst>
              <a:ext uri="{FF2B5EF4-FFF2-40B4-BE49-F238E27FC236}">
                <a16:creationId xmlns:a16="http://schemas.microsoft.com/office/drawing/2014/main" id="{0E486761-6199-48CB-95BE-3D9F55C94069}"/>
              </a:ext>
            </a:extLst>
          </p:cNvPr>
          <p:cNvSpPr txBox="1"/>
          <p:nvPr/>
        </p:nvSpPr>
        <p:spPr>
          <a:xfrm>
            <a:off x="551383" y="2058075"/>
            <a:ext cx="3959014" cy="830997"/>
          </a:xfrm>
          <a:prstGeom prst="rect">
            <a:avLst/>
          </a:prstGeom>
          <a:noFill/>
        </p:spPr>
        <p:txBody>
          <a:bodyPr wrap="square">
            <a:spAutoFit/>
          </a:bodyPr>
          <a:lstStyle/>
          <a:p>
            <a:r>
              <a:rPr lang="fr-FR" sz="1600" dirty="0">
                <a:solidFill>
                  <a:schemeClr val="tx1">
                    <a:lumMod val="75000"/>
                    <a:lumOff val="25000"/>
                  </a:schemeClr>
                </a:solidFill>
              </a:rPr>
              <a:t>The </a:t>
            </a:r>
            <a:r>
              <a:rPr lang="fr-FR" sz="1600" dirty="0" err="1">
                <a:solidFill>
                  <a:schemeClr val="tx1">
                    <a:lumMod val="75000"/>
                    <a:lumOff val="25000"/>
                  </a:schemeClr>
                </a:solidFill>
              </a:rPr>
              <a:t>commands</a:t>
            </a:r>
            <a:r>
              <a:rPr lang="fr-FR" sz="1600" dirty="0">
                <a:solidFill>
                  <a:schemeClr val="tx1">
                    <a:lumMod val="75000"/>
                    <a:lumOff val="25000"/>
                  </a:schemeClr>
                </a:solidFill>
              </a:rPr>
              <a:t> </a:t>
            </a:r>
            <a:r>
              <a:rPr lang="fr-FR" sz="1600" b="1" dirty="0">
                <a:solidFill>
                  <a:schemeClr val="tx1">
                    <a:lumMod val="75000"/>
                    <a:lumOff val="25000"/>
                  </a:schemeClr>
                </a:solidFill>
              </a:rPr>
              <a:t>Save </a:t>
            </a:r>
            <a:r>
              <a:rPr lang="fr-FR" sz="1600" b="1" dirty="0" err="1">
                <a:solidFill>
                  <a:schemeClr val="tx1">
                    <a:lumMod val="75000"/>
                    <a:lumOff val="25000"/>
                  </a:schemeClr>
                </a:solidFill>
              </a:rPr>
              <a:t>Temporary</a:t>
            </a:r>
            <a:r>
              <a:rPr lang="fr-FR" sz="1600" b="1" dirty="0">
                <a:solidFill>
                  <a:schemeClr val="tx1">
                    <a:lumMod val="75000"/>
                    <a:lumOff val="25000"/>
                  </a:schemeClr>
                </a:solidFill>
              </a:rPr>
              <a:t> File </a:t>
            </a:r>
            <a:r>
              <a:rPr lang="fr-FR" sz="1600" dirty="0">
                <a:solidFill>
                  <a:schemeClr val="tx1">
                    <a:lumMod val="75000"/>
                    <a:lumOff val="25000"/>
                  </a:schemeClr>
                </a:solidFill>
              </a:rPr>
              <a:t>and </a:t>
            </a:r>
            <a:r>
              <a:rPr lang="fr-FR" sz="1600" b="1" dirty="0" err="1">
                <a:solidFill>
                  <a:schemeClr val="tx1">
                    <a:lumMod val="75000"/>
                    <a:lumOff val="25000"/>
                  </a:schemeClr>
                </a:solidFill>
              </a:rPr>
              <a:t>Recover</a:t>
            </a:r>
            <a:r>
              <a:rPr lang="fr-FR" sz="1600" b="1" dirty="0">
                <a:solidFill>
                  <a:schemeClr val="tx1">
                    <a:lumMod val="75000"/>
                    <a:lumOff val="25000"/>
                  </a:schemeClr>
                </a:solidFill>
              </a:rPr>
              <a:t> </a:t>
            </a:r>
            <a:r>
              <a:rPr lang="fr-FR" sz="1600" b="1" dirty="0" err="1">
                <a:solidFill>
                  <a:schemeClr val="tx1">
                    <a:lumMod val="75000"/>
                    <a:lumOff val="25000"/>
                  </a:schemeClr>
                </a:solidFill>
              </a:rPr>
              <a:t>Temporary</a:t>
            </a:r>
            <a:r>
              <a:rPr lang="fr-FR" sz="1600" b="1" dirty="0">
                <a:solidFill>
                  <a:schemeClr val="tx1">
                    <a:lumMod val="75000"/>
                    <a:lumOff val="25000"/>
                  </a:schemeClr>
                </a:solidFill>
              </a:rPr>
              <a:t> File </a:t>
            </a:r>
            <a:r>
              <a:rPr lang="fr-FR" sz="1600" dirty="0">
                <a:solidFill>
                  <a:schemeClr val="tx1">
                    <a:lumMod val="75000"/>
                    <a:lumOff val="25000"/>
                  </a:schemeClr>
                </a:solidFill>
              </a:rPr>
              <a:t>are </a:t>
            </a:r>
            <a:r>
              <a:rPr lang="fr-FR" sz="1600" dirty="0" err="1">
                <a:solidFill>
                  <a:schemeClr val="tx1">
                    <a:lumMod val="75000"/>
                    <a:lumOff val="25000"/>
                  </a:schemeClr>
                </a:solidFill>
              </a:rPr>
              <a:t>added</a:t>
            </a:r>
            <a:r>
              <a:rPr lang="fr-FR" sz="1600" dirty="0">
                <a:solidFill>
                  <a:schemeClr val="tx1">
                    <a:lumMod val="75000"/>
                    <a:lumOff val="25000"/>
                  </a:schemeClr>
                </a:solidFill>
              </a:rPr>
              <a:t> in </a:t>
            </a:r>
            <a:r>
              <a:rPr lang="fr-FR" sz="1600" dirty="0" err="1">
                <a:solidFill>
                  <a:schemeClr val="tx1">
                    <a:lumMod val="75000"/>
                    <a:lumOff val="25000"/>
                  </a:schemeClr>
                </a:solidFill>
              </a:rPr>
              <a:t>this</a:t>
            </a:r>
            <a:r>
              <a:rPr lang="fr-FR" sz="1600" dirty="0">
                <a:solidFill>
                  <a:schemeClr val="tx1">
                    <a:lumMod val="75000"/>
                    <a:lumOff val="25000"/>
                  </a:schemeClr>
                </a:solidFill>
              </a:rPr>
              <a:t> </a:t>
            </a:r>
            <a:r>
              <a:rPr lang="fr-FR" sz="1600" dirty="0" err="1">
                <a:solidFill>
                  <a:schemeClr val="tx1">
                    <a:lumMod val="75000"/>
                    <a:lumOff val="25000"/>
                  </a:schemeClr>
                </a:solidFill>
              </a:rPr>
              <a:t>environment</a:t>
            </a:r>
            <a:r>
              <a:rPr lang="fr-FR" sz="1600" dirty="0">
                <a:solidFill>
                  <a:schemeClr val="tx1">
                    <a:lumMod val="75000"/>
                    <a:lumOff val="25000"/>
                  </a:schemeClr>
                </a:solidFill>
              </a:rPr>
              <a:t>.</a:t>
            </a:r>
          </a:p>
        </p:txBody>
      </p:sp>
      <p:pic>
        <p:nvPicPr>
          <p:cNvPr id="3" name="Image 2">
            <a:extLst>
              <a:ext uri="{FF2B5EF4-FFF2-40B4-BE49-F238E27FC236}">
                <a16:creationId xmlns:a16="http://schemas.microsoft.com/office/drawing/2014/main" id="{EF19E3F7-E69B-42A1-AFA3-951115C63782}"/>
              </a:ext>
            </a:extLst>
          </p:cNvPr>
          <p:cNvPicPr>
            <a:picLocks noChangeAspect="1"/>
          </p:cNvPicPr>
          <p:nvPr/>
        </p:nvPicPr>
        <p:blipFill>
          <a:blip r:embed="rId12"/>
          <a:stretch>
            <a:fillRect/>
          </a:stretch>
        </p:blipFill>
        <p:spPr>
          <a:xfrm>
            <a:off x="345440" y="3019039"/>
            <a:ext cx="2840696" cy="3563782"/>
          </a:xfrm>
          <a:prstGeom prst="rect">
            <a:avLst/>
          </a:prstGeom>
        </p:spPr>
      </p:pic>
      <p:sp>
        <p:nvSpPr>
          <p:cNvPr id="24" name="Rectangle 23">
            <a:extLst>
              <a:ext uri="{FF2B5EF4-FFF2-40B4-BE49-F238E27FC236}">
                <a16:creationId xmlns:a16="http://schemas.microsoft.com/office/drawing/2014/main" id="{2649E4FC-94A4-46A2-8CCE-25F409DE32B1}"/>
              </a:ext>
            </a:extLst>
          </p:cNvPr>
          <p:cNvSpPr/>
          <p:nvPr/>
        </p:nvSpPr>
        <p:spPr>
          <a:xfrm>
            <a:off x="312209" y="4874844"/>
            <a:ext cx="2840696" cy="5689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6379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93A36EFA-ADE8-4400-8EDB-1E2184FBDE5E}"/>
              </a:ext>
            </a:extLst>
          </p:cNvPr>
          <p:cNvSpPr txBox="1"/>
          <p:nvPr/>
        </p:nvSpPr>
        <p:spPr>
          <a:xfrm>
            <a:off x="767408" y="4749432"/>
            <a:ext cx="9013106" cy="830997"/>
          </a:xfrm>
          <a:prstGeom prst="rect">
            <a:avLst/>
          </a:prstGeom>
          <a:noFill/>
        </p:spPr>
        <p:txBody>
          <a:bodyPr wrap="square">
            <a:spAutoFit/>
          </a:bodyPr>
          <a:lstStyle/>
          <a:p>
            <a:r>
              <a:rPr lang="fr-FR" sz="1600" dirty="0">
                <a:solidFill>
                  <a:schemeClr val="tx1">
                    <a:lumMod val="75000"/>
                    <a:lumOff val="25000"/>
                  </a:schemeClr>
                </a:solidFill>
              </a:rPr>
              <a:t>GTC has been </a:t>
            </a:r>
            <a:r>
              <a:rPr lang="fr-FR" sz="1600" dirty="0" err="1">
                <a:solidFill>
                  <a:schemeClr val="tx1">
                    <a:lumMod val="75000"/>
                    <a:lumOff val="25000"/>
                  </a:schemeClr>
                </a:solidFill>
              </a:rPr>
              <a:t>created</a:t>
            </a:r>
            <a:r>
              <a:rPr lang="fr-FR" sz="1600" dirty="0">
                <a:solidFill>
                  <a:schemeClr val="tx1">
                    <a:lumMod val="75000"/>
                    <a:lumOff val="25000"/>
                  </a:schemeClr>
                </a:solidFill>
              </a:rPr>
              <a:t> </a:t>
            </a:r>
            <a:r>
              <a:rPr lang="fr-FR" sz="1600" dirty="0" err="1">
                <a:solidFill>
                  <a:schemeClr val="tx1">
                    <a:lumMod val="75000"/>
                    <a:lumOff val="25000"/>
                  </a:schemeClr>
                </a:solidFill>
              </a:rPr>
              <a:t>because</a:t>
            </a:r>
            <a:r>
              <a:rPr lang="fr-FR" sz="1600" dirty="0">
                <a:solidFill>
                  <a:schemeClr val="tx1">
                    <a:lumMod val="75000"/>
                    <a:lumOff val="25000"/>
                  </a:schemeClr>
                </a:solidFill>
              </a:rPr>
              <a:t> the ISO 13399 standard </a:t>
            </a:r>
            <a:r>
              <a:rPr lang="fr-FR" sz="1600" dirty="0" err="1">
                <a:solidFill>
                  <a:schemeClr val="tx1">
                    <a:lumMod val="75000"/>
                    <a:lumOff val="25000"/>
                  </a:schemeClr>
                </a:solidFill>
              </a:rPr>
              <a:t>does</a:t>
            </a:r>
            <a:r>
              <a:rPr lang="fr-FR" sz="1600" dirty="0">
                <a:solidFill>
                  <a:schemeClr val="tx1">
                    <a:lumMod val="75000"/>
                    <a:lumOff val="25000"/>
                  </a:schemeClr>
                </a:solidFill>
              </a:rPr>
              <a:t> not cover all the </a:t>
            </a:r>
            <a:r>
              <a:rPr lang="fr-FR" sz="1600" dirty="0" err="1">
                <a:solidFill>
                  <a:schemeClr val="tx1">
                    <a:lumMod val="75000"/>
                    <a:lumOff val="25000"/>
                  </a:schemeClr>
                </a:solidFill>
              </a:rPr>
              <a:t>necessary</a:t>
            </a:r>
            <a:r>
              <a:rPr lang="fr-FR" sz="1600" dirty="0">
                <a:solidFill>
                  <a:schemeClr val="tx1">
                    <a:lumMod val="75000"/>
                    <a:lumOff val="25000"/>
                  </a:schemeClr>
                </a:solidFill>
              </a:rPr>
              <a:t> information. </a:t>
            </a:r>
          </a:p>
          <a:p>
            <a:r>
              <a:rPr lang="en-US" sz="1600" dirty="0">
                <a:solidFill>
                  <a:schemeClr val="tx1">
                    <a:lumMod val="75000"/>
                    <a:lumOff val="25000"/>
                  </a:schemeClr>
                </a:solidFill>
              </a:rPr>
              <a:t>It provides an efficient exchange between the cutting tool vendor data and the applications. </a:t>
            </a:r>
          </a:p>
          <a:p>
            <a:r>
              <a:rPr lang="en-US" sz="1600" dirty="0">
                <a:solidFill>
                  <a:schemeClr val="tx1">
                    <a:lumMod val="75000"/>
                    <a:lumOff val="25000"/>
                  </a:schemeClr>
                </a:solidFill>
              </a:rPr>
              <a:t>Sandvik and Siemens are the initiators of the GTC. </a:t>
            </a:r>
            <a:endParaRPr lang="fr-FR" sz="1600" dirty="0">
              <a:solidFill>
                <a:schemeClr val="tx1">
                  <a:lumMod val="75000"/>
                  <a:lumOff val="25000"/>
                </a:schemeClr>
              </a:solidFill>
            </a:endParaRPr>
          </a:p>
        </p:txBody>
      </p:sp>
      <p:sp>
        <p:nvSpPr>
          <p:cNvPr id="7" name="ZoneTexte 6">
            <a:extLst>
              <a:ext uri="{FF2B5EF4-FFF2-40B4-BE49-F238E27FC236}">
                <a16:creationId xmlns:a16="http://schemas.microsoft.com/office/drawing/2014/main" id="{93643112-B28A-45C2-8BC5-9D03EE91155E}"/>
              </a:ext>
            </a:extLst>
          </p:cNvPr>
          <p:cNvSpPr txBox="1"/>
          <p:nvPr/>
        </p:nvSpPr>
        <p:spPr>
          <a:xfrm>
            <a:off x="2339857" y="3075661"/>
            <a:ext cx="8941860" cy="338554"/>
          </a:xfrm>
          <a:prstGeom prst="rect">
            <a:avLst/>
          </a:prstGeom>
          <a:noFill/>
        </p:spPr>
        <p:txBody>
          <a:bodyPr wrap="square">
            <a:spAutoFit/>
          </a:bodyPr>
          <a:lstStyle/>
          <a:p>
            <a:r>
              <a:rPr lang="fr-FR" sz="1600" b="1" dirty="0">
                <a:solidFill>
                  <a:schemeClr val="tx1">
                    <a:lumMod val="75000"/>
                    <a:lumOff val="25000"/>
                  </a:schemeClr>
                </a:solidFill>
              </a:rPr>
              <a:t>- ISO 13399: </a:t>
            </a:r>
            <a:r>
              <a:rPr lang="fr-FR" sz="1600" dirty="0">
                <a:solidFill>
                  <a:schemeClr val="tx1">
                    <a:lumMod val="75000"/>
                    <a:lumOff val="25000"/>
                  </a:schemeClr>
                </a:solidFill>
              </a:rPr>
              <a:t>Standard for the Cutting </a:t>
            </a:r>
            <a:r>
              <a:rPr lang="fr-FR" sz="1600" dirty="0" err="1">
                <a:solidFill>
                  <a:schemeClr val="tx1">
                    <a:lumMod val="75000"/>
                    <a:lumOff val="25000"/>
                  </a:schemeClr>
                </a:solidFill>
              </a:rPr>
              <a:t>tool</a:t>
            </a:r>
            <a:r>
              <a:rPr lang="fr-FR" sz="1600" dirty="0">
                <a:solidFill>
                  <a:schemeClr val="tx1">
                    <a:lumMod val="75000"/>
                    <a:lumOff val="25000"/>
                  </a:schemeClr>
                </a:solidFill>
              </a:rPr>
              <a:t> data </a:t>
            </a:r>
            <a:r>
              <a:rPr lang="fr-FR" sz="1600" dirty="0" err="1">
                <a:solidFill>
                  <a:schemeClr val="tx1">
                    <a:lumMod val="75000"/>
                    <a:lumOff val="25000"/>
                  </a:schemeClr>
                </a:solidFill>
              </a:rPr>
              <a:t>representation</a:t>
            </a:r>
            <a:r>
              <a:rPr lang="fr-FR" sz="1600" dirty="0">
                <a:solidFill>
                  <a:schemeClr val="tx1">
                    <a:lumMod val="75000"/>
                    <a:lumOff val="25000"/>
                  </a:schemeClr>
                </a:solidFill>
              </a:rPr>
              <a:t> and exchange</a:t>
            </a:r>
          </a:p>
        </p:txBody>
      </p:sp>
      <p:pic>
        <p:nvPicPr>
          <p:cNvPr id="9" name="Image 8">
            <a:extLst>
              <a:ext uri="{FF2B5EF4-FFF2-40B4-BE49-F238E27FC236}">
                <a16:creationId xmlns:a16="http://schemas.microsoft.com/office/drawing/2014/main" id="{897D1D46-6AC5-4F26-9F07-3D553372D748}"/>
              </a:ext>
            </a:extLst>
          </p:cNvPr>
          <p:cNvPicPr>
            <a:picLocks noChangeAspect="1"/>
          </p:cNvPicPr>
          <p:nvPr/>
        </p:nvPicPr>
        <p:blipFill>
          <a:blip r:embed="rId3"/>
          <a:stretch>
            <a:fillRect/>
          </a:stretch>
        </p:blipFill>
        <p:spPr>
          <a:xfrm>
            <a:off x="767408" y="3985743"/>
            <a:ext cx="1144108" cy="523220"/>
          </a:xfrm>
          <a:prstGeom prst="rect">
            <a:avLst/>
          </a:prstGeom>
        </p:spPr>
      </p:pic>
      <p:pic>
        <p:nvPicPr>
          <p:cNvPr id="10" name="Image 9">
            <a:extLst>
              <a:ext uri="{FF2B5EF4-FFF2-40B4-BE49-F238E27FC236}">
                <a16:creationId xmlns:a16="http://schemas.microsoft.com/office/drawing/2014/main" id="{4B7A87EC-F45C-44B6-91F6-21B7DE6FF9CA}"/>
              </a:ext>
            </a:extLst>
          </p:cNvPr>
          <p:cNvPicPr>
            <a:picLocks noChangeAspect="1"/>
          </p:cNvPicPr>
          <p:nvPr/>
        </p:nvPicPr>
        <p:blipFill>
          <a:blip r:embed="rId4"/>
          <a:stretch>
            <a:fillRect/>
          </a:stretch>
        </p:blipFill>
        <p:spPr>
          <a:xfrm>
            <a:off x="911579" y="2662436"/>
            <a:ext cx="867181" cy="1016529"/>
          </a:xfrm>
          <a:prstGeom prst="rect">
            <a:avLst/>
          </a:prstGeom>
        </p:spPr>
      </p:pic>
      <p:sp>
        <p:nvSpPr>
          <p:cNvPr id="12" name="ZoneTexte 11">
            <a:extLst>
              <a:ext uri="{FF2B5EF4-FFF2-40B4-BE49-F238E27FC236}">
                <a16:creationId xmlns:a16="http://schemas.microsoft.com/office/drawing/2014/main" id="{07B66640-0A5C-4670-89A2-D3FD2BE414DD}"/>
              </a:ext>
            </a:extLst>
          </p:cNvPr>
          <p:cNvSpPr txBox="1"/>
          <p:nvPr/>
        </p:nvSpPr>
        <p:spPr>
          <a:xfrm>
            <a:off x="551384" y="1552015"/>
            <a:ext cx="4536505" cy="461665"/>
          </a:xfrm>
          <a:prstGeom prst="rect">
            <a:avLst/>
          </a:prstGeom>
          <a:noFill/>
        </p:spPr>
        <p:txBody>
          <a:bodyPr wrap="square">
            <a:spAutoFit/>
          </a:bodyPr>
          <a:lstStyle/>
          <a:p>
            <a:r>
              <a:rPr lang="fr-FR" sz="2400" b="1" dirty="0" err="1"/>
              <a:t>Standardization</a:t>
            </a:r>
            <a:r>
              <a:rPr lang="fr-FR" sz="2400" b="1" dirty="0"/>
              <a:t> of Tools</a:t>
            </a:r>
          </a:p>
        </p:txBody>
      </p:sp>
      <p:sp>
        <p:nvSpPr>
          <p:cNvPr id="13" name="ZoneTexte 12">
            <a:extLst>
              <a:ext uri="{FF2B5EF4-FFF2-40B4-BE49-F238E27FC236}">
                <a16:creationId xmlns:a16="http://schemas.microsoft.com/office/drawing/2014/main" id="{329CACB1-074A-4292-A9E3-1B5E059E5DBA}"/>
              </a:ext>
            </a:extLst>
          </p:cNvPr>
          <p:cNvSpPr txBox="1"/>
          <p:nvPr/>
        </p:nvSpPr>
        <p:spPr>
          <a:xfrm>
            <a:off x="2339857" y="4070035"/>
            <a:ext cx="6199956" cy="338554"/>
          </a:xfrm>
          <a:prstGeom prst="rect">
            <a:avLst/>
          </a:prstGeom>
          <a:noFill/>
        </p:spPr>
        <p:txBody>
          <a:bodyPr wrap="square">
            <a:spAutoFit/>
          </a:bodyPr>
          <a:lstStyle/>
          <a:p>
            <a:r>
              <a:rPr lang="fr-FR" sz="1600" b="1" dirty="0">
                <a:solidFill>
                  <a:schemeClr val="tx1">
                    <a:lumMod val="75000"/>
                    <a:lumOff val="25000"/>
                  </a:schemeClr>
                </a:solidFill>
              </a:rPr>
              <a:t>- GTC format file </a:t>
            </a:r>
            <a:r>
              <a:rPr lang="fr-FR" sz="1600" dirty="0">
                <a:solidFill>
                  <a:schemeClr val="tx1">
                    <a:lumMod val="75000"/>
                    <a:lumOff val="25000"/>
                  </a:schemeClr>
                </a:solidFill>
              </a:rPr>
              <a:t>(</a:t>
            </a:r>
            <a:r>
              <a:rPr lang="fr-FR" sz="1600" dirty="0" err="1">
                <a:solidFill>
                  <a:schemeClr val="tx1">
                    <a:lumMod val="75000"/>
                    <a:lumOff val="25000"/>
                  </a:schemeClr>
                </a:solidFill>
              </a:rPr>
              <a:t>Generic</a:t>
            </a:r>
            <a:r>
              <a:rPr lang="fr-FR" sz="1600" dirty="0">
                <a:solidFill>
                  <a:schemeClr val="tx1">
                    <a:lumMod val="75000"/>
                    <a:lumOff val="25000"/>
                  </a:schemeClr>
                </a:solidFill>
              </a:rPr>
              <a:t> Tool </a:t>
            </a:r>
            <a:r>
              <a:rPr lang="fr-FR" sz="1600" dirty="0" err="1">
                <a:solidFill>
                  <a:schemeClr val="tx1">
                    <a:lumMod val="75000"/>
                    <a:lumOff val="25000"/>
                  </a:schemeClr>
                </a:solidFill>
              </a:rPr>
              <a:t>Catalog</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 </a:t>
            </a:r>
            <a:r>
              <a:rPr lang="fr-FR" sz="1600" dirty="0" err="1">
                <a:solidFill>
                  <a:schemeClr val="tx1">
                    <a:lumMod val="75000"/>
                    <a:lumOff val="25000"/>
                  </a:schemeClr>
                </a:solidFill>
              </a:rPr>
              <a:t>complement</a:t>
            </a:r>
            <a:r>
              <a:rPr lang="fr-FR" sz="1600" dirty="0">
                <a:solidFill>
                  <a:schemeClr val="tx1">
                    <a:lumMod val="75000"/>
                    <a:lumOff val="25000"/>
                  </a:schemeClr>
                </a:solidFill>
              </a:rPr>
              <a:t> to ISO 13399. </a:t>
            </a:r>
          </a:p>
        </p:txBody>
      </p:sp>
      <p:sp>
        <p:nvSpPr>
          <p:cNvPr id="15" name="ZoneTexte 14">
            <a:extLst>
              <a:ext uri="{FF2B5EF4-FFF2-40B4-BE49-F238E27FC236}">
                <a16:creationId xmlns:a16="http://schemas.microsoft.com/office/drawing/2014/main" id="{765F7DD0-5373-4939-A8B6-AAD5A0C6FC0D}"/>
              </a:ext>
            </a:extLst>
          </p:cNvPr>
          <p:cNvSpPr txBox="1"/>
          <p:nvPr/>
        </p:nvSpPr>
        <p:spPr>
          <a:xfrm>
            <a:off x="551384" y="2081160"/>
            <a:ext cx="6120680" cy="369332"/>
          </a:xfrm>
          <a:prstGeom prst="rect">
            <a:avLst/>
          </a:prstGeom>
          <a:noFill/>
        </p:spPr>
        <p:txBody>
          <a:bodyPr wrap="square" rtlCol="0">
            <a:spAutoFit/>
          </a:bodyPr>
          <a:lstStyle/>
          <a:p>
            <a:r>
              <a:rPr lang="fr-FR" dirty="0">
                <a:solidFill>
                  <a:schemeClr val="tx1">
                    <a:lumMod val="75000"/>
                    <a:lumOff val="25000"/>
                  </a:schemeClr>
                </a:solidFill>
              </a:rPr>
              <a:t>GO2cam </a:t>
            </a:r>
            <a:r>
              <a:rPr lang="fr-FR" dirty="0" err="1">
                <a:solidFill>
                  <a:schemeClr val="tx1">
                    <a:lumMod val="75000"/>
                    <a:lumOff val="25000"/>
                  </a:schemeClr>
                </a:solidFill>
              </a:rPr>
              <a:t>tools</a:t>
            </a:r>
            <a:r>
              <a:rPr lang="fr-FR" dirty="0">
                <a:solidFill>
                  <a:schemeClr val="tx1">
                    <a:lumMod val="75000"/>
                    <a:lumOff val="25000"/>
                  </a:schemeClr>
                </a:solidFill>
              </a:rPr>
              <a:t> are </a:t>
            </a:r>
            <a:r>
              <a:rPr lang="fr-FR" dirty="0" err="1">
                <a:solidFill>
                  <a:schemeClr val="tx1">
                    <a:lumMod val="75000"/>
                    <a:lumOff val="25000"/>
                  </a:schemeClr>
                </a:solidFill>
              </a:rPr>
              <a:t>updated</a:t>
            </a:r>
            <a:r>
              <a:rPr lang="fr-FR" dirty="0">
                <a:solidFill>
                  <a:schemeClr val="tx1">
                    <a:lumMod val="75000"/>
                    <a:lumOff val="25000"/>
                  </a:schemeClr>
                </a:solidFill>
              </a:rPr>
              <a:t> to </a:t>
            </a:r>
            <a:r>
              <a:rPr lang="fr-FR" dirty="0" err="1">
                <a:solidFill>
                  <a:schemeClr val="tx1">
                    <a:lumMod val="75000"/>
                    <a:lumOff val="25000"/>
                  </a:schemeClr>
                </a:solidFill>
              </a:rPr>
              <a:t>be</a:t>
            </a:r>
            <a:r>
              <a:rPr lang="fr-FR" dirty="0">
                <a:solidFill>
                  <a:schemeClr val="tx1">
                    <a:lumMod val="75000"/>
                    <a:lumOff val="25000"/>
                  </a:schemeClr>
                </a:solidFill>
              </a:rPr>
              <a:t> </a:t>
            </a:r>
            <a:r>
              <a:rPr lang="fr-FR" dirty="0" err="1">
                <a:solidFill>
                  <a:schemeClr val="tx1">
                    <a:lumMod val="75000"/>
                    <a:lumOff val="25000"/>
                  </a:schemeClr>
                </a:solidFill>
              </a:rPr>
              <a:t>standardized</a:t>
            </a:r>
            <a:r>
              <a:rPr lang="fr-FR" dirty="0">
                <a:solidFill>
                  <a:schemeClr val="tx1">
                    <a:lumMod val="75000"/>
                    <a:lumOff val="25000"/>
                  </a:schemeClr>
                </a:solidFill>
              </a:rPr>
              <a:t> </a:t>
            </a:r>
            <a:r>
              <a:rPr lang="fr-FR" dirty="0" err="1">
                <a:solidFill>
                  <a:schemeClr val="tx1">
                    <a:lumMod val="75000"/>
                    <a:lumOff val="25000"/>
                  </a:schemeClr>
                </a:solidFill>
              </a:rPr>
              <a:t>according</a:t>
            </a:r>
            <a:r>
              <a:rPr lang="fr-FR" dirty="0">
                <a:solidFill>
                  <a:schemeClr val="tx1">
                    <a:lumMod val="75000"/>
                    <a:lumOff val="25000"/>
                  </a:schemeClr>
                </a:solidFill>
              </a:rPr>
              <a:t> to:</a:t>
            </a:r>
          </a:p>
        </p:txBody>
      </p:sp>
      <p:sp>
        <p:nvSpPr>
          <p:cNvPr id="21" name="Title 1">
            <a:extLst>
              <a:ext uri="{FF2B5EF4-FFF2-40B4-BE49-F238E27FC236}">
                <a16:creationId xmlns:a16="http://schemas.microsoft.com/office/drawing/2014/main" id="{2C06BBB0-133F-4940-8A60-FD76813789B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3" name="ZoneTexte 22">
            <a:extLst>
              <a:ext uri="{FF2B5EF4-FFF2-40B4-BE49-F238E27FC236}">
                <a16:creationId xmlns:a16="http://schemas.microsoft.com/office/drawing/2014/main" id="{C374BCBA-5600-4CAD-A45E-9C2437BF6A33}"/>
              </a:ext>
            </a:extLst>
          </p:cNvPr>
          <p:cNvSpPr txBox="1"/>
          <p:nvPr/>
        </p:nvSpPr>
        <p:spPr>
          <a:xfrm>
            <a:off x="335359" y="837857"/>
            <a:ext cx="7865666" cy="646331"/>
          </a:xfrm>
          <a:prstGeom prst="rect">
            <a:avLst/>
          </a:prstGeom>
          <a:noFill/>
        </p:spPr>
        <p:txBody>
          <a:bodyPr wrap="square" rtlCol="0">
            <a:spAutoFit/>
          </a:bodyPr>
          <a:lstStyle/>
          <a:p>
            <a:pPr lvl="0"/>
            <a:r>
              <a:rPr lang="fr-FR" sz="3600" dirty="0">
                <a:effectLst/>
                <a:latin typeface="Calibri" panose="020F0502020204030204" pitchFamily="34" charset="0"/>
                <a:ea typeface="Times New Roman" panose="02020603050405020304" pitchFamily="18" charset="0"/>
              </a:rPr>
              <a:t>Module Forming Tool / Tools </a:t>
            </a:r>
            <a:r>
              <a:rPr lang="fr-FR" sz="3600" dirty="0" err="1">
                <a:effectLst/>
                <a:latin typeface="Calibri" panose="020F0502020204030204" pitchFamily="34" charset="0"/>
                <a:ea typeface="Times New Roman" panose="02020603050405020304" pitchFamily="18" charset="0"/>
              </a:rPr>
              <a:t>Libraries</a:t>
            </a:r>
            <a:endParaRPr lang="fr-FR" sz="3600" dirty="0">
              <a:effectLst/>
              <a:latin typeface="Calibri" panose="020F0502020204030204" pitchFamily="34" charset="0"/>
              <a:ea typeface="Yu Gothic" panose="020B0400000000000000" pitchFamily="34" charset="-128"/>
            </a:endParaRPr>
          </a:p>
        </p:txBody>
      </p:sp>
    </p:spTree>
    <p:extLst>
      <p:ext uri="{BB962C8B-B14F-4D97-AF65-F5344CB8AC3E}">
        <p14:creationId xmlns:p14="http://schemas.microsoft.com/office/powerpoint/2010/main" val="29899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6" name="Image 5">
            <a:extLst>
              <a:ext uri="{FF2B5EF4-FFF2-40B4-BE49-F238E27FC236}">
                <a16:creationId xmlns:a16="http://schemas.microsoft.com/office/drawing/2014/main" id="{D0BDDBDD-3C0F-489E-9113-53ABD80FB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84" y="3572751"/>
            <a:ext cx="2500634" cy="3173532"/>
          </a:xfrm>
          <a:prstGeom prst="rect">
            <a:avLst/>
          </a:prstGeom>
        </p:spPr>
      </p:pic>
      <p:sp>
        <p:nvSpPr>
          <p:cNvPr id="7" name="ZoneTexte 6">
            <a:extLst>
              <a:ext uri="{FF2B5EF4-FFF2-40B4-BE49-F238E27FC236}">
                <a16:creationId xmlns:a16="http://schemas.microsoft.com/office/drawing/2014/main" id="{F226E0DA-E94D-4DE2-BA6A-A54E14A2F83E}"/>
              </a:ext>
            </a:extLst>
          </p:cNvPr>
          <p:cNvSpPr txBox="1"/>
          <p:nvPr/>
        </p:nvSpPr>
        <p:spPr>
          <a:xfrm>
            <a:off x="551384" y="2816713"/>
            <a:ext cx="3888432" cy="584775"/>
          </a:xfrm>
          <a:prstGeom prst="rect">
            <a:avLst/>
          </a:prstGeom>
          <a:noFill/>
        </p:spPr>
        <p:txBody>
          <a:bodyPr wrap="square">
            <a:spAutoFit/>
          </a:bodyPr>
          <a:lstStyle/>
          <a:p>
            <a:r>
              <a:rPr lang="fr-FR" sz="1600" dirty="0">
                <a:solidFill>
                  <a:schemeClr val="tx1">
                    <a:lumMod val="75000"/>
                    <a:lumOff val="25000"/>
                  </a:schemeClr>
                </a:solidFill>
              </a:rPr>
              <a:t>New command to </a:t>
            </a:r>
            <a:r>
              <a:rPr lang="fr-FR" sz="1600" b="1" dirty="0">
                <a:solidFill>
                  <a:schemeClr val="tx1">
                    <a:lumMod val="75000"/>
                    <a:lumOff val="25000"/>
                  </a:schemeClr>
                </a:solidFill>
              </a:rPr>
              <a:t>import </a:t>
            </a:r>
            <a:r>
              <a:rPr lang="fr-FR" sz="1600" b="1" dirty="0" err="1">
                <a:solidFill>
                  <a:schemeClr val="tx1">
                    <a:lumMod val="75000"/>
                    <a:lumOff val="25000"/>
                  </a:schemeClr>
                </a:solidFill>
              </a:rPr>
              <a:t>tools</a:t>
            </a:r>
            <a:r>
              <a:rPr lang="fr-FR" sz="1600" b="1" dirty="0">
                <a:solidFill>
                  <a:schemeClr val="tx1">
                    <a:lumMod val="75000"/>
                    <a:lumOff val="25000"/>
                  </a:schemeClr>
                </a:solidFill>
              </a:rPr>
              <a:t> </a:t>
            </a:r>
            <a:r>
              <a:rPr lang="fr-FR" sz="1600" dirty="0" err="1">
                <a:solidFill>
                  <a:schemeClr val="tx1">
                    <a:lumMod val="75000"/>
                    <a:lumOff val="25000"/>
                  </a:schemeClr>
                </a:solidFill>
              </a:rPr>
              <a:t>from</a:t>
            </a:r>
            <a:r>
              <a:rPr lang="fr-FR" sz="1600" dirty="0">
                <a:solidFill>
                  <a:schemeClr val="tx1">
                    <a:lumMod val="75000"/>
                    <a:lumOff val="25000"/>
                  </a:schemeClr>
                </a:solidFill>
              </a:rPr>
              <a:t> </a:t>
            </a:r>
            <a:r>
              <a:rPr lang="fr-FR" sz="1600" dirty="0" err="1">
                <a:solidFill>
                  <a:schemeClr val="tx1">
                    <a:lumMod val="75000"/>
                    <a:lumOff val="25000"/>
                  </a:schemeClr>
                </a:solidFill>
              </a:rPr>
              <a:t>database</a:t>
            </a:r>
            <a:r>
              <a:rPr lang="fr-FR" sz="1600" dirty="0">
                <a:solidFill>
                  <a:schemeClr val="tx1">
                    <a:lumMod val="75000"/>
                    <a:lumOff val="25000"/>
                  </a:schemeClr>
                </a:solidFill>
              </a:rPr>
              <a:t> in zip format (</a:t>
            </a:r>
            <a:r>
              <a:rPr lang="fr-FR" sz="1600" dirty="0" err="1">
                <a:solidFill>
                  <a:schemeClr val="tx1">
                    <a:lumMod val="75000"/>
                    <a:lumOff val="25000"/>
                  </a:schemeClr>
                </a:solidFill>
              </a:rPr>
              <a:t>from</a:t>
            </a:r>
            <a:r>
              <a:rPr lang="fr-FR" sz="1600" dirty="0">
                <a:solidFill>
                  <a:schemeClr val="tx1">
                    <a:lumMod val="75000"/>
                    <a:lumOff val="25000"/>
                  </a:schemeClr>
                </a:solidFill>
              </a:rPr>
              <a:t> GTC pack)</a:t>
            </a:r>
          </a:p>
        </p:txBody>
      </p:sp>
      <p:sp>
        <p:nvSpPr>
          <p:cNvPr id="10" name="ZoneTexte 9">
            <a:extLst>
              <a:ext uri="{FF2B5EF4-FFF2-40B4-BE49-F238E27FC236}">
                <a16:creationId xmlns:a16="http://schemas.microsoft.com/office/drawing/2014/main" id="{7EFC856D-2F1F-4865-B913-A38B7752A246}"/>
              </a:ext>
            </a:extLst>
          </p:cNvPr>
          <p:cNvSpPr txBox="1"/>
          <p:nvPr/>
        </p:nvSpPr>
        <p:spPr>
          <a:xfrm>
            <a:off x="551384" y="2139566"/>
            <a:ext cx="3240360" cy="584775"/>
          </a:xfrm>
          <a:prstGeom prst="rect">
            <a:avLst/>
          </a:prstGeom>
          <a:noFill/>
        </p:spPr>
        <p:txBody>
          <a:bodyPr wrap="square">
            <a:spAutoFit/>
          </a:bodyPr>
          <a:lstStyle/>
          <a:p>
            <a:r>
              <a:rPr lang="fr-FR" sz="1600" dirty="0" err="1">
                <a:solidFill>
                  <a:schemeClr val="tx1">
                    <a:lumMod val="75000"/>
                    <a:lumOff val="25000"/>
                  </a:schemeClr>
                </a:solidFill>
                <a:cs typeface="Times New Roman" panose="02020603050405020304" pitchFamily="18" charset="0"/>
                <a:sym typeface="Wingdings" panose="05000000000000000000" pitchFamily="2" charset="2"/>
              </a:rPr>
              <a:t>Ability</a:t>
            </a:r>
            <a:r>
              <a:rPr lang="fr-FR" sz="1600" dirty="0">
                <a:solidFill>
                  <a:schemeClr val="tx1">
                    <a:lumMod val="75000"/>
                    <a:lumOff val="25000"/>
                  </a:schemeClr>
                </a:solidFill>
                <a:cs typeface="Times New Roman" panose="02020603050405020304" pitchFamily="18" charset="0"/>
                <a:sym typeface="Wingdings" panose="05000000000000000000" pitchFamily="2" charset="2"/>
              </a:rPr>
              <a:t> to </a:t>
            </a:r>
            <a:r>
              <a:rPr lang="fr-FR" sz="1600" b="1" dirty="0" err="1">
                <a:solidFill>
                  <a:schemeClr val="tx1">
                    <a:lumMod val="75000"/>
                    <a:lumOff val="25000"/>
                  </a:schemeClr>
                </a:solidFill>
                <a:cs typeface="Times New Roman" panose="02020603050405020304" pitchFamily="18" charset="0"/>
                <a:sym typeface="Wingdings" panose="05000000000000000000" pitchFamily="2" charset="2"/>
              </a:rPr>
              <a:t>read</a:t>
            </a:r>
            <a:r>
              <a:rPr lang="fr-FR" sz="1600" b="1" dirty="0">
                <a:solidFill>
                  <a:schemeClr val="tx1">
                    <a:lumMod val="75000"/>
                    <a:lumOff val="25000"/>
                  </a:schemeClr>
                </a:solidFill>
                <a:cs typeface="Times New Roman" panose="02020603050405020304" pitchFamily="18" charset="0"/>
                <a:sym typeface="Wingdings" panose="05000000000000000000" pitchFamily="2" charset="2"/>
              </a:rPr>
              <a:t> the GTC files </a:t>
            </a:r>
            <a:r>
              <a:rPr lang="fr-FR" sz="1600" dirty="0">
                <a:solidFill>
                  <a:schemeClr val="tx1">
                    <a:lumMod val="75000"/>
                    <a:lumOff val="25000"/>
                  </a:schemeClr>
                </a:solidFill>
                <a:cs typeface="Times New Roman" panose="02020603050405020304" pitchFamily="18" charset="0"/>
                <a:sym typeface="Wingdings" panose="05000000000000000000" pitchFamily="2" charset="2"/>
              </a:rPr>
              <a:t>to import </a:t>
            </a:r>
            <a:r>
              <a:rPr lang="fr-FR" sz="1600" dirty="0" err="1">
                <a:solidFill>
                  <a:schemeClr val="tx1">
                    <a:lumMod val="75000"/>
                    <a:lumOff val="25000"/>
                  </a:schemeClr>
                </a:solidFill>
                <a:cs typeface="Times New Roman" panose="02020603050405020304" pitchFamily="18" charset="0"/>
                <a:sym typeface="Wingdings" panose="05000000000000000000" pitchFamily="2" charset="2"/>
              </a:rPr>
              <a:t>tools</a:t>
            </a:r>
            <a:r>
              <a:rPr lang="fr-FR" sz="1600" dirty="0">
                <a:solidFill>
                  <a:schemeClr val="tx1">
                    <a:lumMod val="75000"/>
                    <a:lumOff val="25000"/>
                  </a:schemeClr>
                </a:solidFill>
                <a:cs typeface="Times New Roman" panose="02020603050405020304" pitchFamily="18" charset="0"/>
                <a:sym typeface="Wingdings" panose="05000000000000000000" pitchFamily="2" charset="2"/>
              </a:rPr>
              <a:t> </a:t>
            </a:r>
            <a:r>
              <a:rPr lang="fr-FR" sz="1600" dirty="0" err="1">
                <a:solidFill>
                  <a:schemeClr val="tx1">
                    <a:lumMod val="75000"/>
                    <a:lumOff val="25000"/>
                  </a:schemeClr>
                </a:solidFill>
                <a:cs typeface="Times New Roman" panose="02020603050405020304" pitchFamily="18" charset="0"/>
                <a:sym typeface="Wingdings" panose="05000000000000000000" pitchFamily="2" charset="2"/>
              </a:rPr>
              <a:t>from</a:t>
            </a:r>
            <a:r>
              <a:rPr lang="fr-FR" sz="1600" dirty="0">
                <a:solidFill>
                  <a:schemeClr val="tx1">
                    <a:lumMod val="75000"/>
                    <a:lumOff val="25000"/>
                  </a:schemeClr>
                </a:solidFill>
                <a:cs typeface="Times New Roman" panose="02020603050405020304" pitchFamily="18" charset="0"/>
                <a:sym typeface="Wingdings" panose="05000000000000000000" pitchFamily="2" charset="2"/>
              </a:rPr>
              <a:t> </a:t>
            </a:r>
            <a:r>
              <a:rPr lang="fr-FR" sz="1600" dirty="0" err="1">
                <a:solidFill>
                  <a:schemeClr val="tx1">
                    <a:lumMod val="75000"/>
                    <a:lumOff val="25000"/>
                  </a:schemeClr>
                </a:solidFill>
                <a:cs typeface="Times New Roman" panose="02020603050405020304" pitchFamily="18" charset="0"/>
                <a:sym typeface="Wingdings" panose="05000000000000000000" pitchFamily="2" charset="2"/>
              </a:rPr>
              <a:t>many</a:t>
            </a:r>
            <a:r>
              <a:rPr lang="fr-FR" sz="1600" dirty="0">
                <a:solidFill>
                  <a:schemeClr val="tx1">
                    <a:lumMod val="75000"/>
                    <a:lumOff val="25000"/>
                  </a:schemeClr>
                </a:solidFill>
                <a:cs typeface="Times New Roman" panose="02020603050405020304" pitchFamily="18" charset="0"/>
                <a:sym typeface="Wingdings" panose="05000000000000000000" pitchFamily="2" charset="2"/>
              </a:rPr>
              <a:t> </a:t>
            </a:r>
            <a:r>
              <a:rPr lang="fr-FR" sz="1600" dirty="0" err="1">
                <a:solidFill>
                  <a:schemeClr val="tx1">
                    <a:lumMod val="75000"/>
                    <a:lumOff val="25000"/>
                  </a:schemeClr>
                </a:solidFill>
                <a:cs typeface="Times New Roman" panose="02020603050405020304" pitchFamily="18" charset="0"/>
                <a:sym typeface="Wingdings" panose="05000000000000000000" pitchFamily="2" charset="2"/>
              </a:rPr>
              <a:t>databases</a:t>
            </a:r>
            <a:endParaRPr lang="fr-FR" sz="1600" dirty="0">
              <a:solidFill>
                <a:schemeClr val="tx1">
                  <a:lumMod val="75000"/>
                  <a:lumOff val="25000"/>
                </a:schemeClr>
              </a:solidFill>
            </a:endParaRPr>
          </a:p>
        </p:txBody>
      </p:sp>
      <p:sp>
        <p:nvSpPr>
          <p:cNvPr id="11" name="ZoneTexte 10">
            <a:extLst>
              <a:ext uri="{FF2B5EF4-FFF2-40B4-BE49-F238E27FC236}">
                <a16:creationId xmlns:a16="http://schemas.microsoft.com/office/drawing/2014/main" id="{58C387B3-4170-4F3E-A341-998360BECD11}"/>
              </a:ext>
            </a:extLst>
          </p:cNvPr>
          <p:cNvSpPr txBox="1"/>
          <p:nvPr/>
        </p:nvSpPr>
        <p:spPr>
          <a:xfrm>
            <a:off x="10507834" y="2298325"/>
            <a:ext cx="1368152" cy="461665"/>
          </a:xfrm>
          <a:prstGeom prst="rect">
            <a:avLst/>
          </a:prstGeom>
          <a:noFill/>
        </p:spPr>
        <p:txBody>
          <a:bodyPr wrap="square">
            <a:spAutoFit/>
          </a:bodyPr>
          <a:lstStyle/>
          <a:p>
            <a:r>
              <a:rPr lang="fr-FR" sz="2400" b="1" dirty="0">
                <a:solidFill>
                  <a:schemeClr val="tx1">
                    <a:lumMod val="75000"/>
                    <a:lumOff val="25000"/>
                  </a:schemeClr>
                </a:solidFill>
              </a:rPr>
              <a:t>Etc.</a:t>
            </a:r>
            <a:endParaRPr lang="fr-FR" sz="2400" dirty="0">
              <a:solidFill>
                <a:schemeClr val="tx1">
                  <a:lumMod val="75000"/>
                  <a:lumOff val="25000"/>
                </a:schemeClr>
              </a:solidFill>
            </a:endParaRPr>
          </a:p>
        </p:txBody>
      </p:sp>
      <p:pic>
        <p:nvPicPr>
          <p:cNvPr id="12" name="Image 11">
            <a:extLst>
              <a:ext uri="{FF2B5EF4-FFF2-40B4-BE49-F238E27FC236}">
                <a16:creationId xmlns:a16="http://schemas.microsoft.com/office/drawing/2014/main" id="{AD18A5CF-B07A-407D-90F0-1120381FF5A6}"/>
              </a:ext>
            </a:extLst>
          </p:cNvPr>
          <p:cNvPicPr>
            <a:picLocks noChangeAspect="1"/>
          </p:cNvPicPr>
          <p:nvPr/>
        </p:nvPicPr>
        <p:blipFill>
          <a:blip r:embed="rId4"/>
          <a:stretch>
            <a:fillRect/>
          </a:stretch>
        </p:blipFill>
        <p:spPr>
          <a:xfrm>
            <a:off x="5655507" y="2179073"/>
            <a:ext cx="2718419" cy="647848"/>
          </a:xfrm>
          <a:prstGeom prst="rect">
            <a:avLst/>
          </a:prstGeom>
        </p:spPr>
      </p:pic>
      <p:pic>
        <p:nvPicPr>
          <p:cNvPr id="13" name="Image 12">
            <a:extLst>
              <a:ext uri="{FF2B5EF4-FFF2-40B4-BE49-F238E27FC236}">
                <a16:creationId xmlns:a16="http://schemas.microsoft.com/office/drawing/2014/main" id="{64E7381A-3133-45C8-B3B2-134913995E79}"/>
              </a:ext>
            </a:extLst>
          </p:cNvPr>
          <p:cNvPicPr>
            <a:picLocks noChangeAspect="1"/>
          </p:cNvPicPr>
          <p:nvPr/>
        </p:nvPicPr>
        <p:blipFill>
          <a:blip r:embed="rId5"/>
          <a:stretch>
            <a:fillRect/>
          </a:stretch>
        </p:blipFill>
        <p:spPr>
          <a:xfrm>
            <a:off x="4439816" y="2246508"/>
            <a:ext cx="1080000" cy="488571"/>
          </a:xfrm>
          <a:prstGeom prst="rect">
            <a:avLst/>
          </a:prstGeom>
        </p:spPr>
      </p:pic>
      <p:pic>
        <p:nvPicPr>
          <p:cNvPr id="15" name="Image 14">
            <a:extLst>
              <a:ext uri="{FF2B5EF4-FFF2-40B4-BE49-F238E27FC236}">
                <a16:creationId xmlns:a16="http://schemas.microsoft.com/office/drawing/2014/main" id="{6B39895A-09BC-4D8D-858F-E433F6A1D27F}"/>
              </a:ext>
            </a:extLst>
          </p:cNvPr>
          <p:cNvPicPr>
            <a:picLocks noChangeAspect="1"/>
          </p:cNvPicPr>
          <p:nvPr/>
        </p:nvPicPr>
        <p:blipFill>
          <a:blip r:embed="rId6"/>
          <a:stretch>
            <a:fillRect/>
          </a:stretch>
        </p:blipFill>
        <p:spPr>
          <a:xfrm>
            <a:off x="8483435" y="2264240"/>
            <a:ext cx="1914890" cy="529650"/>
          </a:xfrm>
          <a:prstGeom prst="rect">
            <a:avLst/>
          </a:prstGeom>
        </p:spPr>
      </p:pic>
      <p:pic>
        <p:nvPicPr>
          <p:cNvPr id="17" name="Image 16">
            <a:extLst>
              <a:ext uri="{FF2B5EF4-FFF2-40B4-BE49-F238E27FC236}">
                <a16:creationId xmlns:a16="http://schemas.microsoft.com/office/drawing/2014/main" id="{6508B4F6-07D0-4C0E-AA6C-9627E6282505}"/>
              </a:ext>
            </a:extLst>
          </p:cNvPr>
          <p:cNvPicPr>
            <a:picLocks noChangeAspect="1"/>
          </p:cNvPicPr>
          <p:nvPr/>
        </p:nvPicPr>
        <p:blipFill rotWithShape="1">
          <a:blip r:embed="rId7">
            <a:extLst>
              <a:ext uri="{28A0092B-C50C-407E-A947-70E740481C1C}">
                <a14:useLocalDpi xmlns:a14="http://schemas.microsoft.com/office/drawing/2010/main" val="0"/>
              </a:ext>
            </a:extLst>
          </a:blip>
          <a:srcRect t="1640" r="10702" b="5441"/>
          <a:stretch/>
        </p:blipFill>
        <p:spPr>
          <a:xfrm>
            <a:off x="10823848" y="3152331"/>
            <a:ext cx="1368152" cy="3186172"/>
          </a:xfrm>
          <a:prstGeom prst="rect">
            <a:avLst/>
          </a:prstGeom>
        </p:spPr>
      </p:pic>
      <p:pic>
        <p:nvPicPr>
          <p:cNvPr id="18" name="Image 17">
            <a:extLst>
              <a:ext uri="{FF2B5EF4-FFF2-40B4-BE49-F238E27FC236}">
                <a16:creationId xmlns:a16="http://schemas.microsoft.com/office/drawing/2014/main" id="{7F1B27CB-D652-408B-9B5A-D443F789FF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772" y="2984449"/>
            <a:ext cx="6613076" cy="3821883"/>
          </a:xfrm>
          <a:prstGeom prst="rect">
            <a:avLst/>
          </a:prstGeom>
        </p:spPr>
      </p:pic>
      <p:cxnSp>
        <p:nvCxnSpPr>
          <p:cNvPr id="19" name="Connecteur droit avec flèche 18">
            <a:extLst>
              <a:ext uri="{FF2B5EF4-FFF2-40B4-BE49-F238E27FC236}">
                <a16:creationId xmlns:a16="http://schemas.microsoft.com/office/drawing/2014/main" id="{5B57BD29-9E18-4C1E-BC32-FCA25C600AD4}"/>
              </a:ext>
            </a:extLst>
          </p:cNvPr>
          <p:cNvCxnSpPr>
            <a:cxnSpLocks/>
          </p:cNvCxnSpPr>
          <p:nvPr/>
        </p:nvCxnSpPr>
        <p:spPr>
          <a:xfrm>
            <a:off x="5114160" y="2722842"/>
            <a:ext cx="217824" cy="7061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8F4B5873-7452-4821-BB4D-F969BC65D7F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4" name="ZoneTexte 23">
            <a:extLst>
              <a:ext uri="{FF2B5EF4-FFF2-40B4-BE49-F238E27FC236}">
                <a16:creationId xmlns:a16="http://schemas.microsoft.com/office/drawing/2014/main" id="{234D8DBB-36B6-4E09-91DB-7739E4BBBF08}"/>
              </a:ext>
            </a:extLst>
          </p:cNvPr>
          <p:cNvSpPr txBox="1"/>
          <p:nvPr/>
        </p:nvSpPr>
        <p:spPr>
          <a:xfrm>
            <a:off x="335359" y="837857"/>
            <a:ext cx="7865666" cy="646331"/>
          </a:xfrm>
          <a:prstGeom prst="rect">
            <a:avLst/>
          </a:prstGeom>
          <a:noFill/>
        </p:spPr>
        <p:txBody>
          <a:bodyPr wrap="square" rtlCol="0">
            <a:spAutoFit/>
          </a:bodyPr>
          <a:lstStyle/>
          <a:p>
            <a:pPr lvl="0"/>
            <a:r>
              <a:rPr lang="fr-FR" sz="3600" dirty="0">
                <a:effectLst/>
                <a:latin typeface="Calibri" panose="020F0502020204030204" pitchFamily="34" charset="0"/>
                <a:ea typeface="Times New Roman" panose="02020603050405020304" pitchFamily="18" charset="0"/>
              </a:rPr>
              <a:t>Module Forming Tool / Tools </a:t>
            </a:r>
            <a:r>
              <a:rPr lang="fr-FR" sz="3600" dirty="0" err="1">
                <a:effectLst/>
                <a:latin typeface="Calibri" panose="020F0502020204030204" pitchFamily="34" charset="0"/>
                <a:ea typeface="Times New Roman" panose="02020603050405020304" pitchFamily="18" charset="0"/>
              </a:rPr>
              <a:t>Libraries</a:t>
            </a:r>
            <a:endParaRPr lang="fr-FR" sz="3600" dirty="0">
              <a:effectLst/>
              <a:latin typeface="Calibri" panose="020F0502020204030204" pitchFamily="34" charset="0"/>
              <a:ea typeface="Yu Gothic" panose="020B0400000000000000" pitchFamily="34" charset="-128"/>
            </a:endParaRPr>
          </a:p>
        </p:txBody>
      </p:sp>
      <p:sp>
        <p:nvSpPr>
          <p:cNvPr id="25" name="ZoneTexte 24">
            <a:extLst>
              <a:ext uri="{FF2B5EF4-FFF2-40B4-BE49-F238E27FC236}">
                <a16:creationId xmlns:a16="http://schemas.microsoft.com/office/drawing/2014/main" id="{E273CD8B-A071-461F-8EF7-C68204418DB6}"/>
              </a:ext>
            </a:extLst>
          </p:cNvPr>
          <p:cNvSpPr txBox="1"/>
          <p:nvPr/>
        </p:nvSpPr>
        <p:spPr>
          <a:xfrm>
            <a:off x="551384" y="1552015"/>
            <a:ext cx="4536505" cy="461665"/>
          </a:xfrm>
          <a:prstGeom prst="rect">
            <a:avLst/>
          </a:prstGeom>
          <a:noFill/>
        </p:spPr>
        <p:txBody>
          <a:bodyPr wrap="square">
            <a:spAutoFit/>
          </a:bodyPr>
          <a:lstStyle/>
          <a:p>
            <a:r>
              <a:rPr lang="fr-FR" sz="2400" b="1" dirty="0" err="1"/>
              <a:t>Standardization</a:t>
            </a:r>
            <a:r>
              <a:rPr lang="fr-FR" sz="2400" b="1" dirty="0"/>
              <a:t> of Tools</a:t>
            </a:r>
          </a:p>
        </p:txBody>
      </p:sp>
      <p:sp>
        <p:nvSpPr>
          <p:cNvPr id="26" name="Rectangle 25">
            <a:extLst>
              <a:ext uri="{FF2B5EF4-FFF2-40B4-BE49-F238E27FC236}">
                <a16:creationId xmlns:a16="http://schemas.microsoft.com/office/drawing/2014/main" id="{9B1D7595-2C9B-41C7-A2EE-3E407E0F415D}"/>
              </a:ext>
            </a:extLst>
          </p:cNvPr>
          <p:cNvSpPr/>
          <p:nvPr/>
        </p:nvSpPr>
        <p:spPr>
          <a:xfrm>
            <a:off x="395038" y="4936856"/>
            <a:ext cx="1824151" cy="2771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82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pic>
        <p:nvPicPr>
          <p:cNvPr id="9" name="Image 8">
            <a:extLst>
              <a:ext uri="{FF2B5EF4-FFF2-40B4-BE49-F238E27FC236}">
                <a16:creationId xmlns:a16="http://schemas.microsoft.com/office/drawing/2014/main" id="{E52F2A85-4A22-4FA7-A820-A52936A301E1}"/>
              </a:ext>
            </a:extLst>
          </p:cNvPr>
          <p:cNvPicPr>
            <a:picLocks noChangeAspect="1"/>
          </p:cNvPicPr>
          <p:nvPr/>
        </p:nvPicPr>
        <p:blipFill>
          <a:blip r:embed="rId3"/>
          <a:stretch>
            <a:fillRect/>
          </a:stretch>
        </p:blipFill>
        <p:spPr>
          <a:xfrm>
            <a:off x="4122993" y="2309197"/>
            <a:ext cx="7949671" cy="4039016"/>
          </a:xfrm>
          <a:prstGeom prst="rect">
            <a:avLst/>
          </a:prstGeom>
        </p:spPr>
      </p:pic>
      <p:sp>
        <p:nvSpPr>
          <p:cNvPr id="10" name="Rectangle 9">
            <a:extLst>
              <a:ext uri="{FF2B5EF4-FFF2-40B4-BE49-F238E27FC236}">
                <a16:creationId xmlns:a16="http://schemas.microsoft.com/office/drawing/2014/main" id="{A3A49026-54C5-4542-BEED-7BED54EF656B}"/>
              </a:ext>
            </a:extLst>
          </p:cNvPr>
          <p:cNvSpPr/>
          <p:nvPr/>
        </p:nvSpPr>
        <p:spPr>
          <a:xfrm>
            <a:off x="6096000" y="5258384"/>
            <a:ext cx="2016224" cy="8529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4821085-B382-4F3A-8E8F-B777E74D8662}"/>
              </a:ext>
            </a:extLst>
          </p:cNvPr>
          <p:cNvSpPr/>
          <p:nvPr/>
        </p:nvSpPr>
        <p:spPr>
          <a:xfrm>
            <a:off x="11041184" y="4161798"/>
            <a:ext cx="604671" cy="5808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A957F29-0491-4E85-BB90-18A107D55D8D}"/>
              </a:ext>
            </a:extLst>
          </p:cNvPr>
          <p:cNvSpPr txBox="1"/>
          <p:nvPr/>
        </p:nvSpPr>
        <p:spPr>
          <a:xfrm>
            <a:off x="10108669" y="1585610"/>
            <a:ext cx="1621402" cy="369332"/>
          </a:xfrm>
          <a:prstGeom prst="rect">
            <a:avLst/>
          </a:prstGeom>
          <a:noFill/>
          <a:ln w="28575">
            <a:solidFill>
              <a:srgbClr val="C00000"/>
            </a:solidFill>
          </a:ln>
        </p:spPr>
        <p:txBody>
          <a:bodyPr wrap="square" rtlCol="0">
            <a:spAutoFit/>
          </a:bodyPr>
          <a:lstStyle/>
          <a:p>
            <a:r>
              <a:rPr lang="fr-FR" dirty="0"/>
              <a:t>14324 GO2Fr</a:t>
            </a:r>
          </a:p>
        </p:txBody>
      </p:sp>
      <p:sp>
        <p:nvSpPr>
          <p:cNvPr id="13" name="ZoneTexte 12">
            <a:extLst>
              <a:ext uri="{FF2B5EF4-FFF2-40B4-BE49-F238E27FC236}">
                <a16:creationId xmlns:a16="http://schemas.microsoft.com/office/drawing/2014/main" id="{04072702-116B-428F-B46F-F0D3B8BE2BF9}"/>
              </a:ext>
            </a:extLst>
          </p:cNvPr>
          <p:cNvSpPr txBox="1"/>
          <p:nvPr/>
        </p:nvSpPr>
        <p:spPr>
          <a:xfrm>
            <a:off x="527504" y="2109883"/>
            <a:ext cx="3189679" cy="338554"/>
          </a:xfrm>
          <a:prstGeom prst="rect">
            <a:avLst/>
          </a:prstGeom>
          <a:noFill/>
        </p:spPr>
        <p:txBody>
          <a:bodyPr wrap="square">
            <a:spAutoFit/>
          </a:bodyPr>
          <a:lstStyle/>
          <a:p>
            <a:pPr lvl="0"/>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Clearance</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parameters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are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added</a:t>
            </a:r>
            <a:endParaRPr lang="fr-FR" sz="1600" dirty="0">
              <a:solidFill>
                <a:schemeClr val="tx1">
                  <a:lumMod val="75000"/>
                  <a:lumOff val="25000"/>
                </a:schemeClr>
              </a:solidFill>
              <a:effectLst/>
              <a:latin typeface="Calibri" panose="020F0502020204030204" pitchFamily="34" charset="0"/>
              <a:ea typeface="Times New Roman" panose="02020603050405020304" pitchFamily="18" charset="0"/>
            </a:endParaRPr>
          </a:p>
        </p:txBody>
      </p:sp>
      <p:sp>
        <p:nvSpPr>
          <p:cNvPr id="15" name="ZoneTexte 14">
            <a:extLst>
              <a:ext uri="{FF2B5EF4-FFF2-40B4-BE49-F238E27FC236}">
                <a16:creationId xmlns:a16="http://schemas.microsoft.com/office/drawing/2014/main" id="{BC4E8EA1-A804-4607-BF8F-BB1E616903CD}"/>
              </a:ext>
            </a:extLst>
          </p:cNvPr>
          <p:cNvSpPr txBox="1"/>
          <p:nvPr/>
        </p:nvSpPr>
        <p:spPr>
          <a:xfrm>
            <a:off x="551385" y="1552015"/>
            <a:ext cx="864096" cy="461665"/>
          </a:xfrm>
          <a:prstGeom prst="rect">
            <a:avLst/>
          </a:prstGeom>
          <a:noFill/>
        </p:spPr>
        <p:txBody>
          <a:bodyPr wrap="square">
            <a:spAutoFit/>
          </a:bodyPr>
          <a:lstStyle/>
          <a:p>
            <a:r>
              <a:rPr lang="fr-FR" sz="2400" b="1" dirty="0"/>
              <a:t>Drill</a:t>
            </a:r>
          </a:p>
        </p:txBody>
      </p:sp>
      <p:sp>
        <p:nvSpPr>
          <p:cNvPr id="23" name="Title 1">
            <a:extLst>
              <a:ext uri="{FF2B5EF4-FFF2-40B4-BE49-F238E27FC236}">
                <a16:creationId xmlns:a16="http://schemas.microsoft.com/office/drawing/2014/main" id="{4BA2F5F6-7D4C-45D1-80BF-D902B3D3BBC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36500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1E86B869-0F54-43B0-BE28-E9984BA8F259}"/>
              </a:ext>
            </a:extLst>
          </p:cNvPr>
          <p:cNvSpPr txBox="1"/>
          <p:nvPr/>
        </p:nvSpPr>
        <p:spPr>
          <a:xfrm>
            <a:off x="578640" y="2065053"/>
            <a:ext cx="5141285" cy="338554"/>
          </a:xfrm>
          <a:prstGeom prst="rect">
            <a:avLst/>
          </a:prstGeom>
          <a:noFill/>
        </p:spPr>
        <p:txBody>
          <a:bodyPr wrap="square">
            <a:spAutoFit/>
          </a:bodyPr>
          <a:lstStyle/>
          <a:p>
            <a:pPr lvl="0"/>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Calculation of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stages </a:t>
            </a:r>
            <a:r>
              <a:rPr lang="fr-FR" sz="1600" b="1" dirty="0" err="1">
                <a:solidFill>
                  <a:schemeClr val="tx1">
                    <a:lumMod val="75000"/>
                    <a:lumOff val="25000"/>
                  </a:schemeClr>
                </a:solidFill>
                <a:effectLst/>
                <a:latin typeface="Calibri" panose="020F0502020204030204" pitchFamily="34" charset="0"/>
                <a:ea typeface="Times New Roman" panose="02020603050405020304" pitchFamily="18" charset="0"/>
              </a:rPr>
              <a:t>lengths</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homogenized</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with</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Level</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Drill</a:t>
            </a:r>
          </a:p>
        </p:txBody>
      </p:sp>
      <p:pic>
        <p:nvPicPr>
          <p:cNvPr id="9" name="Image 8">
            <a:extLst>
              <a:ext uri="{FF2B5EF4-FFF2-40B4-BE49-F238E27FC236}">
                <a16:creationId xmlns:a16="http://schemas.microsoft.com/office/drawing/2014/main" id="{BFC8076C-BAB3-400D-B328-77EA9B0A9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39" y="2648291"/>
            <a:ext cx="10122535" cy="3981529"/>
          </a:xfrm>
          <a:prstGeom prst="rect">
            <a:avLst/>
          </a:prstGeom>
        </p:spPr>
      </p:pic>
      <p:sp>
        <p:nvSpPr>
          <p:cNvPr id="10" name="Rectangle 9">
            <a:extLst>
              <a:ext uri="{FF2B5EF4-FFF2-40B4-BE49-F238E27FC236}">
                <a16:creationId xmlns:a16="http://schemas.microsoft.com/office/drawing/2014/main" id="{CAB2AE82-9350-468C-A063-E497E84D8E1D}"/>
              </a:ext>
            </a:extLst>
          </p:cNvPr>
          <p:cNvSpPr/>
          <p:nvPr/>
        </p:nvSpPr>
        <p:spPr>
          <a:xfrm>
            <a:off x="2363581" y="5467350"/>
            <a:ext cx="2351293" cy="9154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74445DA-80E0-4D99-891B-8DB7F3F168EB}"/>
              </a:ext>
            </a:extLst>
          </p:cNvPr>
          <p:cNvSpPr txBox="1"/>
          <p:nvPr/>
        </p:nvSpPr>
        <p:spPr>
          <a:xfrm>
            <a:off x="7223601" y="2065053"/>
            <a:ext cx="2325834" cy="338554"/>
          </a:xfrm>
          <a:prstGeom prst="rect">
            <a:avLst/>
          </a:prstGeom>
          <a:noFill/>
        </p:spPr>
        <p:txBody>
          <a:bodyPr wrap="square">
            <a:spAutoFit/>
          </a:bodyPr>
          <a:lstStyle/>
          <a:p>
            <a:r>
              <a:rPr lang="fr-FR" sz="1600" dirty="0" err="1">
                <a:solidFill>
                  <a:schemeClr val="tx1">
                    <a:lumMod val="75000"/>
                    <a:lumOff val="25000"/>
                  </a:schemeClr>
                </a:solidFill>
              </a:rPr>
              <a:t>Better</a:t>
            </a:r>
            <a:r>
              <a:rPr lang="fr-FR" sz="1600" dirty="0">
                <a:solidFill>
                  <a:schemeClr val="tx1">
                    <a:lumMod val="75000"/>
                    <a:lumOff val="25000"/>
                  </a:schemeClr>
                </a:solidFill>
              </a:rPr>
              <a:t> </a:t>
            </a:r>
            <a:r>
              <a:rPr lang="fr-FR" sz="1600" b="1" dirty="0">
                <a:solidFill>
                  <a:schemeClr val="tx1">
                    <a:lumMod val="75000"/>
                    <a:lumOff val="25000"/>
                  </a:schemeClr>
                </a:solidFill>
              </a:rPr>
              <a:t>tracing</a:t>
            </a:r>
            <a:r>
              <a:rPr lang="fr-FR" sz="1600" dirty="0">
                <a:solidFill>
                  <a:schemeClr val="tx1">
                    <a:lumMod val="75000"/>
                    <a:lumOff val="25000"/>
                  </a:schemeClr>
                </a:solidFill>
              </a:rPr>
              <a:t> of </a:t>
            </a:r>
            <a:r>
              <a:rPr lang="fr-FR" sz="1600" dirty="0" err="1">
                <a:solidFill>
                  <a:schemeClr val="tx1">
                    <a:lumMod val="75000"/>
                    <a:lumOff val="25000"/>
                  </a:schemeClr>
                </a:solidFill>
              </a:rPr>
              <a:t>tool</a:t>
            </a:r>
            <a:r>
              <a:rPr lang="fr-FR" sz="1600" dirty="0">
                <a:solidFill>
                  <a:schemeClr val="tx1">
                    <a:lumMod val="75000"/>
                    <a:lumOff val="25000"/>
                  </a:schemeClr>
                </a:solidFill>
              </a:rPr>
              <a:t> </a:t>
            </a:r>
          </a:p>
        </p:txBody>
      </p:sp>
      <p:sp>
        <p:nvSpPr>
          <p:cNvPr id="12" name="ZoneTexte 11">
            <a:extLst>
              <a:ext uri="{FF2B5EF4-FFF2-40B4-BE49-F238E27FC236}">
                <a16:creationId xmlns:a16="http://schemas.microsoft.com/office/drawing/2014/main" id="{F3AB185B-4184-4709-97CD-EB85C162ED30}"/>
              </a:ext>
            </a:extLst>
          </p:cNvPr>
          <p:cNvSpPr txBox="1"/>
          <p:nvPr/>
        </p:nvSpPr>
        <p:spPr>
          <a:xfrm>
            <a:off x="551384" y="1552015"/>
            <a:ext cx="5688632" cy="461665"/>
          </a:xfrm>
          <a:prstGeom prst="rect">
            <a:avLst/>
          </a:prstGeom>
          <a:noFill/>
        </p:spPr>
        <p:txBody>
          <a:bodyPr wrap="square">
            <a:spAutoFit/>
          </a:bodyPr>
          <a:lstStyle/>
          <a:p>
            <a:r>
              <a:rPr lang="fr-FR" sz="2400" b="1" dirty="0" err="1">
                <a:effectLst/>
                <a:latin typeface="Calibri" panose="020F0502020204030204" pitchFamily="34" charset="0"/>
                <a:ea typeface="Yu Gothic" panose="020B0400000000000000" pitchFamily="34" charset="-128"/>
              </a:rPr>
              <a:t>Twin</a:t>
            </a:r>
            <a:r>
              <a:rPr lang="fr-FR" sz="2400" b="1" dirty="0">
                <a:effectLst/>
                <a:latin typeface="Calibri" panose="020F0502020204030204" pitchFamily="34" charset="0"/>
                <a:ea typeface="Yu Gothic" panose="020B0400000000000000" pitchFamily="34" charset="-128"/>
              </a:rPr>
              <a:t> Edge Fine </a:t>
            </a:r>
            <a:r>
              <a:rPr lang="fr-FR" sz="2400" b="1" dirty="0" err="1">
                <a:effectLst/>
                <a:latin typeface="Calibri" panose="020F0502020204030204" pitchFamily="34" charset="0"/>
                <a:ea typeface="Yu Gothic" panose="020B0400000000000000" pitchFamily="34" charset="-128"/>
              </a:rPr>
              <a:t>Boring</a:t>
            </a:r>
            <a:r>
              <a:rPr lang="fr-FR" sz="2400" b="1" dirty="0">
                <a:effectLst/>
                <a:latin typeface="Calibri" panose="020F0502020204030204" pitchFamily="34" charset="0"/>
                <a:ea typeface="Yu Gothic" panose="020B0400000000000000" pitchFamily="34" charset="-128"/>
              </a:rPr>
              <a:t> Bar</a:t>
            </a:r>
            <a:endParaRPr lang="fr-FR" sz="2400" dirty="0">
              <a:effectLst/>
              <a:latin typeface="Calibri" panose="020F0502020204030204" pitchFamily="34" charset="0"/>
              <a:ea typeface="Yu Gothic" panose="020B0400000000000000" pitchFamily="34" charset="-128"/>
            </a:endParaRPr>
          </a:p>
        </p:txBody>
      </p:sp>
      <p:sp>
        <p:nvSpPr>
          <p:cNvPr id="16" name="Title 1">
            <a:extLst>
              <a:ext uri="{FF2B5EF4-FFF2-40B4-BE49-F238E27FC236}">
                <a16:creationId xmlns:a16="http://schemas.microsoft.com/office/drawing/2014/main" id="{6F943009-016F-4C64-BCFE-2F076D5EF8CA}"/>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7" name="ZoneTexte 16">
            <a:extLst>
              <a:ext uri="{FF2B5EF4-FFF2-40B4-BE49-F238E27FC236}">
                <a16:creationId xmlns:a16="http://schemas.microsoft.com/office/drawing/2014/main" id="{BDE4B47F-83E8-48FD-86D2-C70090A45CEF}"/>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spTree>
    <p:extLst>
      <p:ext uri="{BB962C8B-B14F-4D97-AF65-F5344CB8AC3E}">
        <p14:creationId xmlns:p14="http://schemas.microsoft.com/office/powerpoint/2010/main" val="159648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6" name="Image 5">
            <a:extLst>
              <a:ext uri="{FF2B5EF4-FFF2-40B4-BE49-F238E27FC236}">
                <a16:creationId xmlns:a16="http://schemas.microsoft.com/office/drawing/2014/main" id="{5C4A5EC4-59C0-4E84-A9D4-DF249193A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48" y="2505075"/>
            <a:ext cx="6849705" cy="4186492"/>
          </a:xfrm>
          <a:prstGeom prst="rect">
            <a:avLst/>
          </a:prstGeom>
        </p:spPr>
      </p:pic>
      <p:sp>
        <p:nvSpPr>
          <p:cNvPr id="7" name="ZoneTexte 6">
            <a:extLst>
              <a:ext uri="{FF2B5EF4-FFF2-40B4-BE49-F238E27FC236}">
                <a16:creationId xmlns:a16="http://schemas.microsoft.com/office/drawing/2014/main" id="{5B5B567A-C07A-4922-9B3E-6D9AA6BDC6B6}"/>
              </a:ext>
            </a:extLst>
          </p:cNvPr>
          <p:cNvSpPr txBox="1"/>
          <p:nvPr/>
        </p:nvSpPr>
        <p:spPr>
          <a:xfrm>
            <a:off x="7248128" y="2505075"/>
            <a:ext cx="4365804" cy="1323439"/>
          </a:xfrm>
          <a:prstGeom prst="rect">
            <a:avLst/>
          </a:prstGeom>
          <a:noFill/>
        </p:spPr>
        <p:txBody>
          <a:bodyPr wrap="square">
            <a:spAutoFit/>
          </a:bodyPr>
          <a:lstStyle/>
          <a:p>
            <a:pPr marL="285750" indent="-285750">
              <a:buFontTx/>
              <a:buChar char="-"/>
            </a:pPr>
            <a:r>
              <a:rPr lang="fr-FR" sz="1600" dirty="0" err="1">
                <a:solidFill>
                  <a:schemeClr val="tx1">
                    <a:lumMod val="75000"/>
                    <a:lumOff val="25000"/>
                  </a:schemeClr>
                </a:solidFill>
              </a:rPr>
              <a:t>Add</a:t>
            </a:r>
            <a:r>
              <a:rPr lang="fr-FR" sz="1600" dirty="0">
                <a:solidFill>
                  <a:schemeClr val="tx1">
                    <a:lumMod val="75000"/>
                    <a:lumOff val="25000"/>
                  </a:schemeClr>
                </a:solidFill>
              </a:rPr>
              <a:t> of </a:t>
            </a:r>
            <a:r>
              <a:rPr lang="fr-FR" sz="1600" b="1" dirty="0">
                <a:solidFill>
                  <a:schemeClr val="tx1">
                    <a:lumMod val="75000"/>
                    <a:lumOff val="25000"/>
                  </a:schemeClr>
                </a:solidFill>
              </a:rPr>
              <a:t>Mini </a:t>
            </a:r>
            <a:r>
              <a:rPr lang="fr-FR" sz="1600" b="1" dirty="0" err="1">
                <a:solidFill>
                  <a:schemeClr val="tx1">
                    <a:lumMod val="75000"/>
                    <a:lumOff val="25000"/>
                  </a:schemeClr>
                </a:solidFill>
              </a:rPr>
              <a:t>Diameter</a:t>
            </a:r>
            <a:r>
              <a:rPr lang="fr-FR" sz="1600" b="1" dirty="0">
                <a:solidFill>
                  <a:schemeClr val="tx1">
                    <a:lumMod val="75000"/>
                    <a:lumOff val="25000"/>
                  </a:schemeClr>
                </a:solidFill>
              </a:rPr>
              <a:t> (Dm) </a:t>
            </a:r>
            <a:r>
              <a:rPr lang="fr-FR" sz="1600" dirty="0" err="1">
                <a:solidFill>
                  <a:schemeClr val="tx1">
                    <a:lumMod val="75000"/>
                    <a:lumOff val="25000"/>
                  </a:schemeClr>
                </a:solidFill>
              </a:rPr>
              <a:t>linked</a:t>
            </a:r>
            <a:r>
              <a:rPr lang="fr-FR" sz="1600" dirty="0">
                <a:solidFill>
                  <a:schemeClr val="tx1">
                    <a:lumMod val="75000"/>
                    <a:lumOff val="25000"/>
                  </a:schemeClr>
                </a:solidFill>
              </a:rPr>
              <a:t> to the angle of insert (Kr)</a:t>
            </a:r>
          </a:p>
          <a:p>
            <a:pPr marL="285750" indent="-285750">
              <a:buFontTx/>
              <a:buChar char="-"/>
            </a:pPr>
            <a:r>
              <a:rPr lang="fr-FR" sz="1600" dirty="0">
                <a:solidFill>
                  <a:schemeClr val="tx1">
                    <a:lumMod val="75000"/>
                    <a:lumOff val="25000"/>
                  </a:schemeClr>
                </a:solidFill>
              </a:rPr>
              <a:t>Reference </a:t>
            </a:r>
            <a:r>
              <a:rPr lang="fr-FR" sz="1600" b="1" dirty="0">
                <a:solidFill>
                  <a:schemeClr val="tx1">
                    <a:lumMod val="75000"/>
                    <a:lumOff val="25000"/>
                  </a:schemeClr>
                </a:solidFill>
              </a:rPr>
              <a:t>Kr </a:t>
            </a:r>
            <a:r>
              <a:rPr lang="fr-FR" sz="1600" dirty="0">
                <a:solidFill>
                  <a:schemeClr val="tx1">
                    <a:lumMod val="75000"/>
                    <a:lumOff val="25000"/>
                  </a:schemeClr>
                </a:solidFill>
              </a:rPr>
              <a:t>of insert angle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in the image and in the </a:t>
            </a:r>
            <a:r>
              <a:rPr lang="fr-FR" sz="1600" dirty="0" err="1">
                <a:solidFill>
                  <a:schemeClr val="tx1">
                    <a:lumMod val="75000"/>
                    <a:lumOff val="25000"/>
                  </a:schemeClr>
                </a:solidFill>
              </a:rPr>
              <a:t>field</a:t>
            </a:r>
            <a:endParaRPr lang="fr-FR" sz="1600" dirty="0">
              <a:solidFill>
                <a:schemeClr val="tx1">
                  <a:lumMod val="75000"/>
                  <a:lumOff val="25000"/>
                </a:schemeClr>
              </a:solidFill>
            </a:endParaRPr>
          </a:p>
          <a:p>
            <a:pPr marL="285750" indent="-285750">
              <a:buFontTx/>
              <a:buChar char="-"/>
            </a:pPr>
            <a:r>
              <a:rPr lang="fr-FR" sz="1600" dirty="0">
                <a:solidFill>
                  <a:schemeClr val="tx1">
                    <a:lumMod val="75000"/>
                    <a:lumOff val="25000"/>
                  </a:schemeClr>
                </a:solidFill>
              </a:rPr>
              <a:t>The </a:t>
            </a:r>
            <a:r>
              <a:rPr lang="fr-FR" sz="1600" b="1" dirty="0">
                <a:solidFill>
                  <a:schemeClr val="tx1">
                    <a:lumMod val="75000"/>
                    <a:lumOff val="25000"/>
                  </a:schemeClr>
                </a:solidFill>
              </a:rPr>
              <a:t>display</a:t>
            </a:r>
            <a:r>
              <a:rPr lang="fr-FR" sz="1600" dirty="0">
                <a:solidFill>
                  <a:schemeClr val="tx1">
                    <a:lumMod val="75000"/>
                    <a:lumOff val="25000"/>
                  </a:schemeClr>
                </a:solidFill>
              </a:rPr>
              <a:t> of insert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improved</a:t>
            </a:r>
            <a:endParaRPr lang="fr-FR" sz="1600" dirty="0">
              <a:solidFill>
                <a:schemeClr val="tx1">
                  <a:lumMod val="75000"/>
                  <a:lumOff val="25000"/>
                </a:schemeClr>
              </a:solidFill>
            </a:endParaRPr>
          </a:p>
        </p:txBody>
      </p:sp>
      <p:sp>
        <p:nvSpPr>
          <p:cNvPr id="9" name="Rectangle 8">
            <a:extLst>
              <a:ext uri="{FF2B5EF4-FFF2-40B4-BE49-F238E27FC236}">
                <a16:creationId xmlns:a16="http://schemas.microsoft.com/office/drawing/2014/main" id="{D8A22212-08F9-4BFA-8BC5-78BBDD721D78}"/>
              </a:ext>
            </a:extLst>
          </p:cNvPr>
          <p:cNvSpPr/>
          <p:nvPr/>
        </p:nvSpPr>
        <p:spPr>
          <a:xfrm>
            <a:off x="1805386" y="5315625"/>
            <a:ext cx="755658" cy="6852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13ED8712-491E-4B0D-B4B6-0BE407B8F066}"/>
              </a:ext>
            </a:extLst>
          </p:cNvPr>
          <p:cNvSpPr/>
          <p:nvPr/>
        </p:nvSpPr>
        <p:spPr>
          <a:xfrm>
            <a:off x="2561044" y="4711795"/>
            <a:ext cx="1688588" cy="2612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921B266-5163-4199-BFCE-8B9868EC9132}"/>
              </a:ext>
            </a:extLst>
          </p:cNvPr>
          <p:cNvSpPr/>
          <p:nvPr/>
        </p:nvSpPr>
        <p:spPr>
          <a:xfrm>
            <a:off x="4791337" y="5088967"/>
            <a:ext cx="554463" cy="4956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607462F-7A91-45A8-9FD4-1BEBB9C4419E}"/>
              </a:ext>
            </a:extLst>
          </p:cNvPr>
          <p:cNvSpPr txBox="1"/>
          <p:nvPr/>
        </p:nvSpPr>
        <p:spPr>
          <a:xfrm>
            <a:off x="10287101" y="4865205"/>
            <a:ext cx="1642246" cy="369332"/>
          </a:xfrm>
          <a:prstGeom prst="rect">
            <a:avLst/>
          </a:prstGeom>
          <a:noFill/>
          <a:ln w="28575">
            <a:solidFill>
              <a:srgbClr val="C00000"/>
            </a:solidFill>
          </a:ln>
        </p:spPr>
        <p:txBody>
          <a:bodyPr wrap="square" rtlCol="0">
            <a:spAutoFit/>
          </a:bodyPr>
          <a:lstStyle/>
          <a:p>
            <a:r>
              <a:rPr lang="fr-FR" dirty="0"/>
              <a:t>13896 GO2Fr</a:t>
            </a:r>
          </a:p>
        </p:txBody>
      </p:sp>
      <p:sp>
        <p:nvSpPr>
          <p:cNvPr id="13" name="ZoneTexte 12">
            <a:extLst>
              <a:ext uri="{FF2B5EF4-FFF2-40B4-BE49-F238E27FC236}">
                <a16:creationId xmlns:a16="http://schemas.microsoft.com/office/drawing/2014/main" id="{EBD1897B-8CA9-41F3-B866-91048CCF1E67}"/>
              </a:ext>
            </a:extLst>
          </p:cNvPr>
          <p:cNvSpPr txBox="1"/>
          <p:nvPr/>
        </p:nvSpPr>
        <p:spPr>
          <a:xfrm>
            <a:off x="10287101" y="5315625"/>
            <a:ext cx="1642246" cy="369332"/>
          </a:xfrm>
          <a:prstGeom prst="rect">
            <a:avLst/>
          </a:prstGeom>
          <a:noFill/>
          <a:ln w="28575">
            <a:solidFill>
              <a:srgbClr val="C00000"/>
            </a:solidFill>
          </a:ln>
        </p:spPr>
        <p:txBody>
          <a:bodyPr wrap="square" rtlCol="0">
            <a:spAutoFit/>
          </a:bodyPr>
          <a:lstStyle/>
          <a:p>
            <a:r>
              <a:rPr lang="fr-FR" dirty="0"/>
              <a:t>11288 </a:t>
            </a:r>
            <a:r>
              <a:rPr lang="fr-FR" dirty="0" err="1"/>
              <a:t>Saeilo</a:t>
            </a:r>
            <a:endParaRPr lang="fr-FR" dirty="0"/>
          </a:p>
        </p:txBody>
      </p:sp>
      <p:sp>
        <p:nvSpPr>
          <p:cNvPr id="16" name="ZoneTexte 15">
            <a:extLst>
              <a:ext uri="{FF2B5EF4-FFF2-40B4-BE49-F238E27FC236}">
                <a16:creationId xmlns:a16="http://schemas.microsoft.com/office/drawing/2014/main" id="{3D125BA1-2C5A-4553-B2F1-AAF3E3930309}"/>
              </a:ext>
            </a:extLst>
          </p:cNvPr>
          <p:cNvSpPr txBox="1"/>
          <p:nvPr/>
        </p:nvSpPr>
        <p:spPr>
          <a:xfrm>
            <a:off x="551384" y="1552015"/>
            <a:ext cx="5688632" cy="461665"/>
          </a:xfrm>
          <a:prstGeom prst="rect">
            <a:avLst/>
          </a:prstGeom>
          <a:noFill/>
        </p:spPr>
        <p:txBody>
          <a:bodyPr wrap="square">
            <a:spAutoFit/>
          </a:bodyPr>
          <a:lstStyle/>
          <a:p>
            <a:r>
              <a:rPr lang="fr-FR" sz="2400" b="1" dirty="0">
                <a:effectLst/>
                <a:latin typeface="Calibri" panose="020F0502020204030204" pitchFamily="34" charset="0"/>
                <a:ea typeface="Yu Gothic" panose="020B0400000000000000" pitchFamily="34" charset="-128"/>
              </a:rPr>
              <a:t>Face Mill Cutter</a:t>
            </a:r>
            <a:endParaRPr lang="fr-FR" sz="2400" dirty="0">
              <a:effectLst/>
              <a:latin typeface="Calibri" panose="020F0502020204030204" pitchFamily="34" charset="0"/>
              <a:ea typeface="Yu Gothic" panose="020B0400000000000000" pitchFamily="34" charset="-128"/>
            </a:endParaRPr>
          </a:p>
        </p:txBody>
      </p:sp>
      <p:sp>
        <p:nvSpPr>
          <p:cNvPr id="19" name="Title 1">
            <a:extLst>
              <a:ext uri="{FF2B5EF4-FFF2-40B4-BE49-F238E27FC236}">
                <a16:creationId xmlns:a16="http://schemas.microsoft.com/office/drawing/2014/main" id="{11957311-4ED9-4BE1-83C7-CDF7AC390C8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0" name="ZoneTexte 19">
            <a:extLst>
              <a:ext uri="{FF2B5EF4-FFF2-40B4-BE49-F238E27FC236}">
                <a16:creationId xmlns:a16="http://schemas.microsoft.com/office/drawing/2014/main" id="{EDFFC20E-DC7C-48E2-B52E-74ABC8E2916D}"/>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spTree>
    <p:extLst>
      <p:ext uri="{BB962C8B-B14F-4D97-AF65-F5344CB8AC3E}">
        <p14:creationId xmlns:p14="http://schemas.microsoft.com/office/powerpoint/2010/main" val="29446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9" name="ZoneTexte 8">
            <a:extLst>
              <a:ext uri="{FF2B5EF4-FFF2-40B4-BE49-F238E27FC236}">
                <a16:creationId xmlns:a16="http://schemas.microsoft.com/office/drawing/2014/main" id="{4AFD1FCE-3FE1-4EC9-88EC-E5EEC4607EF0}"/>
              </a:ext>
            </a:extLst>
          </p:cNvPr>
          <p:cNvSpPr txBox="1"/>
          <p:nvPr/>
        </p:nvSpPr>
        <p:spPr>
          <a:xfrm>
            <a:off x="9840416" y="2370773"/>
            <a:ext cx="2016224" cy="584775"/>
          </a:xfrm>
          <a:prstGeom prst="rect">
            <a:avLst/>
          </a:prstGeom>
          <a:noFill/>
        </p:spPr>
        <p:txBody>
          <a:bodyPr wrap="square">
            <a:spAutoFit/>
          </a:bodyPr>
          <a:lstStyle/>
          <a:p>
            <a:pPr lvl="0"/>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Clearance</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parameters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are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added</a:t>
            </a:r>
            <a:endParaRPr lang="fr-FR" sz="1600" dirty="0">
              <a:solidFill>
                <a:schemeClr val="tx1">
                  <a:lumMod val="75000"/>
                  <a:lumOff val="25000"/>
                </a:schemeClr>
              </a:solidFill>
              <a:effectLst/>
              <a:latin typeface="Calibri" panose="020F0502020204030204" pitchFamily="34" charset="0"/>
              <a:ea typeface="Times New Roman" panose="02020603050405020304" pitchFamily="18" charset="0"/>
            </a:endParaRPr>
          </a:p>
        </p:txBody>
      </p:sp>
      <p:sp>
        <p:nvSpPr>
          <p:cNvPr id="10" name="ZoneTexte 9">
            <a:extLst>
              <a:ext uri="{FF2B5EF4-FFF2-40B4-BE49-F238E27FC236}">
                <a16:creationId xmlns:a16="http://schemas.microsoft.com/office/drawing/2014/main" id="{CB3A0620-4733-472D-BB82-370CDC1C9CB7}"/>
              </a:ext>
            </a:extLst>
          </p:cNvPr>
          <p:cNvSpPr txBox="1"/>
          <p:nvPr/>
        </p:nvSpPr>
        <p:spPr>
          <a:xfrm>
            <a:off x="551384" y="1552015"/>
            <a:ext cx="3571609" cy="461665"/>
          </a:xfrm>
          <a:prstGeom prst="rect">
            <a:avLst/>
          </a:prstGeom>
          <a:noFill/>
        </p:spPr>
        <p:txBody>
          <a:bodyPr wrap="square">
            <a:spAutoFit/>
          </a:bodyPr>
          <a:lstStyle/>
          <a:p>
            <a:r>
              <a:rPr lang="fr-FR" sz="2400" b="1" dirty="0" err="1"/>
              <a:t>Side</a:t>
            </a:r>
            <a:r>
              <a:rPr lang="fr-FR" sz="2400" b="1" dirty="0"/>
              <a:t> and Face Mill Cutter</a:t>
            </a:r>
          </a:p>
        </p:txBody>
      </p:sp>
      <p:sp>
        <p:nvSpPr>
          <p:cNvPr id="11" name="ZoneTexte 10">
            <a:extLst>
              <a:ext uri="{FF2B5EF4-FFF2-40B4-BE49-F238E27FC236}">
                <a16:creationId xmlns:a16="http://schemas.microsoft.com/office/drawing/2014/main" id="{607557F0-3512-4960-AF2D-14A70BDA22AB}"/>
              </a:ext>
            </a:extLst>
          </p:cNvPr>
          <p:cNvSpPr txBox="1"/>
          <p:nvPr/>
        </p:nvSpPr>
        <p:spPr>
          <a:xfrm>
            <a:off x="6053969" y="1549745"/>
            <a:ext cx="2549071" cy="461665"/>
          </a:xfrm>
          <a:prstGeom prst="rect">
            <a:avLst/>
          </a:prstGeom>
          <a:noFill/>
        </p:spPr>
        <p:txBody>
          <a:bodyPr wrap="square">
            <a:spAutoFit/>
          </a:bodyPr>
          <a:lstStyle/>
          <a:p>
            <a:r>
              <a:rPr lang="fr-FR" sz="2400" b="1" dirty="0" err="1"/>
              <a:t>Woodruff</a:t>
            </a:r>
            <a:r>
              <a:rPr lang="fr-FR" sz="2400" b="1" dirty="0"/>
              <a:t> Cutter</a:t>
            </a:r>
          </a:p>
        </p:txBody>
      </p:sp>
      <p:pic>
        <p:nvPicPr>
          <p:cNvPr id="12" name="Image 11">
            <a:extLst>
              <a:ext uri="{FF2B5EF4-FFF2-40B4-BE49-F238E27FC236}">
                <a16:creationId xmlns:a16="http://schemas.microsoft.com/office/drawing/2014/main" id="{D5CE8406-F356-4F00-BEDF-A4FA1CB65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59" y="3306732"/>
            <a:ext cx="4464497" cy="3265974"/>
          </a:xfrm>
          <a:prstGeom prst="rect">
            <a:avLst/>
          </a:prstGeom>
        </p:spPr>
      </p:pic>
      <p:sp>
        <p:nvSpPr>
          <p:cNvPr id="13" name="Rectangle 12">
            <a:extLst>
              <a:ext uri="{FF2B5EF4-FFF2-40B4-BE49-F238E27FC236}">
                <a16:creationId xmlns:a16="http://schemas.microsoft.com/office/drawing/2014/main" id="{84052613-8358-4FE9-B33F-B6049A3B0546}"/>
              </a:ext>
            </a:extLst>
          </p:cNvPr>
          <p:cNvSpPr/>
          <p:nvPr/>
        </p:nvSpPr>
        <p:spPr>
          <a:xfrm>
            <a:off x="2716828" y="4965880"/>
            <a:ext cx="1688588" cy="5352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5618009-DC97-4B28-AD1F-0BE2635B1AFF}"/>
              </a:ext>
            </a:extLst>
          </p:cNvPr>
          <p:cNvSpPr txBox="1"/>
          <p:nvPr/>
        </p:nvSpPr>
        <p:spPr>
          <a:xfrm>
            <a:off x="551384" y="2370774"/>
            <a:ext cx="3854032" cy="584775"/>
          </a:xfrm>
          <a:prstGeom prst="rect">
            <a:avLst/>
          </a:prstGeom>
          <a:noFill/>
        </p:spPr>
        <p:txBody>
          <a:bodyPr wrap="square">
            <a:spAutoFit/>
          </a:bodyPr>
          <a:lstStyle/>
          <a:p>
            <a:pPr lvl="0"/>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Parameter</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Tool Radius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RE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becomes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RE1</a:t>
            </a:r>
          </a:p>
          <a:p>
            <a:pPr lvl="0"/>
            <a:r>
              <a:rPr lang="fr-FR" sz="1600" dirty="0">
                <a:solidFill>
                  <a:schemeClr val="tx1">
                    <a:lumMod val="75000"/>
                    <a:lumOff val="25000"/>
                  </a:schemeClr>
                </a:solidFill>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latin typeface="Calibri" panose="020F0502020204030204" pitchFamily="34" charset="0"/>
                <a:ea typeface="Times New Roman" panose="02020603050405020304" pitchFamily="18" charset="0"/>
              </a:rPr>
              <a:t>Parameter</a:t>
            </a:r>
            <a:r>
              <a:rPr lang="fr-FR" sz="1600" dirty="0">
                <a:solidFill>
                  <a:schemeClr val="tx1">
                    <a:lumMod val="75000"/>
                    <a:lumOff val="25000"/>
                  </a:schemeClr>
                </a:solidFill>
                <a:latin typeface="Calibri" panose="020F0502020204030204" pitchFamily="34" charset="0"/>
                <a:ea typeface="Times New Roman" panose="02020603050405020304" pitchFamily="18" charset="0"/>
              </a:rPr>
              <a:t> </a:t>
            </a:r>
            <a:r>
              <a:rPr lang="fr-FR" sz="1600" b="1" dirty="0">
                <a:solidFill>
                  <a:schemeClr val="tx1">
                    <a:lumMod val="75000"/>
                    <a:lumOff val="25000"/>
                  </a:schemeClr>
                </a:solidFill>
                <a:latin typeface="Calibri" panose="020F0502020204030204" pitchFamily="34" charset="0"/>
                <a:ea typeface="Times New Roman" panose="02020603050405020304" pitchFamily="18" charset="0"/>
              </a:rPr>
              <a:t>Top Radius (RE2) </a:t>
            </a:r>
            <a:r>
              <a:rPr lang="fr-FR" sz="1600" b="1" dirty="0" err="1">
                <a:solidFill>
                  <a:schemeClr val="tx1">
                    <a:lumMod val="75000"/>
                    <a:lumOff val="25000"/>
                  </a:schemeClr>
                </a:solidFill>
                <a:latin typeface="Calibri" panose="020F0502020204030204" pitchFamily="34" charset="0"/>
                <a:ea typeface="Times New Roman" panose="02020603050405020304" pitchFamily="18" charset="0"/>
              </a:rPr>
              <a:t>is</a:t>
            </a:r>
            <a:r>
              <a:rPr lang="fr-FR" sz="1600" b="1" dirty="0">
                <a:solidFill>
                  <a:schemeClr val="tx1">
                    <a:lumMod val="75000"/>
                    <a:lumOff val="25000"/>
                  </a:schemeClr>
                </a:solidFill>
                <a:latin typeface="Calibri" panose="020F0502020204030204" pitchFamily="34" charset="0"/>
                <a:ea typeface="Times New Roman" panose="02020603050405020304" pitchFamily="18" charset="0"/>
              </a:rPr>
              <a:t> </a:t>
            </a:r>
            <a:r>
              <a:rPr lang="fr-FR" sz="1600" b="1" dirty="0" err="1">
                <a:solidFill>
                  <a:schemeClr val="tx1">
                    <a:lumMod val="75000"/>
                    <a:lumOff val="25000"/>
                  </a:schemeClr>
                </a:solidFill>
                <a:latin typeface="Calibri" panose="020F0502020204030204" pitchFamily="34" charset="0"/>
                <a:ea typeface="Times New Roman" panose="02020603050405020304" pitchFamily="18" charset="0"/>
              </a:rPr>
              <a:t>added</a:t>
            </a:r>
            <a:endParaRPr lang="fr-FR" sz="1600" dirty="0">
              <a:solidFill>
                <a:schemeClr val="tx1">
                  <a:lumMod val="75000"/>
                  <a:lumOff val="25000"/>
                </a:schemeClr>
              </a:solidFill>
              <a:effectLst/>
              <a:latin typeface="Calibri" panose="020F0502020204030204" pitchFamily="34" charset="0"/>
              <a:ea typeface="Times New Roman" panose="02020603050405020304" pitchFamily="18" charset="0"/>
            </a:endParaRPr>
          </a:p>
        </p:txBody>
      </p:sp>
      <p:pic>
        <p:nvPicPr>
          <p:cNvPr id="16" name="Image 15">
            <a:extLst>
              <a:ext uri="{FF2B5EF4-FFF2-40B4-BE49-F238E27FC236}">
                <a16:creationId xmlns:a16="http://schemas.microsoft.com/office/drawing/2014/main" id="{8E004006-20C9-48F6-B2C3-A86B5E1A3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429" y="3259544"/>
            <a:ext cx="4377121" cy="3412671"/>
          </a:xfrm>
          <a:prstGeom prst="rect">
            <a:avLst/>
          </a:prstGeom>
        </p:spPr>
      </p:pic>
      <p:sp>
        <p:nvSpPr>
          <p:cNvPr id="17" name="Rectangle 16">
            <a:extLst>
              <a:ext uri="{FF2B5EF4-FFF2-40B4-BE49-F238E27FC236}">
                <a16:creationId xmlns:a16="http://schemas.microsoft.com/office/drawing/2014/main" id="{8FF68F3F-BC52-424C-AACE-A533E213CE1F}"/>
              </a:ext>
            </a:extLst>
          </p:cNvPr>
          <p:cNvSpPr/>
          <p:nvPr/>
        </p:nvSpPr>
        <p:spPr>
          <a:xfrm>
            <a:off x="8294566" y="4672086"/>
            <a:ext cx="1688588" cy="5352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6E1412D0-4391-4EBD-808F-2335E0123093}"/>
              </a:ext>
            </a:extLst>
          </p:cNvPr>
          <p:cNvSpPr txBox="1"/>
          <p:nvPr/>
        </p:nvSpPr>
        <p:spPr>
          <a:xfrm>
            <a:off x="6009813" y="2376856"/>
            <a:ext cx="3854032" cy="584775"/>
          </a:xfrm>
          <a:prstGeom prst="rect">
            <a:avLst/>
          </a:prstGeom>
          <a:noFill/>
        </p:spPr>
        <p:txBody>
          <a:bodyPr wrap="square">
            <a:spAutoFit/>
          </a:bodyPr>
          <a:lstStyle/>
          <a:p>
            <a:pPr lvl="0"/>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Parameter</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Tool Radius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RE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becomes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RE1</a:t>
            </a:r>
          </a:p>
          <a:p>
            <a:pPr lvl="0"/>
            <a:r>
              <a:rPr lang="fr-FR" sz="1600" dirty="0">
                <a:solidFill>
                  <a:schemeClr val="tx1">
                    <a:lumMod val="75000"/>
                    <a:lumOff val="25000"/>
                  </a:schemeClr>
                </a:solidFill>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latin typeface="Calibri" panose="020F0502020204030204" pitchFamily="34" charset="0"/>
                <a:ea typeface="Times New Roman" panose="02020603050405020304" pitchFamily="18" charset="0"/>
              </a:rPr>
              <a:t>Parameter</a:t>
            </a:r>
            <a:r>
              <a:rPr lang="fr-FR" sz="1600" dirty="0">
                <a:solidFill>
                  <a:schemeClr val="tx1">
                    <a:lumMod val="75000"/>
                    <a:lumOff val="25000"/>
                  </a:schemeClr>
                </a:solidFill>
                <a:latin typeface="Calibri" panose="020F0502020204030204" pitchFamily="34" charset="0"/>
                <a:ea typeface="Times New Roman" panose="02020603050405020304" pitchFamily="18" charset="0"/>
              </a:rPr>
              <a:t> </a:t>
            </a:r>
            <a:r>
              <a:rPr lang="fr-FR" sz="1600" b="1" dirty="0">
                <a:solidFill>
                  <a:schemeClr val="tx1">
                    <a:lumMod val="75000"/>
                    <a:lumOff val="25000"/>
                  </a:schemeClr>
                </a:solidFill>
                <a:latin typeface="Calibri" panose="020F0502020204030204" pitchFamily="34" charset="0"/>
                <a:ea typeface="Times New Roman" panose="02020603050405020304" pitchFamily="18" charset="0"/>
              </a:rPr>
              <a:t>Top Radius (RE2) </a:t>
            </a:r>
            <a:r>
              <a:rPr lang="fr-FR" sz="1600" b="1" dirty="0" err="1">
                <a:solidFill>
                  <a:schemeClr val="tx1">
                    <a:lumMod val="75000"/>
                    <a:lumOff val="25000"/>
                  </a:schemeClr>
                </a:solidFill>
                <a:latin typeface="Calibri" panose="020F0502020204030204" pitchFamily="34" charset="0"/>
                <a:ea typeface="Times New Roman" panose="02020603050405020304" pitchFamily="18" charset="0"/>
              </a:rPr>
              <a:t>is</a:t>
            </a:r>
            <a:r>
              <a:rPr lang="fr-FR" sz="1600" b="1" dirty="0">
                <a:solidFill>
                  <a:schemeClr val="tx1">
                    <a:lumMod val="75000"/>
                    <a:lumOff val="25000"/>
                  </a:schemeClr>
                </a:solidFill>
                <a:latin typeface="Calibri" panose="020F0502020204030204" pitchFamily="34" charset="0"/>
                <a:ea typeface="Times New Roman" panose="02020603050405020304" pitchFamily="18" charset="0"/>
              </a:rPr>
              <a:t> </a:t>
            </a:r>
            <a:r>
              <a:rPr lang="fr-FR" sz="1600" b="1" dirty="0" err="1">
                <a:solidFill>
                  <a:schemeClr val="tx1">
                    <a:lumMod val="75000"/>
                    <a:lumOff val="25000"/>
                  </a:schemeClr>
                </a:solidFill>
                <a:latin typeface="Calibri" panose="020F0502020204030204" pitchFamily="34" charset="0"/>
                <a:ea typeface="Times New Roman" panose="02020603050405020304" pitchFamily="18" charset="0"/>
              </a:rPr>
              <a:t>added</a:t>
            </a:r>
            <a:endParaRPr lang="fr-FR" sz="1600" dirty="0">
              <a:solidFill>
                <a:schemeClr val="tx1">
                  <a:lumMod val="75000"/>
                  <a:lumOff val="25000"/>
                </a:schemeClr>
              </a:solidFill>
              <a:effectLst/>
              <a:latin typeface="Calibri" panose="020F0502020204030204" pitchFamily="34" charset="0"/>
              <a:ea typeface="Times New Roman" panose="02020603050405020304" pitchFamily="18" charset="0"/>
            </a:endParaRPr>
          </a:p>
        </p:txBody>
      </p:sp>
      <p:sp>
        <p:nvSpPr>
          <p:cNvPr id="19" name="Rectangle 18">
            <a:extLst>
              <a:ext uri="{FF2B5EF4-FFF2-40B4-BE49-F238E27FC236}">
                <a16:creationId xmlns:a16="http://schemas.microsoft.com/office/drawing/2014/main" id="{6141468F-4AFE-4E7B-AEE6-4BB61C27D778}"/>
              </a:ext>
            </a:extLst>
          </p:cNvPr>
          <p:cNvSpPr/>
          <p:nvPr/>
        </p:nvSpPr>
        <p:spPr>
          <a:xfrm>
            <a:off x="8285041" y="5582575"/>
            <a:ext cx="2087684" cy="9901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FD555B55-35CF-48EB-8804-B5E779EE0FFA}"/>
              </a:ext>
            </a:extLst>
          </p:cNvPr>
          <p:cNvSpPr txBox="1"/>
          <p:nvPr/>
        </p:nvSpPr>
        <p:spPr>
          <a:xfrm>
            <a:off x="8711880" y="1614962"/>
            <a:ext cx="1938488" cy="369332"/>
          </a:xfrm>
          <a:prstGeom prst="rect">
            <a:avLst/>
          </a:prstGeom>
          <a:noFill/>
          <a:ln w="28575">
            <a:solidFill>
              <a:srgbClr val="C00000"/>
            </a:solidFill>
          </a:ln>
        </p:spPr>
        <p:txBody>
          <a:bodyPr wrap="square" rtlCol="0">
            <a:spAutoFit/>
          </a:bodyPr>
          <a:lstStyle/>
          <a:p>
            <a:r>
              <a:rPr lang="fr-FR" dirty="0"/>
              <a:t>14311 GO2Gmbh</a:t>
            </a:r>
          </a:p>
        </p:txBody>
      </p:sp>
      <p:sp>
        <p:nvSpPr>
          <p:cNvPr id="21" name="ZoneTexte 20">
            <a:extLst>
              <a:ext uri="{FF2B5EF4-FFF2-40B4-BE49-F238E27FC236}">
                <a16:creationId xmlns:a16="http://schemas.microsoft.com/office/drawing/2014/main" id="{43810428-19B0-4BB0-9432-DE734149CF54}"/>
              </a:ext>
            </a:extLst>
          </p:cNvPr>
          <p:cNvSpPr txBox="1"/>
          <p:nvPr/>
        </p:nvSpPr>
        <p:spPr>
          <a:xfrm>
            <a:off x="4037722" y="1614962"/>
            <a:ext cx="1289253" cy="369332"/>
          </a:xfrm>
          <a:prstGeom prst="rect">
            <a:avLst/>
          </a:prstGeom>
          <a:noFill/>
          <a:ln w="28575">
            <a:solidFill>
              <a:srgbClr val="C00000"/>
            </a:solidFill>
          </a:ln>
        </p:spPr>
        <p:txBody>
          <a:bodyPr wrap="square" rtlCol="0">
            <a:spAutoFit/>
          </a:bodyPr>
          <a:lstStyle/>
          <a:p>
            <a:r>
              <a:rPr lang="fr-FR" dirty="0"/>
              <a:t>14141 </a:t>
            </a:r>
            <a:r>
              <a:rPr lang="fr-FR" dirty="0" err="1"/>
              <a:t>SysT</a:t>
            </a:r>
            <a:endParaRPr lang="fr-FR" dirty="0"/>
          </a:p>
        </p:txBody>
      </p:sp>
      <p:sp>
        <p:nvSpPr>
          <p:cNvPr id="23" name="Title 1">
            <a:extLst>
              <a:ext uri="{FF2B5EF4-FFF2-40B4-BE49-F238E27FC236}">
                <a16:creationId xmlns:a16="http://schemas.microsoft.com/office/drawing/2014/main" id="{075787D7-5ACD-4163-A6EB-BF6FF3A7590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4" name="ZoneTexte 23">
            <a:extLst>
              <a:ext uri="{FF2B5EF4-FFF2-40B4-BE49-F238E27FC236}">
                <a16:creationId xmlns:a16="http://schemas.microsoft.com/office/drawing/2014/main" id="{C16744C7-8D3E-4C0E-A582-5550E5A0B34C}"/>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spTree>
    <p:extLst>
      <p:ext uri="{BB962C8B-B14F-4D97-AF65-F5344CB8AC3E}">
        <p14:creationId xmlns:p14="http://schemas.microsoft.com/office/powerpoint/2010/main" val="251806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Installation</a:t>
            </a:r>
          </a:p>
        </p:txBody>
      </p:sp>
      <p:sp>
        <p:nvSpPr>
          <p:cNvPr id="6" name="ZoneTexte 5">
            <a:extLst>
              <a:ext uri="{FF2B5EF4-FFF2-40B4-BE49-F238E27FC236}">
                <a16:creationId xmlns:a16="http://schemas.microsoft.com/office/drawing/2014/main" id="{0ECF703C-3626-4870-B161-7DFBF31DFCA5}"/>
              </a:ext>
            </a:extLst>
          </p:cNvPr>
          <p:cNvSpPr txBox="1"/>
          <p:nvPr/>
        </p:nvSpPr>
        <p:spPr>
          <a:xfrm>
            <a:off x="545659" y="2144257"/>
            <a:ext cx="5688632" cy="338554"/>
          </a:xfrm>
          <a:prstGeom prst="rect">
            <a:avLst/>
          </a:prstGeom>
          <a:noFill/>
        </p:spPr>
        <p:txBody>
          <a:bodyPr wrap="square">
            <a:spAutoFit/>
          </a:bodyPr>
          <a:lstStyle/>
          <a:p>
            <a:r>
              <a:rPr lang="fr-FR" sz="1600" dirty="0">
                <a:solidFill>
                  <a:schemeClr val="tx1">
                    <a:lumMod val="75000"/>
                    <a:lumOff val="25000"/>
                  </a:schemeClr>
                </a:solidFill>
              </a:rPr>
              <a:t>The update of software </a:t>
            </a:r>
            <a:r>
              <a:rPr lang="fr-FR" sz="1600" dirty="0" err="1">
                <a:solidFill>
                  <a:schemeClr val="tx1">
                    <a:lumMod val="75000"/>
                    <a:lumOff val="25000"/>
                  </a:schemeClr>
                </a:solidFill>
              </a:rPr>
              <a:t>is</a:t>
            </a:r>
            <a:r>
              <a:rPr lang="fr-FR" sz="1600" dirty="0">
                <a:solidFill>
                  <a:schemeClr val="tx1">
                    <a:lumMod val="75000"/>
                    <a:lumOff val="25000"/>
                  </a:schemeClr>
                </a:solidFill>
              </a:rPr>
              <a:t> not </a:t>
            </a:r>
            <a:r>
              <a:rPr lang="fr-FR" sz="1600" dirty="0" err="1">
                <a:solidFill>
                  <a:schemeClr val="tx1">
                    <a:lumMod val="75000"/>
                    <a:lumOff val="25000"/>
                  </a:schemeClr>
                </a:solidFill>
              </a:rPr>
              <a:t>done</a:t>
            </a:r>
            <a:r>
              <a:rPr lang="fr-FR" sz="1600" dirty="0">
                <a:solidFill>
                  <a:schemeClr val="tx1">
                    <a:lumMod val="75000"/>
                    <a:lumOff val="25000"/>
                  </a:schemeClr>
                </a:solidFill>
              </a:rPr>
              <a:t> </a:t>
            </a:r>
            <a:r>
              <a:rPr lang="fr-FR" sz="1600" dirty="0" err="1">
                <a:solidFill>
                  <a:schemeClr val="tx1">
                    <a:lumMod val="75000"/>
                    <a:lumOff val="25000"/>
                  </a:schemeClr>
                </a:solidFill>
              </a:rPr>
              <a:t>anymore</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patches.</a:t>
            </a:r>
          </a:p>
        </p:txBody>
      </p:sp>
      <p:pic>
        <p:nvPicPr>
          <p:cNvPr id="7" name="Image 6">
            <a:extLst>
              <a:ext uri="{FF2B5EF4-FFF2-40B4-BE49-F238E27FC236}">
                <a16:creationId xmlns:a16="http://schemas.microsoft.com/office/drawing/2014/main" id="{23851E5F-6151-445E-9774-B2C0AB789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409" y="1988840"/>
            <a:ext cx="5328591" cy="4207719"/>
          </a:xfrm>
          <a:prstGeom prst="rect">
            <a:avLst/>
          </a:prstGeom>
        </p:spPr>
      </p:pic>
      <p:sp>
        <p:nvSpPr>
          <p:cNvPr id="10" name="ZoneTexte 9">
            <a:extLst>
              <a:ext uri="{FF2B5EF4-FFF2-40B4-BE49-F238E27FC236}">
                <a16:creationId xmlns:a16="http://schemas.microsoft.com/office/drawing/2014/main" id="{96187EDD-4359-4496-AB22-D713CA4DC7A8}"/>
              </a:ext>
            </a:extLst>
          </p:cNvPr>
          <p:cNvSpPr txBox="1"/>
          <p:nvPr/>
        </p:nvSpPr>
        <p:spPr>
          <a:xfrm>
            <a:off x="551384" y="1559735"/>
            <a:ext cx="5904656" cy="461665"/>
          </a:xfrm>
          <a:prstGeom prst="rect">
            <a:avLst/>
          </a:prstGeom>
          <a:noFill/>
        </p:spPr>
        <p:txBody>
          <a:bodyPr wrap="square">
            <a:spAutoFit/>
          </a:bodyPr>
          <a:lstStyle/>
          <a:p>
            <a:pPr lvl="0"/>
            <a:r>
              <a:rPr lang="fr-FR" sz="2400" b="1" dirty="0">
                <a:effectLst/>
                <a:latin typeface="Calibri" panose="020F0502020204030204" pitchFamily="34" charset="0"/>
                <a:ea typeface="Times New Roman" panose="02020603050405020304" pitchFamily="18" charset="0"/>
              </a:rPr>
              <a:t>New concept for the Update of software</a:t>
            </a:r>
            <a:endParaRPr lang="fr-FR" sz="2400" b="1" dirty="0">
              <a:effectLst/>
              <a:latin typeface="Calibri" panose="020F0502020204030204" pitchFamily="34" charset="0"/>
              <a:ea typeface="Yu Gothic" panose="020B0400000000000000" pitchFamily="34" charset="-128"/>
            </a:endParaRPr>
          </a:p>
        </p:txBody>
      </p:sp>
      <p:sp>
        <p:nvSpPr>
          <p:cNvPr id="11" name="ZoneTexte 10">
            <a:extLst>
              <a:ext uri="{FF2B5EF4-FFF2-40B4-BE49-F238E27FC236}">
                <a16:creationId xmlns:a16="http://schemas.microsoft.com/office/drawing/2014/main" id="{EBD28D00-10A1-463A-A02A-267064232892}"/>
              </a:ext>
            </a:extLst>
          </p:cNvPr>
          <p:cNvSpPr txBox="1"/>
          <p:nvPr/>
        </p:nvSpPr>
        <p:spPr>
          <a:xfrm>
            <a:off x="880903" y="4579260"/>
            <a:ext cx="4284050" cy="1077218"/>
          </a:xfrm>
          <a:prstGeom prst="rect">
            <a:avLst/>
          </a:prstGeom>
          <a:noFill/>
        </p:spPr>
        <p:txBody>
          <a:bodyPr wrap="square">
            <a:spAutoFit/>
          </a:bodyPr>
          <a:lstStyle/>
          <a:p>
            <a:r>
              <a:rPr lang="fr-FR" sz="1600" dirty="0" err="1">
                <a:solidFill>
                  <a:schemeClr val="tx1">
                    <a:lumMod val="75000"/>
                    <a:lumOff val="25000"/>
                  </a:schemeClr>
                </a:solidFill>
              </a:rPr>
              <a:t>Advantages</a:t>
            </a:r>
            <a:r>
              <a:rPr lang="fr-FR" sz="1600" dirty="0">
                <a:solidFill>
                  <a:schemeClr val="tx1">
                    <a:lumMod val="75000"/>
                    <a:lumOff val="25000"/>
                  </a:schemeClr>
                </a:solidFill>
              </a:rPr>
              <a:t>: </a:t>
            </a:r>
          </a:p>
          <a:p>
            <a:pPr marL="285750" indent="-285750">
              <a:buFontTx/>
              <a:buChar char="-"/>
            </a:pPr>
            <a:r>
              <a:rPr lang="fr-FR" sz="1600" dirty="0">
                <a:solidFill>
                  <a:schemeClr val="tx1">
                    <a:lumMod val="75000"/>
                    <a:lumOff val="25000"/>
                  </a:schemeClr>
                </a:solidFill>
              </a:rPr>
              <a:t>The installation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b="1" dirty="0" err="1">
                <a:solidFill>
                  <a:schemeClr val="tx1">
                    <a:lumMod val="75000"/>
                    <a:lumOff val="25000"/>
                  </a:schemeClr>
                </a:solidFill>
              </a:rPr>
              <a:t>fully</a:t>
            </a:r>
            <a:r>
              <a:rPr lang="fr-FR" sz="1600" b="1" dirty="0">
                <a:solidFill>
                  <a:schemeClr val="tx1">
                    <a:lumMod val="75000"/>
                    <a:lumOff val="25000"/>
                  </a:schemeClr>
                </a:solidFill>
              </a:rPr>
              <a:t> </a:t>
            </a:r>
            <a:r>
              <a:rPr lang="fr-FR" sz="1600" b="1" dirty="0" err="1">
                <a:solidFill>
                  <a:schemeClr val="tx1">
                    <a:lumMod val="75000"/>
                    <a:lumOff val="25000"/>
                  </a:schemeClr>
                </a:solidFill>
              </a:rPr>
              <a:t>automatic</a:t>
            </a:r>
            <a:r>
              <a:rPr lang="fr-FR" sz="1600" dirty="0">
                <a:solidFill>
                  <a:schemeClr val="tx1">
                    <a:lumMod val="75000"/>
                    <a:lumOff val="25000"/>
                  </a:schemeClr>
                </a:solidFill>
              </a:rPr>
              <a:t>.</a:t>
            </a:r>
          </a:p>
          <a:p>
            <a:pPr marL="285750" indent="-285750">
              <a:buFontTx/>
              <a:buChar char="-"/>
            </a:pPr>
            <a:r>
              <a:rPr lang="fr-FR" sz="1600" dirty="0">
                <a:solidFill>
                  <a:schemeClr val="tx1">
                    <a:lumMod val="75000"/>
                    <a:lumOff val="25000"/>
                  </a:schemeClr>
                </a:solidFill>
              </a:rPr>
              <a:t>No more possible </a:t>
            </a:r>
            <a:r>
              <a:rPr lang="fr-FR" sz="1600" dirty="0" err="1">
                <a:solidFill>
                  <a:schemeClr val="tx1">
                    <a:lumMod val="75000"/>
                    <a:lumOff val="25000"/>
                  </a:schemeClr>
                </a:solidFill>
              </a:rPr>
              <a:t>mistakes</a:t>
            </a:r>
            <a:r>
              <a:rPr lang="fr-FR" sz="1600" dirty="0">
                <a:solidFill>
                  <a:schemeClr val="tx1">
                    <a:lumMod val="75000"/>
                    <a:lumOff val="25000"/>
                  </a:schemeClr>
                </a:solidFill>
              </a:rPr>
              <a:t>, due to </a:t>
            </a:r>
            <a:r>
              <a:rPr lang="fr-FR" sz="1600" dirty="0" err="1">
                <a:solidFill>
                  <a:schemeClr val="tx1">
                    <a:lumMod val="75000"/>
                    <a:lumOff val="25000"/>
                  </a:schemeClr>
                </a:solidFill>
              </a:rPr>
              <a:t>manual</a:t>
            </a:r>
            <a:r>
              <a:rPr lang="fr-FR" sz="1600" dirty="0">
                <a:solidFill>
                  <a:schemeClr val="tx1">
                    <a:lumMod val="75000"/>
                    <a:lumOff val="25000"/>
                  </a:schemeClr>
                </a:solidFill>
              </a:rPr>
              <a:t> modification of DAT files for </a:t>
            </a:r>
            <a:r>
              <a:rPr lang="fr-FR" sz="1600" dirty="0" err="1">
                <a:solidFill>
                  <a:schemeClr val="tx1">
                    <a:lumMod val="75000"/>
                    <a:lumOff val="25000"/>
                  </a:schemeClr>
                </a:solidFill>
              </a:rPr>
              <a:t>example</a:t>
            </a:r>
            <a:r>
              <a:rPr lang="fr-FR" sz="1600" dirty="0">
                <a:solidFill>
                  <a:schemeClr val="tx1">
                    <a:lumMod val="75000"/>
                    <a:lumOff val="25000"/>
                  </a:schemeClr>
                </a:solidFill>
              </a:rPr>
              <a:t>.</a:t>
            </a:r>
          </a:p>
        </p:txBody>
      </p:sp>
      <p:sp>
        <p:nvSpPr>
          <p:cNvPr id="12" name="ZoneTexte 11">
            <a:extLst>
              <a:ext uri="{FF2B5EF4-FFF2-40B4-BE49-F238E27FC236}">
                <a16:creationId xmlns:a16="http://schemas.microsoft.com/office/drawing/2014/main" id="{A43A9743-EF1C-4545-A759-B9EE0882BC22}"/>
              </a:ext>
            </a:extLst>
          </p:cNvPr>
          <p:cNvSpPr txBox="1"/>
          <p:nvPr/>
        </p:nvSpPr>
        <p:spPr>
          <a:xfrm>
            <a:off x="873047" y="2588415"/>
            <a:ext cx="5688632" cy="584775"/>
          </a:xfrm>
          <a:prstGeom prst="rect">
            <a:avLst/>
          </a:prstGeom>
          <a:noFill/>
        </p:spPr>
        <p:txBody>
          <a:bodyPr wrap="square">
            <a:spAutoFit/>
          </a:bodyPr>
          <a:lstStyle/>
          <a:p>
            <a:r>
              <a:rPr lang="fr-FR" sz="1600" dirty="0">
                <a:solidFill>
                  <a:schemeClr val="tx1">
                    <a:lumMod val="75000"/>
                    <a:lumOff val="25000"/>
                  </a:schemeClr>
                </a:solidFill>
              </a:rPr>
              <a:t>The update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done</a:t>
            </a:r>
            <a:r>
              <a:rPr lang="fr-FR" sz="1600" dirty="0">
                <a:solidFill>
                  <a:schemeClr val="tx1">
                    <a:lumMod val="75000"/>
                    <a:lumOff val="25000"/>
                  </a:schemeClr>
                </a:solidFill>
              </a:rPr>
              <a:t> </a:t>
            </a:r>
            <a:r>
              <a:rPr lang="fr-FR" sz="1600" dirty="0" err="1">
                <a:solidFill>
                  <a:schemeClr val="tx1">
                    <a:lumMod val="75000"/>
                    <a:lumOff val="25000"/>
                  </a:schemeClr>
                </a:solidFill>
              </a:rPr>
              <a:t>only</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the command ‘</a:t>
            </a:r>
            <a:r>
              <a:rPr lang="fr-FR" sz="1600" b="1" dirty="0">
                <a:solidFill>
                  <a:schemeClr val="tx1">
                    <a:lumMod val="75000"/>
                    <a:lumOff val="25000"/>
                  </a:schemeClr>
                </a:solidFill>
              </a:rPr>
              <a:t>Update</a:t>
            </a:r>
            <a:r>
              <a:rPr lang="fr-FR" sz="1600" dirty="0">
                <a:solidFill>
                  <a:schemeClr val="tx1">
                    <a:lumMod val="75000"/>
                    <a:lumOff val="25000"/>
                  </a:schemeClr>
                </a:solidFill>
              </a:rPr>
              <a:t> </a:t>
            </a:r>
            <a:r>
              <a:rPr lang="fr-FR" sz="1600" b="1" dirty="0">
                <a:solidFill>
                  <a:schemeClr val="tx1">
                    <a:lumMod val="75000"/>
                    <a:lumOff val="25000"/>
                  </a:schemeClr>
                </a:solidFill>
              </a:rPr>
              <a:t>Software</a:t>
            </a:r>
            <a:r>
              <a:rPr lang="fr-FR" sz="1600" dirty="0">
                <a:solidFill>
                  <a:schemeClr val="tx1">
                    <a:lumMod val="75000"/>
                    <a:lumOff val="25000"/>
                  </a:schemeClr>
                </a:solidFill>
              </a:rPr>
              <a:t>’. </a:t>
            </a:r>
          </a:p>
          <a:p>
            <a:r>
              <a:rPr lang="fr-FR" sz="1600" dirty="0">
                <a:solidFill>
                  <a:schemeClr val="tx1">
                    <a:lumMod val="75000"/>
                    <a:lumOff val="25000"/>
                  </a:schemeClr>
                </a:solidFill>
              </a:rPr>
              <a:t>The user can </a:t>
            </a:r>
            <a:r>
              <a:rPr lang="fr-FR" sz="1600" dirty="0" err="1">
                <a:solidFill>
                  <a:schemeClr val="tx1">
                    <a:lumMod val="75000"/>
                    <a:lumOff val="25000"/>
                  </a:schemeClr>
                </a:solidFill>
              </a:rPr>
              <a:t>choose</a:t>
            </a:r>
            <a:r>
              <a:rPr lang="fr-FR" sz="1600" dirty="0">
                <a:solidFill>
                  <a:schemeClr val="tx1">
                    <a:lumMod val="75000"/>
                    <a:lumOff val="25000"/>
                  </a:schemeClr>
                </a:solidFill>
              </a:rPr>
              <a:t> </a:t>
            </a:r>
            <a:r>
              <a:rPr lang="fr-FR" sz="1600" dirty="0" err="1">
                <a:solidFill>
                  <a:schemeClr val="tx1">
                    <a:lumMod val="75000"/>
                    <a:lumOff val="25000"/>
                  </a:schemeClr>
                </a:solidFill>
              </a:rPr>
              <a:t>whether</a:t>
            </a:r>
            <a:r>
              <a:rPr lang="fr-FR" sz="1600" dirty="0">
                <a:solidFill>
                  <a:schemeClr val="tx1">
                    <a:lumMod val="75000"/>
                    <a:lumOff val="25000"/>
                  </a:schemeClr>
                </a:solidFill>
              </a:rPr>
              <a:t> </a:t>
            </a:r>
            <a:r>
              <a:rPr lang="fr-FR" sz="1600" dirty="0" err="1">
                <a:solidFill>
                  <a:schemeClr val="tx1">
                    <a:lumMod val="75000"/>
                    <a:lumOff val="25000"/>
                  </a:schemeClr>
                </a:solidFill>
              </a:rPr>
              <a:t>he</a:t>
            </a:r>
            <a:r>
              <a:rPr lang="fr-FR" sz="1600" dirty="0">
                <a:solidFill>
                  <a:schemeClr val="tx1">
                    <a:lumMod val="75000"/>
                    <a:lumOff val="25000"/>
                  </a:schemeClr>
                </a:solidFill>
              </a:rPr>
              <a:t> can update or not the version.</a:t>
            </a:r>
          </a:p>
        </p:txBody>
      </p:sp>
      <p:pic>
        <p:nvPicPr>
          <p:cNvPr id="13" name="Image 12">
            <a:extLst>
              <a:ext uri="{FF2B5EF4-FFF2-40B4-BE49-F238E27FC236}">
                <a16:creationId xmlns:a16="http://schemas.microsoft.com/office/drawing/2014/main" id="{7A93ADE4-C105-4D36-93C8-CF2637DB5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5" y="2705796"/>
            <a:ext cx="360845" cy="360845"/>
          </a:xfrm>
          <a:prstGeom prst="rect">
            <a:avLst/>
          </a:prstGeom>
        </p:spPr>
      </p:pic>
      <p:sp>
        <p:nvSpPr>
          <p:cNvPr id="16" name="Title 1">
            <a:extLst>
              <a:ext uri="{FF2B5EF4-FFF2-40B4-BE49-F238E27FC236}">
                <a16:creationId xmlns:a16="http://schemas.microsoft.com/office/drawing/2014/main" id="{05472093-8FC5-4281-9EB2-7050479F585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cxnSp>
        <p:nvCxnSpPr>
          <p:cNvPr id="14" name="Connecteur droit avec flèche 13">
            <a:extLst>
              <a:ext uri="{FF2B5EF4-FFF2-40B4-BE49-F238E27FC236}">
                <a16:creationId xmlns:a16="http://schemas.microsoft.com/office/drawing/2014/main" id="{BBAECA17-416A-409A-B2BA-1FE584DE0645}"/>
              </a:ext>
            </a:extLst>
          </p:cNvPr>
          <p:cNvCxnSpPr>
            <a:cxnSpLocks/>
          </p:cNvCxnSpPr>
          <p:nvPr/>
        </p:nvCxnSpPr>
        <p:spPr>
          <a:xfrm flipV="1">
            <a:off x="4241760" y="3066641"/>
            <a:ext cx="2926295" cy="6104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44EC13B-85BC-4B77-9FC0-EFB211117DDA}"/>
              </a:ext>
            </a:extLst>
          </p:cNvPr>
          <p:cNvSpPr txBox="1"/>
          <p:nvPr/>
        </p:nvSpPr>
        <p:spPr>
          <a:xfrm>
            <a:off x="880903" y="3296196"/>
            <a:ext cx="5036421" cy="1077218"/>
          </a:xfrm>
          <a:prstGeom prst="rect">
            <a:avLst/>
          </a:prstGeom>
          <a:noFill/>
        </p:spPr>
        <p:txBody>
          <a:bodyPr wrap="square">
            <a:spAutoFit/>
          </a:bodyPr>
          <a:lstStyle/>
          <a:p>
            <a:r>
              <a:rPr lang="fr-FR" sz="1600" dirty="0">
                <a:solidFill>
                  <a:schemeClr val="tx1">
                    <a:lumMod val="75000"/>
                    <a:lumOff val="25000"/>
                  </a:schemeClr>
                </a:solidFill>
              </a:rPr>
              <a:t>2 stages:</a:t>
            </a:r>
          </a:p>
          <a:p>
            <a:r>
              <a:rPr lang="fr-FR" sz="1600" dirty="0">
                <a:solidFill>
                  <a:schemeClr val="tx1">
                    <a:lumMod val="75000"/>
                    <a:lumOff val="25000"/>
                  </a:schemeClr>
                </a:solidFill>
              </a:rPr>
              <a:t>1. Do </a:t>
            </a:r>
            <a:r>
              <a:rPr lang="fr-FR" sz="1600" dirty="0" err="1">
                <a:solidFill>
                  <a:schemeClr val="tx1">
                    <a:lumMod val="75000"/>
                    <a:lumOff val="25000"/>
                  </a:schemeClr>
                </a:solidFill>
              </a:rPr>
              <a:t>you</a:t>
            </a:r>
            <a:r>
              <a:rPr lang="fr-FR" sz="1600" dirty="0">
                <a:solidFill>
                  <a:schemeClr val="tx1">
                    <a:lumMod val="75000"/>
                    <a:lumOff val="25000"/>
                  </a:schemeClr>
                </a:solidFill>
              </a:rPr>
              <a:t> </a:t>
            </a:r>
            <a:r>
              <a:rPr lang="fr-FR" sz="1600" dirty="0" err="1">
                <a:solidFill>
                  <a:schemeClr val="tx1">
                    <a:lumMod val="75000"/>
                    <a:lumOff val="25000"/>
                  </a:schemeClr>
                </a:solidFill>
              </a:rPr>
              <a:t>want</a:t>
            </a:r>
            <a:r>
              <a:rPr lang="fr-FR" sz="1600" dirty="0">
                <a:solidFill>
                  <a:schemeClr val="tx1">
                    <a:lumMod val="75000"/>
                    <a:lumOff val="25000"/>
                  </a:schemeClr>
                </a:solidFill>
              </a:rPr>
              <a:t> to update? Yes or No</a:t>
            </a:r>
          </a:p>
          <a:p>
            <a:r>
              <a:rPr lang="fr-FR" sz="1600" dirty="0">
                <a:solidFill>
                  <a:schemeClr val="tx1">
                    <a:lumMod val="75000"/>
                    <a:lumOff val="25000"/>
                  </a:schemeClr>
                </a:solidFill>
              </a:rPr>
              <a:t>2. If Yes, </a:t>
            </a:r>
            <a:r>
              <a:rPr lang="fr-FR" sz="1600" dirty="0" err="1">
                <a:solidFill>
                  <a:schemeClr val="tx1">
                    <a:lumMod val="75000"/>
                    <a:lumOff val="25000"/>
                  </a:schemeClr>
                </a:solidFill>
              </a:rPr>
              <a:t>you</a:t>
            </a:r>
            <a:r>
              <a:rPr lang="fr-FR" sz="1600" dirty="0">
                <a:solidFill>
                  <a:schemeClr val="tx1">
                    <a:lumMod val="75000"/>
                    <a:lumOff val="25000"/>
                  </a:schemeClr>
                </a:solidFill>
              </a:rPr>
              <a:t> can </a:t>
            </a:r>
            <a:r>
              <a:rPr lang="fr-FR" sz="1600" dirty="0" err="1">
                <a:solidFill>
                  <a:schemeClr val="tx1">
                    <a:lumMod val="75000"/>
                    <a:lumOff val="25000"/>
                  </a:schemeClr>
                </a:solidFill>
              </a:rPr>
              <a:t>choose</a:t>
            </a:r>
            <a:r>
              <a:rPr lang="fr-FR" sz="1600" dirty="0">
                <a:solidFill>
                  <a:schemeClr val="tx1">
                    <a:lumMod val="75000"/>
                    <a:lumOff val="25000"/>
                  </a:schemeClr>
                </a:solidFill>
              </a:rPr>
              <a:t> </a:t>
            </a:r>
            <a:r>
              <a:rPr lang="fr-FR" sz="1600" dirty="0" err="1">
                <a:solidFill>
                  <a:schemeClr val="tx1">
                    <a:lumMod val="75000"/>
                    <a:lumOff val="25000"/>
                  </a:schemeClr>
                </a:solidFill>
              </a:rPr>
              <a:t>whether</a:t>
            </a:r>
            <a:r>
              <a:rPr lang="fr-FR" sz="1600" dirty="0">
                <a:solidFill>
                  <a:schemeClr val="tx1">
                    <a:lumMod val="75000"/>
                    <a:lumOff val="25000"/>
                  </a:schemeClr>
                </a:solidFill>
              </a:rPr>
              <a:t> to exit the software </a:t>
            </a:r>
            <a:r>
              <a:rPr lang="fr-FR" sz="1600" dirty="0" err="1">
                <a:solidFill>
                  <a:schemeClr val="tx1">
                    <a:lumMod val="75000"/>
                    <a:lumOff val="25000"/>
                  </a:schemeClr>
                </a:solidFill>
              </a:rPr>
              <a:t>now</a:t>
            </a:r>
            <a:r>
              <a:rPr lang="fr-FR" sz="1600" dirty="0">
                <a:solidFill>
                  <a:schemeClr val="tx1">
                    <a:lumMod val="75000"/>
                    <a:lumOff val="25000"/>
                  </a:schemeClr>
                </a:solidFill>
              </a:rPr>
              <a:t> &amp; run the update or to exit and update </a:t>
            </a:r>
            <a:r>
              <a:rPr lang="fr-FR" sz="1600" dirty="0" err="1">
                <a:solidFill>
                  <a:schemeClr val="tx1">
                    <a:lumMod val="75000"/>
                    <a:lumOff val="25000"/>
                  </a:schemeClr>
                </a:solidFill>
              </a:rPr>
              <a:t>later</a:t>
            </a:r>
            <a:r>
              <a:rPr lang="fr-FR" sz="1600" dirty="0">
                <a:solidFill>
                  <a:schemeClr val="tx1">
                    <a:lumMod val="75000"/>
                    <a:lumOff val="25000"/>
                  </a:schemeClr>
                </a:solidFill>
              </a:rPr>
              <a:t> </a:t>
            </a:r>
            <a:r>
              <a:rPr lang="fr-FR" sz="1600" dirty="0" err="1">
                <a:solidFill>
                  <a:schemeClr val="tx1">
                    <a:lumMod val="75000"/>
                    <a:lumOff val="25000"/>
                  </a:schemeClr>
                </a:solidFill>
              </a:rPr>
              <a:t>manually</a:t>
            </a:r>
            <a:r>
              <a:rPr lang="fr-FR" sz="1600" dirty="0">
                <a:solidFill>
                  <a:schemeClr val="tx1">
                    <a:lumMod val="75000"/>
                    <a:lumOff val="25000"/>
                  </a:schemeClr>
                </a:solidFill>
              </a:rPr>
              <a:t>.</a:t>
            </a:r>
          </a:p>
        </p:txBody>
      </p:sp>
      <p:cxnSp>
        <p:nvCxnSpPr>
          <p:cNvPr id="17" name="Connecteur droit avec flèche 16">
            <a:extLst>
              <a:ext uri="{FF2B5EF4-FFF2-40B4-BE49-F238E27FC236}">
                <a16:creationId xmlns:a16="http://schemas.microsoft.com/office/drawing/2014/main" id="{3ED780EA-119A-4002-98DC-87FB656DC7DC}"/>
              </a:ext>
            </a:extLst>
          </p:cNvPr>
          <p:cNvCxnSpPr>
            <a:cxnSpLocks/>
            <a:endCxn id="7" idx="1"/>
          </p:cNvCxnSpPr>
          <p:nvPr/>
        </p:nvCxnSpPr>
        <p:spPr>
          <a:xfrm>
            <a:off x="5917324" y="4057565"/>
            <a:ext cx="946085" cy="3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98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86DFF08A-4857-4C05-BA54-E3ECEDB506C3}"/>
              </a:ext>
            </a:extLst>
          </p:cNvPr>
          <p:cNvSpPr txBox="1"/>
          <p:nvPr/>
        </p:nvSpPr>
        <p:spPr>
          <a:xfrm>
            <a:off x="551384" y="1531600"/>
            <a:ext cx="2507525" cy="461665"/>
          </a:xfrm>
          <a:prstGeom prst="rect">
            <a:avLst/>
          </a:prstGeom>
          <a:noFill/>
        </p:spPr>
        <p:txBody>
          <a:bodyPr wrap="square">
            <a:spAutoFit/>
          </a:bodyPr>
          <a:lstStyle/>
          <a:p>
            <a:r>
              <a:rPr lang="fr-FR" sz="2400" b="1" dirty="0" err="1"/>
              <a:t>Chamfering</a:t>
            </a:r>
            <a:r>
              <a:rPr lang="fr-FR" sz="2400" b="1" dirty="0"/>
              <a:t> Mill</a:t>
            </a:r>
          </a:p>
        </p:txBody>
      </p:sp>
      <p:sp>
        <p:nvSpPr>
          <p:cNvPr id="10" name="ZoneTexte 9">
            <a:extLst>
              <a:ext uri="{FF2B5EF4-FFF2-40B4-BE49-F238E27FC236}">
                <a16:creationId xmlns:a16="http://schemas.microsoft.com/office/drawing/2014/main" id="{6F01FBB7-00D3-4337-A316-044804AD58D0}"/>
              </a:ext>
            </a:extLst>
          </p:cNvPr>
          <p:cNvSpPr txBox="1"/>
          <p:nvPr/>
        </p:nvSpPr>
        <p:spPr>
          <a:xfrm>
            <a:off x="551384" y="2078830"/>
            <a:ext cx="6266747" cy="584775"/>
          </a:xfrm>
          <a:prstGeom prst="rect">
            <a:avLst/>
          </a:prstGeom>
          <a:noFill/>
        </p:spPr>
        <p:txBody>
          <a:bodyPr wrap="square">
            <a:spAutoFit/>
          </a:bodyPr>
          <a:lstStyle/>
          <a:p>
            <a:pPr marL="285750" indent="-285750">
              <a:buFontTx/>
              <a:buChar char="-"/>
            </a:pPr>
            <a:r>
              <a:rPr lang="fr-FR" sz="1600" dirty="0" err="1">
                <a:solidFill>
                  <a:schemeClr val="tx1">
                    <a:lumMod val="75000"/>
                    <a:lumOff val="25000"/>
                  </a:schemeClr>
                </a:solidFill>
              </a:rPr>
              <a:t>Add</a:t>
            </a:r>
            <a:r>
              <a:rPr lang="fr-FR" sz="1600" dirty="0">
                <a:solidFill>
                  <a:schemeClr val="tx1">
                    <a:lumMod val="75000"/>
                    <a:lumOff val="25000"/>
                  </a:schemeClr>
                </a:solidFill>
              </a:rPr>
              <a:t> of </a:t>
            </a:r>
            <a:r>
              <a:rPr lang="fr-FR" sz="1600" b="1" dirty="0">
                <a:solidFill>
                  <a:schemeClr val="tx1">
                    <a:lumMod val="75000"/>
                    <a:lumOff val="25000"/>
                  </a:schemeClr>
                </a:solidFill>
              </a:rPr>
              <a:t>Cutting </a:t>
            </a:r>
            <a:r>
              <a:rPr lang="fr-FR" sz="1600" b="1" dirty="0" err="1">
                <a:solidFill>
                  <a:schemeClr val="tx1">
                    <a:lumMod val="75000"/>
                    <a:lumOff val="25000"/>
                  </a:schemeClr>
                </a:solidFill>
              </a:rPr>
              <a:t>length</a:t>
            </a:r>
            <a:r>
              <a:rPr lang="fr-FR" sz="1600" b="1" dirty="0">
                <a:solidFill>
                  <a:schemeClr val="tx1">
                    <a:lumMod val="75000"/>
                    <a:lumOff val="25000"/>
                  </a:schemeClr>
                </a:solidFill>
              </a:rPr>
              <a:t> (APMX) </a:t>
            </a:r>
            <a:r>
              <a:rPr lang="fr-FR" sz="1600" dirty="0">
                <a:solidFill>
                  <a:schemeClr val="tx1">
                    <a:lumMod val="75000"/>
                    <a:lumOff val="25000"/>
                  </a:schemeClr>
                </a:solidFill>
              </a:rPr>
              <a:t>to </a:t>
            </a:r>
            <a:r>
              <a:rPr lang="fr-FR" sz="1600" dirty="0" err="1">
                <a:solidFill>
                  <a:schemeClr val="tx1">
                    <a:lumMod val="75000"/>
                    <a:lumOff val="25000"/>
                  </a:schemeClr>
                </a:solidFill>
              </a:rPr>
              <a:t>define</a:t>
            </a:r>
            <a:r>
              <a:rPr lang="fr-FR" sz="1600" dirty="0">
                <a:solidFill>
                  <a:schemeClr val="tx1">
                    <a:lumMod val="75000"/>
                    <a:lumOff val="25000"/>
                  </a:schemeClr>
                </a:solidFill>
              </a:rPr>
              <a:t> the </a:t>
            </a:r>
            <a:r>
              <a:rPr lang="fr-FR" sz="1600" dirty="0" err="1">
                <a:solidFill>
                  <a:schemeClr val="tx1">
                    <a:lumMod val="75000"/>
                    <a:lumOff val="25000"/>
                  </a:schemeClr>
                </a:solidFill>
              </a:rPr>
              <a:t>shoulder</a:t>
            </a:r>
            <a:r>
              <a:rPr lang="fr-FR" sz="1600" dirty="0">
                <a:solidFill>
                  <a:schemeClr val="tx1">
                    <a:lumMod val="75000"/>
                    <a:lumOff val="25000"/>
                  </a:schemeClr>
                </a:solidFill>
              </a:rPr>
              <a:t> on top of </a:t>
            </a:r>
            <a:r>
              <a:rPr lang="fr-FR" sz="1600" dirty="0" err="1">
                <a:solidFill>
                  <a:schemeClr val="tx1">
                    <a:lumMod val="75000"/>
                    <a:lumOff val="25000"/>
                  </a:schemeClr>
                </a:solidFill>
              </a:rPr>
              <a:t>cone</a:t>
            </a:r>
            <a:r>
              <a:rPr lang="fr-FR" sz="1600" dirty="0">
                <a:solidFill>
                  <a:schemeClr val="tx1">
                    <a:lumMod val="75000"/>
                    <a:lumOff val="25000"/>
                  </a:schemeClr>
                </a:solidFill>
              </a:rPr>
              <a:t>.</a:t>
            </a:r>
          </a:p>
          <a:p>
            <a:pPr marL="285750" indent="-285750">
              <a:buFontTx/>
              <a:buChar char="-"/>
            </a:pPr>
            <a:r>
              <a:rPr lang="fr-FR" sz="1600" dirty="0">
                <a:solidFill>
                  <a:schemeClr val="tx1">
                    <a:lumMod val="75000"/>
                    <a:lumOff val="25000"/>
                  </a:schemeClr>
                </a:solidFill>
              </a:rPr>
              <a:t>New image of </a:t>
            </a:r>
            <a:r>
              <a:rPr lang="fr-FR" sz="1600" dirty="0" err="1">
                <a:solidFill>
                  <a:schemeClr val="tx1">
                    <a:lumMod val="75000"/>
                    <a:lumOff val="25000"/>
                  </a:schemeClr>
                </a:solidFill>
              </a:rPr>
              <a:t>tool</a:t>
            </a:r>
            <a:endParaRPr lang="fr-FR" sz="1600" dirty="0">
              <a:solidFill>
                <a:schemeClr val="tx1">
                  <a:lumMod val="75000"/>
                  <a:lumOff val="25000"/>
                </a:schemeClr>
              </a:solidFill>
            </a:endParaRPr>
          </a:p>
        </p:txBody>
      </p:sp>
      <p:pic>
        <p:nvPicPr>
          <p:cNvPr id="11" name="Image 10">
            <a:extLst>
              <a:ext uri="{FF2B5EF4-FFF2-40B4-BE49-F238E27FC236}">
                <a16:creationId xmlns:a16="http://schemas.microsoft.com/office/drawing/2014/main" id="{F093FD92-3749-4A4F-AF6E-72E98229B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40" y="3258247"/>
            <a:ext cx="4845883" cy="3339061"/>
          </a:xfrm>
          <a:prstGeom prst="rect">
            <a:avLst/>
          </a:prstGeom>
        </p:spPr>
      </p:pic>
      <p:sp>
        <p:nvSpPr>
          <p:cNvPr id="12" name="ZoneTexte 11">
            <a:extLst>
              <a:ext uri="{FF2B5EF4-FFF2-40B4-BE49-F238E27FC236}">
                <a16:creationId xmlns:a16="http://schemas.microsoft.com/office/drawing/2014/main" id="{E5EB6455-96F6-4A83-B3C5-589564E83433}"/>
              </a:ext>
            </a:extLst>
          </p:cNvPr>
          <p:cNvSpPr txBox="1"/>
          <p:nvPr/>
        </p:nvSpPr>
        <p:spPr>
          <a:xfrm>
            <a:off x="3161317" y="1593802"/>
            <a:ext cx="1642246" cy="369332"/>
          </a:xfrm>
          <a:prstGeom prst="rect">
            <a:avLst/>
          </a:prstGeom>
          <a:noFill/>
          <a:ln w="28575">
            <a:solidFill>
              <a:srgbClr val="C00000"/>
            </a:solidFill>
          </a:ln>
        </p:spPr>
        <p:txBody>
          <a:bodyPr wrap="square" rtlCol="0">
            <a:spAutoFit/>
          </a:bodyPr>
          <a:lstStyle/>
          <a:p>
            <a:r>
              <a:rPr lang="fr-FR" dirty="0"/>
              <a:t>14403 GO2Fr</a:t>
            </a:r>
          </a:p>
        </p:txBody>
      </p:sp>
      <p:sp>
        <p:nvSpPr>
          <p:cNvPr id="13" name="ZoneTexte 12">
            <a:extLst>
              <a:ext uri="{FF2B5EF4-FFF2-40B4-BE49-F238E27FC236}">
                <a16:creationId xmlns:a16="http://schemas.microsoft.com/office/drawing/2014/main" id="{19D90472-C517-4A0E-A44A-C1B5F57853DB}"/>
              </a:ext>
            </a:extLst>
          </p:cNvPr>
          <p:cNvSpPr txBox="1"/>
          <p:nvPr/>
        </p:nvSpPr>
        <p:spPr>
          <a:xfrm>
            <a:off x="1203145" y="2893242"/>
            <a:ext cx="802378" cy="369332"/>
          </a:xfrm>
          <a:prstGeom prst="rect">
            <a:avLst/>
          </a:prstGeom>
          <a:noFill/>
        </p:spPr>
        <p:txBody>
          <a:bodyPr wrap="square" rtlCol="0">
            <a:spAutoFit/>
          </a:bodyPr>
          <a:lstStyle/>
          <a:p>
            <a:r>
              <a:rPr lang="fr-FR" b="1" dirty="0">
                <a:solidFill>
                  <a:schemeClr val="tx1">
                    <a:lumMod val="75000"/>
                    <a:lumOff val="25000"/>
                  </a:schemeClr>
                </a:solidFill>
              </a:rPr>
              <a:t>V6.08</a:t>
            </a:r>
          </a:p>
        </p:txBody>
      </p:sp>
      <p:sp>
        <p:nvSpPr>
          <p:cNvPr id="15" name="ZoneTexte 14">
            <a:extLst>
              <a:ext uri="{FF2B5EF4-FFF2-40B4-BE49-F238E27FC236}">
                <a16:creationId xmlns:a16="http://schemas.microsoft.com/office/drawing/2014/main" id="{4619F44E-2AE3-40FB-9B37-8204BCA74FE3}"/>
              </a:ext>
            </a:extLst>
          </p:cNvPr>
          <p:cNvSpPr txBox="1"/>
          <p:nvPr/>
        </p:nvSpPr>
        <p:spPr>
          <a:xfrm>
            <a:off x="2112515" y="2893242"/>
            <a:ext cx="802378" cy="369332"/>
          </a:xfrm>
          <a:prstGeom prst="rect">
            <a:avLst/>
          </a:prstGeom>
          <a:noFill/>
        </p:spPr>
        <p:txBody>
          <a:bodyPr wrap="square" rtlCol="0">
            <a:spAutoFit/>
          </a:bodyPr>
          <a:lstStyle/>
          <a:p>
            <a:r>
              <a:rPr lang="fr-FR" b="1" dirty="0">
                <a:solidFill>
                  <a:srgbClr val="C00000"/>
                </a:solidFill>
              </a:rPr>
              <a:t>V6.09</a:t>
            </a:r>
          </a:p>
        </p:txBody>
      </p:sp>
      <p:cxnSp>
        <p:nvCxnSpPr>
          <p:cNvPr id="16" name="Connecteur droit 15">
            <a:extLst>
              <a:ext uri="{FF2B5EF4-FFF2-40B4-BE49-F238E27FC236}">
                <a16:creationId xmlns:a16="http://schemas.microsoft.com/office/drawing/2014/main" id="{12061749-5FE9-465A-B103-797399A4D312}"/>
              </a:ext>
            </a:extLst>
          </p:cNvPr>
          <p:cNvCxnSpPr>
            <a:cxnSpLocks/>
          </p:cNvCxnSpPr>
          <p:nvPr/>
        </p:nvCxnSpPr>
        <p:spPr>
          <a:xfrm>
            <a:off x="2038867" y="2897568"/>
            <a:ext cx="0" cy="115891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0CF2CDB9-72E2-45AB-AC8A-52A79F8BC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899" y="2684064"/>
            <a:ext cx="4288083" cy="2112512"/>
          </a:xfrm>
          <a:prstGeom prst="rect">
            <a:avLst/>
          </a:prstGeom>
        </p:spPr>
      </p:pic>
      <p:sp>
        <p:nvSpPr>
          <p:cNvPr id="18" name="ZoneTexte 17">
            <a:extLst>
              <a:ext uri="{FF2B5EF4-FFF2-40B4-BE49-F238E27FC236}">
                <a16:creationId xmlns:a16="http://schemas.microsoft.com/office/drawing/2014/main" id="{40282395-F703-44E2-8478-912E9073A8A4}"/>
              </a:ext>
            </a:extLst>
          </p:cNvPr>
          <p:cNvSpPr txBox="1"/>
          <p:nvPr/>
        </p:nvSpPr>
        <p:spPr>
          <a:xfrm>
            <a:off x="7735959" y="1531599"/>
            <a:ext cx="3236841" cy="461665"/>
          </a:xfrm>
          <a:prstGeom prst="rect">
            <a:avLst/>
          </a:prstGeom>
          <a:noFill/>
        </p:spPr>
        <p:txBody>
          <a:bodyPr wrap="square">
            <a:spAutoFit/>
          </a:bodyPr>
          <a:lstStyle/>
          <a:p>
            <a:r>
              <a:rPr lang="fr-FR" sz="2400" b="1" dirty="0"/>
              <a:t>Double </a:t>
            </a:r>
            <a:r>
              <a:rPr lang="fr-FR" sz="2400" b="1" dirty="0" err="1"/>
              <a:t>Chamfer</a:t>
            </a:r>
            <a:r>
              <a:rPr lang="fr-FR" sz="2400" b="1" dirty="0"/>
              <a:t> Cutter</a:t>
            </a:r>
          </a:p>
        </p:txBody>
      </p:sp>
      <p:sp>
        <p:nvSpPr>
          <p:cNvPr id="19" name="ZoneTexte 18">
            <a:extLst>
              <a:ext uri="{FF2B5EF4-FFF2-40B4-BE49-F238E27FC236}">
                <a16:creationId xmlns:a16="http://schemas.microsoft.com/office/drawing/2014/main" id="{565B68AF-735F-471B-971D-8819D33D8243}"/>
              </a:ext>
            </a:extLst>
          </p:cNvPr>
          <p:cNvSpPr txBox="1"/>
          <p:nvPr/>
        </p:nvSpPr>
        <p:spPr>
          <a:xfrm>
            <a:off x="7735959" y="2022358"/>
            <a:ext cx="2748435" cy="369332"/>
          </a:xfrm>
          <a:prstGeom prst="rect">
            <a:avLst/>
          </a:prstGeom>
          <a:noFill/>
        </p:spPr>
        <p:txBody>
          <a:bodyPr wrap="square">
            <a:spAutoFit/>
          </a:bodyPr>
          <a:lstStyle/>
          <a:p>
            <a:r>
              <a:rPr lang="fr-FR" sz="1800" dirty="0" err="1">
                <a:solidFill>
                  <a:schemeClr val="tx1">
                    <a:lumMod val="75000"/>
                    <a:lumOff val="25000"/>
                  </a:schemeClr>
                </a:solidFill>
              </a:rPr>
              <a:t>Add</a:t>
            </a:r>
            <a:r>
              <a:rPr lang="fr-FR" sz="1800" dirty="0">
                <a:solidFill>
                  <a:schemeClr val="tx1">
                    <a:lumMod val="75000"/>
                    <a:lumOff val="25000"/>
                  </a:schemeClr>
                </a:solidFill>
              </a:rPr>
              <a:t> of </a:t>
            </a:r>
            <a:r>
              <a:rPr lang="fr-FR" sz="1800" b="1" dirty="0">
                <a:solidFill>
                  <a:schemeClr val="tx1">
                    <a:lumMod val="75000"/>
                    <a:lumOff val="25000"/>
                  </a:schemeClr>
                </a:solidFill>
              </a:rPr>
              <a:t>Back Angle (BA)</a:t>
            </a:r>
            <a:r>
              <a:rPr lang="fr-FR" sz="1800" dirty="0">
                <a:solidFill>
                  <a:schemeClr val="tx1">
                    <a:lumMod val="75000"/>
                    <a:lumOff val="25000"/>
                  </a:schemeClr>
                </a:solidFill>
              </a:rPr>
              <a:t> </a:t>
            </a:r>
            <a:endParaRPr lang="fr-FR" dirty="0"/>
          </a:p>
        </p:txBody>
      </p:sp>
      <p:sp>
        <p:nvSpPr>
          <p:cNvPr id="20" name="Rectangle 19">
            <a:extLst>
              <a:ext uri="{FF2B5EF4-FFF2-40B4-BE49-F238E27FC236}">
                <a16:creationId xmlns:a16="http://schemas.microsoft.com/office/drawing/2014/main" id="{81C26F12-B6FA-40A3-8A12-8531E9E0843E}"/>
              </a:ext>
            </a:extLst>
          </p:cNvPr>
          <p:cNvSpPr/>
          <p:nvPr/>
        </p:nvSpPr>
        <p:spPr>
          <a:xfrm>
            <a:off x="2058085" y="5590929"/>
            <a:ext cx="455093" cy="6855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15CD96F8-A1B6-41F2-B9A8-055274856AA2}"/>
              </a:ext>
            </a:extLst>
          </p:cNvPr>
          <p:cNvSpPr/>
          <p:nvPr/>
        </p:nvSpPr>
        <p:spPr>
          <a:xfrm>
            <a:off x="10219912" y="4069371"/>
            <a:ext cx="1800200" cy="2953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itle 1">
            <a:extLst>
              <a:ext uri="{FF2B5EF4-FFF2-40B4-BE49-F238E27FC236}">
                <a16:creationId xmlns:a16="http://schemas.microsoft.com/office/drawing/2014/main" id="{CBAD8F4E-A2FB-466D-9316-E8CE28D1089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4" name="ZoneTexte 23">
            <a:extLst>
              <a:ext uri="{FF2B5EF4-FFF2-40B4-BE49-F238E27FC236}">
                <a16:creationId xmlns:a16="http://schemas.microsoft.com/office/drawing/2014/main" id="{85A730BB-8687-427F-8A1A-03F41DCB96F9}"/>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spTree>
    <p:extLst>
      <p:ext uri="{BB962C8B-B14F-4D97-AF65-F5344CB8AC3E}">
        <p14:creationId xmlns:p14="http://schemas.microsoft.com/office/powerpoint/2010/main" val="17073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6" name="Image 5">
            <a:extLst>
              <a:ext uri="{FF2B5EF4-FFF2-40B4-BE49-F238E27FC236}">
                <a16:creationId xmlns:a16="http://schemas.microsoft.com/office/drawing/2014/main" id="{2E9FFF39-AC2B-4D0E-897B-3002A4EAE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923686"/>
            <a:ext cx="4824764" cy="2777181"/>
          </a:xfrm>
          <a:prstGeom prst="rect">
            <a:avLst/>
          </a:prstGeom>
        </p:spPr>
      </p:pic>
      <p:sp>
        <p:nvSpPr>
          <p:cNvPr id="9" name="ZoneTexte 8">
            <a:extLst>
              <a:ext uri="{FF2B5EF4-FFF2-40B4-BE49-F238E27FC236}">
                <a16:creationId xmlns:a16="http://schemas.microsoft.com/office/drawing/2014/main" id="{E15E1474-D634-4FB1-8C9B-6CB63629B6EC}"/>
              </a:ext>
            </a:extLst>
          </p:cNvPr>
          <p:cNvSpPr txBox="1"/>
          <p:nvPr/>
        </p:nvSpPr>
        <p:spPr>
          <a:xfrm>
            <a:off x="551384" y="2095612"/>
            <a:ext cx="2800043" cy="338554"/>
          </a:xfrm>
          <a:prstGeom prst="rect">
            <a:avLst/>
          </a:prstGeom>
          <a:noFill/>
        </p:spPr>
        <p:txBody>
          <a:bodyPr wrap="square" rtlCol="0">
            <a:spAutoFit/>
          </a:bodyPr>
          <a:lstStyle/>
          <a:p>
            <a:r>
              <a:rPr lang="fr-FR" sz="1600" dirty="0" err="1">
                <a:solidFill>
                  <a:schemeClr val="tx1">
                    <a:lumMod val="75000"/>
                    <a:lumOff val="25000"/>
                  </a:schemeClr>
                </a:solidFill>
              </a:rPr>
              <a:t>Add</a:t>
            </a:r>
            <a:r>
              <a:rPr lang="fr-FR" sz="1600" dirty="0">
                <a:solidFill>
                  <a:schemeClr val="tx1">
                    <a:lumMod val="75000"/>
                    <a:lumOff val="25000"/>
                  </a:schemeClr>
                </a:solidFill>
              </a:rPr>
              <a:t> of </a:t>
            </a:r>
            <a:r>
              <a:rPr lang="fr-FR" sz="1600" b="1" dirty="0" err="1">
                <a:solidFill>
                  <a:schemeClr val="tx1">
                    <a:lumMod val="75000"/>
                    <a:lumOff val="25000"/>
                  </a:schemeClr>
                </a:solidFill>
              </a:rPr>
              <a:t>Shank</a:t>
            </a:r>
            <a:r>
              <a:rPr lang="fr-FR" sz="1600" b="1" dirty="0">
                <a:solidFill>
                  <a:schemeClr val="tx1">
                    <a:lumMod val="75000"/>
                    <a:lumOff val="25000"/>
                  </a:schemeClr>
                </a:solidFill>
              </a:rPr>
              <a:t> </a:t>
            </a:r>
            <a:r>
              <a:rPr lang="fr-FR" sz="1600" b="1" dirty="0" err="1">
                <a:solidFill>
                  <a:schemeClr val="tx1">
                    <a:lumMod val="75000"/>
                    <a:lumOff val="25000"/>
                  </a:schemeClr>
                </a:solidFill>
              </a:rPr>
              <a:t>Diameter</a:t>
            </a:r>
            <a:r>
              <a:rPr lang="fr-FR" sz="1600" b="1" dirty="0">
                <a:solidFill>
                  <a:schemeClr val="tx1">
                    <a:lumMod val="75000"/>
                    <a:lumOff val="25000"/>
                  </a:schemeClr>
                </a:solidFill>
              </a:rPr>
              <a:t> (DCX)</a:t>
            </a:r>
          </a:p>
        </p:txBody>
      </p:sp>
      <p:sp>
        <p:nvSpPr>
          <p:cNvPr id="11" name="ZoneTexte 10">
            <a:extLst>
              <a:ext uri="{FF2B5EF4-FFF2-40B4-BE49-F238E27FC236}">
                <a16:creationId xmlns:a16="http://schemas.microsoft.com/office/drawing/2014/main" id="{52503338-5E85-483B-B0BB-B5F6552042D0}"/>
              </a:ext>
            </a:extLst>
          </p:cNvPr>
          <p:cNvSpPr txBox="1"/>
          <p:nvPr/>
        </p:nvSpPr>
        <p:spPr>
          <a:xfrm>
            <a:off x="551384" y="1531600"/>
            <a:ext cx="2917804" cy="461665"/>
          </a:xfrm>
          <a:prstGeom prst="rect">
            <a:avLst/>
          </a:prstGeom>
          <a:noFill/>
        </p:spPr>
        <p:txBody>
          <a:bodyPr wrap="square">
            <a:spAutoFit/>
          </a:bodyPr>
          <a:lstStyle/>
          <a:p>
            <a:r>
              <a:rPr lang="fr-FR" sz="2400" b="1" dirty="0">
                <a:effectLst/>
                <a:latin typeface="Calibri" panose="020F0502020204030204" pitchFamily="34" charset="0"/>
                <a:ea typeface="Yu Gothic" panose="020B0400000000000000" pitchFamily="34" charset="-128"/>
              </a:rPr>
              <a:t>¼ </a:t>
            </a:r>
            <a:r>
              <a:rPr lang="fr-FR" sz="2400" b="1" dirty="0">
                <a:latin typeface="Calibri" panose="020F0502020204030204" pitchFamily="34" charset="0"/>
                <a:ea typeface="Yu Gothic" panose="020B0400000000000000" pitchFamily="34" charset="-128"/>
              </a:rPr>
              <a:t>Ci</a:t>
            </a:r>
            <a:r>
              <a:rPr lang="fr-FR" sz="2400" b="1" dirty="0">
                <a:effectLst/>
                <a:latin typeface="Calibri" panose="020F0502020204030204" pitchFamily="34" charset="0"/>
                <a:ea typeface="Yu Gothic" panose="020B0400000000000000" pitchFamily="34" charset="-128"/>
              </a:rPr>
              <a:t>rcle Mill Cutter</a:t>
            </a:r>
            <a:endParaRPr lang="fr-FR" sz="2400" dirty="0">
              <a:effectLst/>
              <a:latin typeface="Calibri" panose="020F0502020204030204" pitchFamily="34" charset="0"/>
              <a:ea typeface="Yu Gothic" panose="020B0400000000000000" pitchFamily="34" charset="-128"/>
            </a:endParaRPr>
          </a:p>
        </p:txBody>
      </p:sp>
      <p:sp>
        <p:nvSpPr>
          <p:cNvPr id="12" name="ZoneTexte 11">
            <a:extLst>
              <a:ext uri="{FF2B5EF4-FFF2-40B4-BE49-F238E27FC236}">
                <a16:creationId xmlns:a16="http://schemas.microsoft.com/office/drawing/2014/main" id="{4F46066F-F29B-46A6-9C62-28F5CFA92A49}"/>
              </a:ext>
            </a:extLst>
          </p:cNvPr>
          <p:cNvSpPr txBox="1"/>
          <p:nvPr/>
        </p:nvSpPr>
        <p:spPr>
          <a:xfrm>
            <a:off x="6096000" y="1531600"/>
            <a:ext cx="3236841" cy="461665"/>
          </a:xfrm>
          <a:prstGeom prst="rect">
            <a:avLst/>
          </a:prstGeom>
          <a:noFill/>
        </p:spPr>
        <p:txBody>
          <a:bodyPr wrap="square">
            <a:spAutoFit/>
          </a:bodyPr>
          <a:lstStyle/>
          <a:p>
            <a:r>
              <a:rPr lang="fr-FR" sz="2400" b="1" dirty="0" err="1"/>
              <a:t>Inverted</a:t>
            </a:r>
            <a:r>
              <a:rPr lang="fr-FR" sz="2400" b="1" dirty="0"/>
              <a:t> Single-Angle</a:t>
            </a:r>
          </a:p>
        </p:txBody>
      </p:sp>
      <p:sp>
        <p:nvSpPr>
          <p:cNvPr id="13" name="Rectangle 12">
            <a:extLst>
              <a:ext uri="{FF2B5EF4-FFF2-40B4-BE49-F238E27FC236}">
                <a16:creationId xmlns:a16="http://schemas.microsoft.com/office/drawing/2014/main" id="{9AE093EC-4CB1-431D-8C18-942C8FDA7948}"/>
              </a:ext>
            </a:extLst>
          </p:cNvPr>
          <p:cNvSpPr/>
          <p:nvPr/>
        </p:nvSpPr>
        <p:spPr>
          <a:xfrm>
            <a:off x="2860452" y="3222994"/>
            <a:ext cx="2178242" cy="3249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7E472CB9-24DB-44B5-9980-6E163F66B9C6}"/>
              </a:ext>
            </a:extLst>
          </p:cNvPr>
          <p:cNvSpPr txBox="1"/>
          <p:nvPr/>
        </p:nvSpPr>
        <p:spPr>
          <a:xfrm>
            <a:off x="9247638" y="1616363"/>
            <a:ext cx="1827065" cy="369332"/>
          </a:xfrm>
          <a:prstGeom prst="rect">
            <a:avLst/>
          </a:prstGeom>
          <a:noFill/>
          <a:ln w="28575">
            <a:solidFill>
              <a:srgbClr val="C00000"/>
            </a:solidFill>
          </a:ln>
        </p:spPr>
        <p:txBody>
          <a:bodyPr wrap="square" rtlCol="0">
            <a:spAutoFit/>
          </a:bodyPr>
          <a:lstStyle/>
          <a:p>
            <a:r>
              <a:rPr lang="fr-FR" dirty="0"/>
              <a:t>14311 GO2Gmbh</a:t>
            </a:r>
          </a:p>
        </p:txBody>
      </p:sp>
      <p:pic>
        <p:nvPicPr>
          <p:cNvPr id="16" name="Image 15">
            <a:extLst>
              <a:ext uri="{FF2B5EF4-FFF2-40B4-BE49-F238E27FC236}">
                <a16:creationId xmlns:a16="http://schemas.microsoft.com/office/drawing/2014/main" id="{FF8FF261-2C2D-4EE1-BB6E-8B5FE210A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093" y="2923686"/>
            <a:ext cx="6802962" cy="2292075"/>
          </a:xfrm>
          <a:prstGeom prst="rect">
            <a:avLst/>
          </a:prstGeom>
        </p:spPr>
      </p:pic>
      <p:sp>
        <p:nvSpPr>
          <p:cNvPr id="17" name="Rectangle 16">
            <a:extLst>
              <a:ext uri="{FF2B5EF4-FFF2-40B4-BE49-F238E27FC236}">
                <a16:creationId xmlns:a16="http://schemas.microsoft.com/office/drawing/2014/main" id="{CF403BD6-D668-4334-8D46-1E98D89E0E6D}"/>
              </a:ext>
            </a:extLst>
          </p:cNvPr>
          <p:cNvSpPr/>
          <p:nvPr/>
        </p:nvSpPr>
        <p:spPr>
          <a:xfrm>
            <a:off x="7793898" y="3825400"/>
            <a:ext cx="1980958" cy="2685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23E5F53-B629-4303-8877-00C7FCE8F18C}"/>
              </a:ext>
            </a:extLst>
          </p:cNvPr>
          <p:cNvSpPr/>
          <p:nvPr/>
        </p:nvSpPr>
        <p:spPr>
          <a:xfrm>
            <a:off x="10079806" y="4842484"/>
            <a:ext cx="432049" cy="40831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7748483-F768-4BF4-A115-ADFF7BB055F2}"/>
              </a:ext>
            </a:extLst>
          </p:cNvPr>
          <p:cNvSpPr txBox="1"/>
          <p:nvPr/>
        </p:nvSpPr>
        <p:spPr>
          <a:xfrm>
            <a:off x="6168008" y="2094660"/>
            <a:ext cx="2800043" cy="338554"/>
          </a:xfrm>
          <a:prstGeom prst="rect">
            <a:avLst/>
          </a:prstGeom>
          <a:noFill/>
        </p:spPr>
        <p:txBody>
          <a:bodyPr wrap="square" rtlCol="0">
            <a:spAutoFit/>
          </a:bodyPr>
          <a:lstStyle/>
          <a:p>
            <a:r>
              <a:rPr lang="fr-FR" sz="1600" dirty="0" err="1">
                <a:solidFill>
                  <a:schemeClr val="tx1">
                    <a:lumMod val="75000"/>
                    <a:lumOff val="25000"/>
                  </a:schemeClr>
                </a:solidFill>
              </a:rPr>
              <a:t>Add</a:t>
            </a:r>
            <a:r>
              <a:rPr lang="fr-FR" sz="1600" dirty="0">
                <a:solidFill>
                  <a:schemeClr val="tx1">
                    <a:lumMod val="75000"/>
                    <a:lumOff val="25000"/>
                  </a:schemeClr>
                </a:solidFill>
              </a:rPr>
              <a:t> of </a:t>
            </a:r>
            <a:r>
              <a:rPr lang="fr-FR" sz="1600" b="1" dirty="0">
                <a:solidFill>
                  <a:schemeClr val="tx1">
                    <a:lumMod val="75000"/>
                    <a:lumOff val="25000"/>
                  </a:schemeClr>
                </a:solidFill>
              </a:rPr>
              <a:t>Tool Radius (RE)</a:t>
            </a:r>
          </a:p>
        </p:txBody>
      </p:sp>
      <p:sp>
        <p:nvSpPr>
          <p:cNvPr id="29" name="Title 1">
            <a:extLst>
              <a:ext uri="{FF2B5EF4-FFF2-40B4-BE49-F238E27FC236}">
                <a16:creationId xmlns:a16="http://schemas.microsoft.com/office/drawing/2014/main" id="{DA981BC2-ADD0-425C-B0D1-1C9485E4DB1F}"/>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30" name="ZoneTexte 29">
            <a:extLst>
              <a:ext uri="{FF2B5EF4-FFF2-40B4-BE49-F238E27FC236}">
                <a16:creationId xmlns:a16="http://schemas.microsoft.com/office/drawing/2014/main" id="{A4950A24-47BE-4CF5-ABE2-A46AFFEFB1BF}"/>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spTree>
    <p:extLst>
      <p:ext uri="{BB962C8B-B14F-4D97-AF65-F5344CB8AC3E}">
        <p14:creationId xmlns:p14="http://schemas.microsoft.com/office/powerpoint/2010/main" val="245099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8163A654-2E09-40C2-A074-AD374780401D}"/>
              </a:ext>
            </a:extLst>
          </p:cNvPr>
          <p:cNvSpPr txBox="1"/>
          <p:nvPr/>
        </p:nvSpPr>
        <p:spPr>
          <a:xfrm>
            <a:off x="10723313" y="1288869"/>
            <a:ext cx="1343472" cy="369332"/>
          </a:xfrm>
          <a:prstGeom prst="rect">
            <a:avLst/>
          </a:prstGeom>
          <a:noFill/>
          <a:ln w="28575">
            <a:solidFill>
              <a:srgbClr val="C00000"/>
            </a:solidFill>
          </a:ln>
        </p:spPr>
        <p:txBody>
          <a:bodyPr wrap="square" rtlCol="0">
            <a:spAutoFit/>
          </a:bodyPr>
          <a:lstStyle/>
          <a:p>
            <a:r>
              <a:rPr lang="fr-FR" dirty="0"/>
              <a:t>14486 </a:t>
            </a:r>
            <a:r>
              <a:rPr lang="fr-FR" dirty="0" err="1"/>
              <a:t>Jinfo</a:t>
            </a:r>
            <a:endParaRPr lang="fr-FR" dirty="0"/>
          </a:p>
        </p:txBody>
      </p:sp>
      <p:pic>
        <p:nvPicPr>
          <p:cNvPr id="7" name="Image 6">
            <a:extLst>
              <a:ext uri="{FF2B5EF4-FFF2-40B4-BE49-F238E27FC236}">
                <a16:creationId xmlns:a16="http://schemas.microsoft.com/office/drawing/2014/main" id="{944B3D16-A756-4C9D-AA7F-06D80B27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540" y="2505168"/>
            <a:ext cx="4802158" cy="3738742"/>
          </a:xfrm>
          <a:prstGeom prst="rect">
            <a:avLst/>
          </a:prstGeom>
        </p:spPr>
      </p:pic>
      <p:sp>
        <p:nvSpPr>
          <p:cNvPr id="11" name="ZoneTexte 10">
            <a:extLst>
              <a:ext uri="{FF2B5EF4-FFF2-40B4-BE49-F238E27FC236}">
                <a16:creationId xmlns:a16="http://schemas.microsoft.com/office/drawing/2014/main" id="{28BCB620-D602-4A7D-8BFB-D4FED1575332}"/>
              </a:ext>
            </a:extLst>
          </p:cNvPr>
          <p:cNvSpPr txBox="1"/>
          <p:nvPr/>
        </p:nvSpPr>
        <p:spPr>
          <a:xfrm>
            <a:off x="551384" y="1531600"/>
            <a:ext cx="4032448" cy="461665"/>
          </a:xfrm>
          <a:prstGeom prst="rect">
            <a:avLst/>
          </a:prstGeom>
          <a:noFill/>
        </p:spPr>
        <p:txBody>
          <a:bodyPr wrap="square">
            <a:spAutoFit/>
          </a:bodyPr>
          <a:lstStyle/>
          <a:p>
            <a:r>
              <a:rPr lang="fr-FR" sz="2400" b="1" dirty="0">
                <a:effectLst/>
                <a:latin typeface="Calibri" panose="020F0502020204030204" pitchFamily="34" charset="0"/>
                <a:ea typeface="Yu Gothic" panose="020B0400000000000000" pitchFamily="34" charset="-128"/>
              </a:rPr>
              <a:t>Forming Tool / Forming Drill</a:t>
            </a:r>
            <a:endParaRPr lang="fr-FR" sz="2400" dirty="0">
              <a:effectLst/>
              <a:latin typeface="Calibri" panose="020F0502020204030204" pitchFamily="34" charset="0"/>
              <a:ea typeface="Yu Gothic" panose="020B0400000000000000" pitchFamily="34" charset="-128"/>
            </a:endParaRPr>
          </a:p>
        </p:txBody>
      </p:sp>
      <p:sp>
        <p:nvSpPr>
          <p:cNvPr id="12" name="ZoneTexte 11">
            <a:extLst>
              <a:ext uri="{FF2B5EF4-FFF2-40B4-BE49-F238E27FC236}">
                <a16:creationId xmlns:a16="http://schemas.microsoft.com/office/drawing/2014/main" id="{85431D5B-B69B-40F5-870F-98AD30B24D80}"/>
              </a:ext>
            </a:extLst>
          </p:cNvPr>
          <p:cNvSpPr txBox="1"/>
          <p:nvPr/>
        </p:nvSpPr>
        <p:spPr>
          <a:xfrm>
            <a:off x="576087" y="2093106"/>
            <a:ext cx="2800043" cy="338554"/>
          </a:xfrm>
          <a:prstGeom prst="rect">
            <a:avLst/>
          </a:prstGeom>
          <a:noFill/>
        </p:spPr>
        <p:txBody>
          <a:bodyPr wrap="square" rtlCol="0">
            <a:spAutoFit/>
          </a:bodyPr>
          <a:lstStyle/>
          <a:p>
            <a:r>
              <a:rPr lang="fr-FR" sz="1600" dirty="0" err="1">
                <a:solidFill>
                  <a:schemeClr val="tx1">
                    <a:lumMod val="75000"/>
                    <a:lumOff val="25000"/>
                  </a:schemeClr>
                </a:solidFill>
              </a:rPr>
              <a:t>Add</a:t>
            </a:r>
            <a:r>
              <a:rPr lang="fr-FR" sz="1600" dirty="0">
                <a:solidFill>
                  <a:schemeClr val="tx1">
                    <a:lumMod val="75000"/>
                    <a:lumOff val="25000"/>
                  </a:schemeClr>
                </a:solidFill>
              </a:rPr>
              <a:t> of </a:t>
            </a:r>
            <a:r>
              <a:rPr lang="fr-FR" sz="1600" b="1" dirty="0" err="1">
                <a:solidFill>
                  <a:schemeClr val="tx1">
                    <a:lumMod val="75000"/>
                    <a:lumOff val="25000"/>
                  </a:schemeClr>
                </a:solidFill>
              </a:rPr>
              <a:t>Overall</a:t>
            </a:r>
            <a:r>
              <a:rPr lang="fr-FR" sz="1600" b="1" dirty="0">
                <a:solidFill>
                  <a:schemeClr val="tx1">
                    <a:lumMod val="75000"/>
                    <a:lumOff val="25000"/>
                  </a:schemeClr>
                </a:solidFill>
              </a:rPr>
              <a:t> </a:t>
            </a:r>
            <a:r>
              <a:rPr lang="fr-FR" sz="1600" b="1" dirty="0" err="1">
                <a:solidFill>
                  <a:schemeClr val="tx1">
                    <a:lumMod val="75000"/>
                    <a:lumOff val="25000"/>
                  </a:schemeClr>
                </a:solidFill>
              </a:rPr>
              <a:t>length</a:t>
            </a:r>
            <a:r>
              <a:rPr lang="fr-FR" sz="1600" b="1" dirty="0">
                <a:solidFill>
                  <a:schemeClr val="tx1">
                    <a:lumMod val="75000"/>
                    <a:lumOff val="25000"/>
                  </a:schemeClr>
                </a:solidFill>
              </a:rPr>
              <a:t> (LF)</a:t>
            </a:r>
          </a:p>
        </p:txBody>
      </p:sp>
      <p:sp>
        <p:nvSpPr>
          <p:cNvPr id="13" name="ZoneTexte 12">
            <a:extLst>
              <a:ext uri="{FF2B5EF4-FFF2-40B4-BE49-F238E27FC236}">
                <a16:creationId xmlns:a16="http://schemas.microsoft.com/office/drawing/2014/main" id="{447394FB-BAE3-4442-868E-6558CFDE413A}"/>
              </a:ext>
            </a:extLst>
          </p:cNvPr>
          <p:cNvSpPr txBox="1"/>
          <p:nvPr/>
        </p:nvSpPr>
        <p:spPr>
          <a:xfrm>
            <a:off x="576086" y="2531501"/>
            <a:ext cx="6442391" cy="1077218"/>
          </a:xfrm>
          <a:prstGeom prst="rect">
            <a:avLst/>
          </a:prstGeom>
          <a:noFill/>
        </p:spPr>
        <p:txBody>
          <a:bodyPr wrap="square" rtlCol="0">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behaviour</a:t>
            </a:r>
            <a:r>
              <a:rPr lang="fr-FR" sz="1600" dirty="0">
                <a:solidFill>
                  <a:schemeClr val="tx1">
                    <a:lumMod val="75000"/>
                    <a:lumOff val="25000"/>
                  </a:schemeClr>
                </a:solidFill>
              </a:rPr>
              <a:t>: </a:t>
            </a:r>
            <a:r>
              <a:rPr lang="fr-FR" sz="1600" dirty="0" err="1">
                <a:solidFill>
                  <a:schemeClr val="tx1">
                    <a:lumMod val="75000"/>
                    <a:lumOff val="25000"/>
                  </a:schemeClr>
                </a:solidFill>
              </a:rPr>
              <a:t>there</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an </a:t>
            </a:r>
            <a:r>
              <a:rPr lang="fr-FR" sz="1600" b="1" dirty="0" err="1">
                <a:solidFill>
                  <a:schemeClr val="tx1">
                    <a:lumMod val="75000"/>
                    <a:lumOff val="25000"/>
                  </a:schemeClr>
                </a:solidFill>
              </a:rPr>
              <a:t>automatic</a:t>
            </a:r>
            <a:r>
              <a:rPr lang="fr-FR" sz="1600" b="1" dirty="0">
                <a:solidFill>
                  <a:schemeClr val="tx1">
                    <a:lumMod val="75000"/>
                    <a:lumOff val="25000"/>
                  </a:schemeClr>
                </a:solidFill>
              </a:rPr>
              <a:t> </a:t>
            </a:r>
            <a:r>
              <a:rPr lang="fr-FR" sz="1600" b="1" dirty="0" err="1">
                <a:solidFill>
                  <a:schemeClr val="tx1">
                    <a:lumMod val="75000"/>
                    <a:lumOff val="25000"/>
                  </a:schemeClr>
                </a:solidFill>
              </a:rPr>
              <a:t>calculation</a:t>
            </a:r>
            <a:r>
              <a:rPr lang="fr-FR" sz="1600" b="1" dirty="0">
                <a:solidFill>
                  <a:schemeClr val="tx1">
                    <a:lumMod val="75000"/>
                    <a:lumOff val="25000"/>
                  </a:schemeClr>
                </a:solidFill>
              </a:rPr>
              <a:t> </a:t>
            </a:r>
            <a:r>
              <a:rPr lang="fr-FR" sz="1600" dirty="0">
                <a:solidFill>
                  <a:schemeClr val="tx1">
                    <a:lumMod val="75000"/>
                    <a:lumOff val="25000"/>
                  </a:schemeClr>
                </a:solidFill>
              </a:rPr>
              <a:t>of </a:t>
            </a:r>
            <a:r>
              <a:rPr lang="fr-FR" sz="1600" b="1" dirty="0" err="1">
                <a:solidFill>
                  <a:schemeClr val="tx1">
                    <a:lumMod val="75000"/>
                    <a:lumOff val="25000"/>
                  </a:schemeClr>
                </a:solidFill>
              </a:rPr>
              <a:t>Overall</a:t>
            </a:r>
            <a:r>
              <a:rPr lang="fr-FR" sz="1600" b="1" dirty="0">
                <a:solidFill>
                  <a:schemeClr val="tx1">
                    <a:lumMod val="75000"/>
                    <a:lumOff val="25000"/>
                  </a:schemeClr>
                </a:solidFill>
              </a:rPr>
              <a:t> </a:t>
            </a:r>
            <a:r>
              <a:rPr lang="fr-FR" sz="1600" b="1" dirty="0" err="1">
                <a:solidFill>
                  <a:schemeClr val="tx1">
                    <a:lumMod val="75000"/>
                    <a:lumOff val="25000"/>
                  </a:schemeClr>
                </a:solidFill>
              </a:rPr>
              <a:t>length</a:t>
            </a:r>
            <a:r>
              <a:rPr lang="fr-FR" sz="1600" dirty="0">
                <a:solidFill>
                  <a:schemeClr val="tx1">
                    <a:lumMod val="75000"/>
                    <a:lumOff val="25000"/>
                  </a:schemeClr>
                </a:solidFill>
              </a:rPr>
              <a:t>, </a:t>
            </a:r>
            <a:r>
              <a:rPr lang="fr-FR" sz="1600" b="1" dirty="0">
                <a:solidFill>
                  <a:schemeClr val="tx1">
                    <a:lumMod val="75000"/>
                    <a:lumOff val="25000"/>
                  </a:schemeClr>
                </a:solidFill>
              </a:rPr>
              <a:t>Cutting </a:t>
            </a:r>
            <a:r>
              <a:rPr lang="fr-FR" sz="1600" b="1" dirty="0" err="1">
                <a:solidFill>
                  <a:schemeClr val="tx1">
                    <a:lumMod val="75000"/>
                    <a:lumOff val="25000"/>
                  </a:schemeClr>
                </a:solidFill>
              </a:rPr>
              <a:t>length</a:t>
            </a:r>
            <a:r>
              <a:rPr lang="fr-FR" sz="1600" dirty="0">
                <a:solidFill>
                  <a:schemeClr val="tx1">
                    <a:lumMod val="75000"/>
                    <a:lumOff val="25000"/>
                  </a:schemeClr>
                </a:solidFill>
              </a:rPr>
              <a:t> and </a:t>
            </a:r>
            <a:r>
              <a:rPr lang="fr-FR" sz="1600" b="1" dirty="0">
                <a:solidFill>
                  <a:schemeClr val="tx1">
                    <a:lumMod val="75000"/>
                    <a:lumOff val="25000"/>
                  </a:schemeClr>
                </a:solidFill>
              </a:rPr>
              <a:t>Cut </a:t>
            </a:r>
            <a:r>
              <a:rPr lang="fr-FR" sz="1600" b="1" dirty="0" err="1">
                <a:solidFill>
                  <a:schemeClr val="tx1">
                    <a:lumMod val="75000"/>
                    <a:lumOff val="25000"/>
                  </a:schemeClr>
                </a:solidFill>
              </a:rPr>
              <a:t>diameter</a:t>
            </a:r>
            <a:r>
              <a:rPr lang="fr-FR" sz="1600" b="1" dirty="0">
                <a:solidFill>
                  <a:schemeClr val="tx1">
                    <a:lumMod val="75000"/>
                    <a:lumOff val="25000"/>
                  </a:schemeClr>
                </a:solidFill>
              </a:rPr>
              <a:t> </a:t>
            </a:r>
            <a:r>
              <a:rPr lang="fr-FR" sz="1600" dirty="0" err="1">
                <a:solidFill>
                  <a:schemeClr val="tx1">
                    <a:lumMod val="75000"/>
                    <a:lumOff val="25000"/>
                  </a:schemeClr>
                </a:solidFill>
              </a:rPr>
              <a:t>according</a:t>
            </a:r>
            <a:r>
              <a:rPr lang="fr-FR" sz="1600" dirty="0">
                <a:solidFill>
                  <a:schemeClr val="tx1">
                    <a:lumMod val="75000"/>
                    <a:lumOff val="25000"/>
                  </a:schemeClr>
                </a:solidFill>
              </a:rPr>
              <a:t> to the profile and dimension of the </a:t>
            </a:r>
            <a:r>
              <a:rPr lang="fr-FR" sz="1600" dirty="0" err="1">
                <a:solidFill>
                  <a:schemeClr val="tx1">
                    <a:lumMod val="75000"/>
                    <a:lumOff val="25000"/>
                  </a:schemeClr>
                </a:solidFill>
              </a:rPr>
              <a:t>loaded</a:t>
            </a:r>
            <a:r>
              <a:rPr lang="fr-FR" sz="1600" dirty="0">
                <a:solidFill>
                  <a:schemeClr val="tx1">
                    <a:lumMod val="75000"/>
                    <a:lumOff val="25000"/>
                  </a:schemeClr>
                </a:solidFill>
              </a:rPr>
              <a:t> file *.</a:t>
            </a:r>
            <a:r>
              <a:rPr lang="fr-FR" sz="1600" dirty="0" err="1">
                <a:solidFill>
                  <a:schemeClr val="tx1">
                    <a:lumMod val="75000"/>
                    <a:lumOff val="25000"/>
                  </a:schemeClr>
                </a:solidFill>
              </a:rPr>
              <a:t>sym</a:t>
            </a:r>
            <a:r>
              <a:rPr lang="fr-FR" sz="1600" dirty="0">
                <a:solidFill>
                  <a:schemeClr val="tx1">
                    <a:lumMod val="75000"/>
                    <a:lumOff val="25000"/>
                  </a:schemeClr>
                </a:solidFill>
              </a:rPr>
              <a:t> or *.ouf.</a:t>
            </a:r>
          </a:p>
          <a:p>
            <a:r>
              <a:rPr lang="fr-FR" sz="1600" dirty="0" err="1">
                <a:solidFill>
                  <a:schemeClr val="tx1">
                    <a:lumMod val="75000"/>
                    <a:lumOff val="25000"/>
                  </a:schemeClr>
                </a:solidFill>
              </a:rPr>
              <a:t>These</a:t>
            </a:r>
            <a:r>
              <a:rPr lang="fr-FR" sz="1600" dirty="0">
                <a:solidFill>
                  <a:schemeClr val="tx1">
                    <a:lumMod val="75000"/>
                    <a:lumOff val="25000"/>
                  </a:schemeClr>
                </a:solidFill>
              </a:rPr>
              <a:t> values can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modified</a:t>
            </a:r>
            <a:r>
              <a:rPr lang="fr-FR" sz="1600" dirty="0">
                <a:solidFill>
                  <a:schemeClr val="tx1">
                    <a:lumMod val="75000"/>
                    <a:lumOff val="25000"/>
                  </a:schemeClr>
                </a:solidFill>
              </a:rPr>
              <a:t> </a:t>
            </a:r>
            <a:r>
              <a:rPr lang="fr-FR" sz="1600" dirty="0" err="1">
                <a:solidFill>
                  <a:schemeClr val="tx1">
                    <a:lumMod val="75000"/>
                    <a:lumOff val="25000"/>
                  </a:schemeClr>
                </a:solidFill>
              </a:rPr>
              <a:t>later</a:t>
            </a:r>
            <a:r>
              <a:rPr lang="fr-FR" sz="1600" dirty="0">
                <a:solidFill>
                  <a:schemeClr val="tx1">
                    <a:lumMod val="75000"/>
                    <a:lumOff val="25000"/>
                  </a:schemeClr>
                </a:solidFill>
              </a:rPr>
              <a:t> on. </a:t>
            </a:r>
            <a:endParaRPr lang="fr-FR" sz="1600" b="1" dirty="0">
              <a:solidFill>
                <a:schemeClr val="tx1">
                  <a:lumMod val="75000"/>
                  <a:lumOff val="25000"/>
                </a:schemeClr>
              </a:solidFill>
            </a:endParaRPr>
          </a:p>
        </p:txBody>
      </p:sp>
      <p:sp>
        <p:nvSpPr>
          <p:cNvPr id="15" name="Rectangle 14">
            <a:extLst>
              <a:ext uri="{FF2B5EF4-FFF2-40B4-BE49-F238E27FC236}">
                <a16:creationId xmlns:a16="http://schemas.microsoft.com/office/drawing/2014/main" id="{F057CBF9-1160-4C54-8F00-C70B05A122AE}"/>
              </a:ext>
            </a:extLst>
          </p:cNvPr>
          <p:cNvSpPr/>
          <p:nvPr/>
        </p:nvSpPr>
        <p:spPr>
          <a:xfrm>
            <a:off x="9840416" y="2521664"/>
            <a:ext cx="1980220" cy="2953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1">
            <a:extLst>
              <a:ext uri="{FF2B5EF4-FFF2-40B4-BE49-F238E27FC236}">
                <a16:creationId xmlns:a16="http://schemas.microsoft.com/office/drawing/2014/main" id="{41B54C33-D68F-4235-897D-65B196C2F699}"/>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8" name="ZoneTexte 17">
            <a:extLst>
              <a:ext uri="{FF2B5EF4-FFF2-40B4-BE49-F238E27FC236}">
                <a16:creationId xmlns:a16="http://schemas.microsoft.com/office/drawing/2014/main" id="{D4BB497D-2B8A-4CDE-9970-CB43F3F22AE6}"/>
              </a:ext>
            </a:extLst>
          </p:cNvPr>
          <p:cNvSpPr txBox="1"/>
          <p:nvPr/>
        </p:nvSpPr>
        <p:spPr>
          <a:xfrm>
            <a:off x="335359" y="837857"/>
            <a:ext cx="8456215" cy="646331"/>
          </a:xfrm>
          <a:prstGeom prst="rect">
            <a:avLst/>
          </a:prstGeom>
          <a:noFill/>
        </p:spPr>
        <p:txBody>
          <a:bodyPr wrap="square" rtlCol="0">
            <a:spAutoFit/>
          </a:bodyPr>
          <a:lstStyle/>
          <a:p>
            <a:r>
              <a:rPr lang="fr-FR" sz="3600" dirty="0" err="1"/>
              <a:t>Standardization</a:t>
            </a:r>
            <a:r>
              <a:rPr lang="fr-FR" sz="3600" dirty="0"/>
              <a:t> / </a:t>
            </a:r>
            <a:r>
              <a:rPr lang="fr-FR" sz="3600" dirty="0" err="1"/>
              <a:t>Homogenization</a:t>
            </a:r>
            <a:r>
              <a:rPr lang="fr-FR" sz="3600" dirty="0"/>
              <a:t> of Tools</a:t>
            </a:r>
          </a:p>
        </p:txBody>
      </p:sp>
    </p:spTree>
    <p:extLst>
      <p:ext uri="{BB962C8B-B14F-4D97-AF65-F5344CB8AC3E}">
        <p14:creationId xmlns:p14="http://schemas.microsoft.com/office/powerpoint/2010/main" val="246292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Tools Pages</a:t>
            </a:r>
          </a:p>
        </p:txBody>
      </p:sp>
      <p:sp>
        <p:nvSpPr>
          <p:cNvPr id="7" name="ZoneTexte 6">
            <a:extLst>
              <a:ext uri="{FF2B5EF4-FFF2-40B4-BE49-F238E27FC236}">
                <a16:creationId xmlns:a16="http://schemas.microsoft.com/office/drawing/2014/main" id="{9E8237F2-88A5-4BC4-BFAE-5114A28C9EC5}"/>
              </a:ext>
            </a:extLst>
          </p:cNvPr>
          <p:cNvSpPr txBox="1"/>
          <p:nvPr/>
        </p:nvSpPr>
        <p:spPr>
          <a:xfrm>
            <a:off x="529372" y="2600183"/>
            <a:ext cx="4814398" cy="1077218"/>
          </a:xfrm>
          <a:prstGeom prst="rect">
            <a:avLst/>
          </a:prstGeom>
          <a:noFill/>
        </p:spPr>
        <p:txBody>
          <a:bodyPr wrap="square">
            <a:spAutoFit/>
          </a:bodyPr>
          <a:lstStyle/>
          <a:p>
            <a:r>
              <a:rPr lang="fr-FR" sz="1600" dirty="0">
                <a:solidFill>
                  <a:schemeClr val="tx1">
                    <a:lumMod val="75000"/>
                    <a:lumOff val="25000"/>
                  </a:schemeClr>
                </a:solidFill>
              </a:rPr>
              <a:t>The file </a:t>
            </a:r>
            <a:r>
              <a:rPr lang="fr-FR" sz="1600" dirty="0" err="1">
                <a:solidFill>
                  <a:schemeClr val="tx1">
                    <a:lumMod val="75000"/>
                    <a:lumOff val="25000"/>
                  </a:schemeClr>
                </a:solidFill>
              </a:rPr>
              <a:t>chosen</a:t>
            </a:r>
            <a:r>
              <a:rPr lang="fr-FR" sz="1600" dirty="0">
                <a:solidFill>
                  <a:schemeClr val="tx1">
                    <a:lumMod val="75000"/>
                    <a:lumOff val="25000"/>
                  </a:schemeClr>
                </a:solidFill>
              </a:rPr>
              <a:t> for the </a:t>
            </a:r>
            <a:r>
              <a:rPr lang="fr-FR" sz="1600" dirty="0" err="1">
                <a:solidFill>
                  <a:schemeClr val="tx1">
                    <a:lumMod val="75000"/>
                    <a:lumOff val="25000"/>
                  </a:schemeClr>
                </a:solidFill>
              </a:rPr>
              <a:t>tool</a:t>
            </a:r>
            <a:r>
              <a:rPr lang="fr-FR" sz="1600" dirty="0">
                <a:solidFill>
                  <a:schemeClr val="tx1">
                    <a:lumMod val="75000"/>
                    <a:lumOff val="25000"/>
                  </a:schemeClr>
                </a:solidFill>
              </a:rPr>
              <a:t> </a:t>
            </a:r>
            <a:r>
              <a:rPr lang="fr-FR" sz="1600" dirty="0" err="1">
                <a:solidFill>
                  <a:schemeClr val="tx1">
                    <a:lumMod val="75000"/>
                    <a:lumOff val="25000"/>
                  </a:schemeClr>
                </a:solidFill>
              </a:rPr>
              <a:t>drawing</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automatically</a:t>
            </a:r>
            <a:r>
              <a:rPr lang="fr-FR" sz="1600" dirty="0">
                <a:solidFill>
                  <a:schemeClr val="tx1">
                    <a:lumMod val="75000"/>
                    <a:lumOff val="25000"/>
                  </a:schemeClr>
                </a:solidFill>
              </a:rPr>
              <a:t> </a:t>
            </a:r>
            <a:r>
              <a:rPr lang="fr-FR" sz="1600" dirty="0" err="1">
                <a:solidFill>
                  <a:schemeClr val="tx1">
                    <a:lumMod val="75000"/>
                    <a:lumOff val="25000"/>
                  </a:schemeClr>
                </a:solidFill>
              </a:rPr>
              <a:t>copied</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the directory ‘</a:t>
            </a:r>
            <a:r>
              <a:rPr lang="fr-FR" sz="1600" dirty="0" err="1">
                <a:solidFill>
                  <a:schemeClr val="tx1">
                    <a:lumMod val="75000"/>
                    <a:lumOff val="25000"/>
                  </a:schemeClr>
                </a:solidFill>
              </a:rPr>
              <a:t>tool_picture</a:t>
            </a:r>
            <a:r>
              <a:rPr lang="fr-FR" sz="1600" dirty="0">
                <a:solidFill>
                  <a:schemeClr val="tx1">
                    <a:lumMod val="75000"/>
                    <a:lumOff val="25000"/>
                  </a:schemeClr>
                </a:solidFill>
              </a:rPr>
              <a:t>’.</a:t>
            </a:r>
          </a:p>
          <a:p>
            <a:r>
              <a:rPr lang="fr-FR" sz="1600" dirty="0">
                <a:solidFill>
                  <a:schemeClr val="tx1">
                    <a:lumMod val="75000"/>
                    <a:lumOff val="25000"/>
                  </a:schemeClr>
                </a:solidFill>
              </a:rPr>
              <a:t>If the file </a:t>
            </a:r>
            <a:r>
              <a:rPr lang="fr-FR" sz="1600" dirty="0" err="1">
                <a:solidFill>
                  <a:schemeClr val="tx1">
                    <a:lumMod val="75000"/>
                    <a:lumOff val="25000"/>
                  </a:schemeClr>
                </a:solidFill>
              </a:rPr>
              <a:t>already</a:t>
            </a:r>
            <a:r>
              <a:rPr lang="fr-FR" sz="1600" dirty="0">
                <a:solidFill>
                  <a:schemeClr val="tx1">
                    <a:lumMod val="75000"/>
                    <a:lumOff val="25000"/>
                  </a:schemeClr>
                </a:solidFill>
              </a:rPr>
              <a:t> </a:t>
            </a:r>
            <a:r>
              <a:rPr lang="fr-FR" sz="1600" dirty="0" err="1">
                <a:solidFill>
                  <a:schemeClr val="tx1">
                    <a:lumMod val="75000"/>
                    <a:lumOff val="25000"/>
                  </a:schemeClr>
                </a:solidFill>
              </a:rPr>
              <a:t>exists</a:t>
            </a:r>
            <a:r>
              <a:rPr lang="fr-FR" sz="1600" dirty="0">
                <a:solidFill>
                  <a:schemeClr val="tx1">
                    <a:lumMod val="75000"/>
                    <a:lumOff val="25000"/>
                  </a:schemeClr>
                </a:solidFill>
              </a:rPr>
              <a:t>, </a:t>
            </a:r>
            <a:r>
              <a:rPr lang="fr-FR" sz="1600" dirty="0" err="1">
                <a:solidFill>
                  <a:schemeClr val="tx1">
                    <a:lumMod val="75000"/>
                    <a:lumOff val="25000"/>
                  </a:schemeClr>
                </a:solidFill>
              </a:rPr>
              <a:t>you</a:t>
            </a:r>
            <a:r>
              <a:rPr lang="fr-FR" sz="1600" dirty="0">
                <a:solidFill>
                  <a:schemeClr val="tx1">
                    <a:lumMod val="75000"/>
                    <a:lumOff val="25000"/>
                  </a:schemeClr>
                </a:solidFill>
              </a:rPr>
              <a:t> can </a:t>
            </a:r>
            <a:r>
              <a:rPr lang="fr-FR" sz="1600" dirty="0" err="1">
                <a:solidFill>
                  <a:schemeClr val="tx1">
                    <a:lumMod val="75000"/>
                    <a:lumOff val="25000"/>
                  </a:schemeClr>
                </a:solidFill>
              </a:rPr>
              <a:t>rename</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a new </a:t>
            </a:r>
            <a:r>
              <a:rPr lang="fr-FR" sz="1600" dirty="0" err="1">
                <a:solidFill>
                  <a:schemeClr val="tx1">
                    <a:lumMod val="75000"/>
                    <a:lumOff val="25000"/>
                  </a:schemeClr>
                </a:solidFill>
              </a:rPr>
              <a:t>dialog</a:t>
            </a:r>
            <a:r>
              <a:rPr lang="fr-FR" sz="1600" dirty="0">
                <a:solidFill>
                  <a:schemeClr val="tx1">
                    <a:lumMod val="75000"/>
                    <a:lumOff val="25000"/>
                  </a:schemeClr>
                </a:solidFill>
              </a:rPr>
              <a:t> box (the </a:t>
            </a:r>
            <a:r>
              <a:rPr lang="fr-FR" sz="1600" dirty="0" err="1">
                <a:solidFill>
                  <a:schemeClr val="tx1">
                    <a:lumMod val="75000"/>
                    <a:lumOff val="25000"/>
                  </a:schemeClr>
                </a:solidFill>
              </a:rPr>
              <a:t>addressing</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not </a:t>
            </a:r>
            <a:r>
              <a:rPr lang="fr-FR" sz="1600" dirty="0" err="1">
                <a:solidFill>
                  <a:schemeClr val="tx1">
                    <a:lumMod val="75000"/>
                    <a:lumOff val="25000"/>
                  </a:schemeClr>
                </a:solidFill>
              </a:rPr>
              <a:t>changed</a:t>
            </a:r>
            <a:r>
              <a:rPr lang="fr-FR" sz="1600" dirty="0">
                <a:solidFill>
                  <a:schemeClr val="tx1">
                    <a:lumMod val="75000"/>
                    <a:lumOff val="25000"/>
                  </a:schemeClr>
                </a:solidFill>
              </a:rPr>
              <a:t> </a:t>
            </a:r>
            <a:r>
              <a:rPr lang="fr-FR" sz="1600" dirty="0" err="1">
                <a:solidFill>
                  <a:schemeClr val="tx1">
                    <a:lumMod val="75000"/>
                    <a:lumOff val="25000"/>
                  </a:schemeClr>
                </a:solidFill>
              </a:rPr>
              <a:t>anymore</a:t>
            </a:r>
            <a:r>
              <a:rPr lang="fr-FR" sz="1600" dirty="0">
                <a:solidFill>
                  <a:schemeClr val="tx1">
                    <a:lumMod val="75000"/>
                    <a:lumOff val="25000"/>
                  </a:schemeClr>
                </a:solidFill>
              </a:rPr>
              <a:t>!)</a:t>
            </a:r>
          </a:p>
        </p:txBody>
      </p:sp>
      <p:sp>
        <p:nvSpPr>
          <p:cNvPr id="10" name="ZoneTexte 9">
            <a:extLst>
              <a:ext uri="{FF2B5EF4-FFF2-40B4-BE49-F238E27FC236}">
                <a16:creationId xmlns:a16="http://schemas.microsoft.com/office/drawing/2014/main" id="{6F76ADEB-33CB-4BA1-B171-F96F29B8FE88}"/>
              </a:ext>
            </a:extLst>
          </p:cNvPr>
          <p:cNvSpPr txBox="1"/>
          <p:nvPr/>
        </p:nvSpPr>
        <p:spPr>
          <a:xfrm>
            <a:off x="514347" y="4512025"/>
            <a:ext cx="4814398" cy="1323439"/>
          </a:xfrm>
          <a:prstGeom prst="rect">
            <a:avLst/>
          </a:prstGeom>
          <a:noFill/>
        </p:spPr>
        <p:txBody>
          <a:bodyPr wrap="square">
            <a:spAutoFit/>
          </a:bodyPr>
          <a:lstStyle/>
          <a:p>
            <a:pPr algn="just"/>
            <a:r>
              <a:rPr lang="fr-FR" sz="1600" dirty="0">
                <a:solidFill>
                  <a:schemeClr val="tx1">
                    <a:lumMod val="75000"/>
                    <a:lumOff val="25000"/>
                  </a:schemeClr>
                </a:solidFill>
              </a:rPr>
              <a:t>It </a:t>
            </a:r>
            <a:r>
              <a:rPr lang="fr-FR" sz="1600" dirty="0" err="1">
                <a:solidFill>
                  <a:schemeClr val="tx1">
                    <a:lumMod val="75000"/>
                    <a:lumOff val="25000"/>
                  </a:schemeClr>
                </a:solidFill>
              </a:rPr>
              <a:t>is</a:t>
            </a:r>
            <a:r>
              <a:rPr lang="fr-FR" sz="1600" dirty="0">
                <a:solidFill>
                  <a:schemeClr val="tx1">
                    <a:lumMod val="75000"/>
                    <a:lumOff val="25000"/>
                  </a:schemeClr>
                </a:solidFill>
              </a:rPr>
              <a:t> possible to open a DXF/DWG file as </a:t>
            </a:r>
            <a:r>
              <a:rPr lang="fr-FR" sz="1600" dirty="0" err="1">
                <a:solidFill>
                  <a:schemeClr val="tx1">
                    <a:lumMod val="75000"/>
                    <a:lumOff val="25000"/>
                  </a:schemeClr>
                </a:solidFill>
              </a:rPr>
              <a:t>tool</a:t>
            </a:r>
            <a:r>
              <a:rPr lang="fr-FR" sz="1600" dirty="0">
                <a:solidFill>
                  <a:schemeClr val="tx1">
                    <a:lumMod val="75000"/>
                    <a:lumOff val="25000"/>
                  </a:schemeClr>
                </a:solidFill>
              </a:rPr>
              <a:t> </a:t>
            </a:r>
            <a:r>
              <a:rPr lang="fr-FR" sz="1600" dirty="0" err="1">
                <a:solidFill>
                  <a:schemeClr val="tx1">
                    <a:lumMod val="75000"/>
                    <a:lumOff val="25000"/>
                  </a:schemeClr>
                </a:solidFill>
              </a:rPr>
              <a:t>drawing</a:t>
            </a:r>
            <a:r>
              <a:rPr lang="fr-FR" sz="1600" dirty="0">
                <a:solidFill>
                  <a:schemeClr val="tx1">
                    <a:lumMod val="75000"/>
                    <a:lumOff val="25000"/>
                  </a:schemeClr>
                </a:solidFill>
              </a:rPr>
              <a:t>.</a:t>
            </a:r>
          </a:p>
          <a:p>
            <a:pPr algn="just"/>
            <a:r>
              <a:rPr lang="fr-FR" sz="1600" dirty="0">
                <a:solidFill>
                  <a:schemeClr val="tx1">
                    <a:lumMod val="75000"/>
                    <a:lumOff val="25000"/>
                  </a:schemeClr>
                </a:solidFill>
              </a:rPr>
              <a:t>The file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converted</a:t>
            </a:r>
            <a:r>
              <a:rPr lang="fr-FR" sz="1600" dirty="0">
                <a:solidFill>
                  <a:schemeClr val="tx1">
                    <a:lumMod val="75000"/>
                    <a:lumOff val="25000"/>
                  </a:schemeClr>
                </a:solidFill>
              </a:rPr>
              <a:t> in JPG file </a:t>
            </a:r>
            <a:r>
              <a:rPr lang="fr-FR" sz="1600" dirty="0" err="1">
                <a:solidFill>
                  <a:schemeClr val="tx1">
                    <a:lumMod val="75000"/>
                    <a:lumOff val="25000"/>
                  </a:schemeClr>
                </a:solidFill>
              </a:rPr>
              <a:t>formatet</a:t>
            </a:r>
            <a:r>
              <a:rPr lang="fr-FR" sz="1600" dirty="0">
                <a:solidFill>
                  <a:schemeClr val="tx1">
                    <a:lumMod val="75000"/>
                    <a:lumOff val="25000"/>
                  </a:schemeClr>
                </a:solidFill>
              </a:rPr>
              <a:t> and </a:t>
            </a:r>
            <a:r>
              <a:rPr lang="fr-FR" sz="1600" dirty="0" err="1">
                <a:solidFill>
                  <a:schemeClr val="tx1">
                    <a:lumMod val="75000"/>
                    <a:lumOff val="25000"/>
                  </a:schemeClr>
                </a:solidFill>
              </a:rPr>
              <a:t>displayed</a:t>
            </a:r>
            <a:r>
              <a:rPr lang="fr-FR" sz="1600" dirty="0">
                <a:solidFill>
                  <a:schemeClr val="tx1">
                    <a:lumMod val="75000"/>
                    <a:lumOff val="25000"/>
                  </a:schemeClr>
                </a:solidFill>
              </a:rPr>
              <a:t> in the </a:t>
            </a:r>
            <a:r>
              <a:rPr lang="fr-FR" sz="1600" dirty="0" err="1">
                <a:solidFill>
                  <a:schemeClr val="tx1">
                    <a:lumMod val="75000"/>
                    <a:lumOff val="25000"/>
                  </a:schemeClr>
                </a:solidFill>
              </a:rPr>
              <a:t>dialog</a:t>
            </a:r>
            <a:r>
              <a:rPr lang="fr-FR" sz="1600" dirty="0">
                <a:solidFill>
                  <a:schemeClr val="tx1">
                    <a:lumMod val="75000"/>
                    <a:lumOff val="25000"/>
                  </a:schemeClr>
                </a:solidFill>
              </a:rPr>
              <a:t>. </a:t>
            </a:r>
          </a:p>
          <a:p>
            <a:pPr algn="just"/>
            <a:r>
              <a:rPr lang="fr-FR" sz="1600" dirty="0">
                <a:solidFill>
                  <a:schemeClr val="tx1">
                    <a:lumMod val="75000"/>
                    <a:lumOff val="25000"/>
                  </a:schemeClr>
                </a:solidFill>
              </a:rPr>
              <a:t>The jpg file </a:t>
            </a:r>
            <a:r>
              <a:rPr lang="fr-FR" sz="1600" dirty="0" err="1">
                <a:solidFill>
                  <a:schemeClr val="tx1">
                    <a:lumMod val="75000"/>
                    <a:lumOff val="25000"/>
                  </a:schemeClr>
                </a:solidFill>
              </a:rPr>
              <a:t>name</a:t>
            </a:r>
            <a:r>
              <a:rPr lang="fr-FR" sz="1600" dirty="0">
                <a:solidFill>
                  <a:schemeClr val="tx1">
                    <a:lumMod val="75000"/>
                    <a:lumOff val="25000"/>
                  </a:schemeClr>
                </a:solidFill>
              </a:rPr>
              <a:t> </a:t>
            </a:r>
            <a:r>
              <a:rPr lang="fr-FR" sz="1600" dirty="0" err="1">
                <a:solidFill>
                  <a:schemeClr val="tx1">
                    <a:lumMod val="75000"/>
                    <a:lumOff val="25000"/>
                  </a:schemeClr>
                </a:solidFill>
              </a:rPr>
              <a:t>will</a:t>
            </a:r>
            <a:r>
              <a:rPr lang="fr-FR" sz="1600" dirty="0">
                <a:solidFill>
                  <a:schemeClr val="tx1">
                    <a:lumMod val="75000"/>
                    <a:lumOff val="25000"/>
                  </a:schemeClr>
                </a:solidFill>
              </a:rPr>
              <a:t> </a:t>
            </a:r>
            <a:r>
              <a:rPr lang="fr-FR" sz="1600" dirty="0" err="1">
                <a:solidFill>
                  <a:schemeClr val="tx1">
                    <a:lumMod val="75000"/>
                    <a:lumOff val="25000"/>
                  </a:schemeClr>
                </a:solidFill>
              </a:rPr>
              <a:t>be</a:t>
            </a:r>
            <a:r>
              <a:rPr lang="fr-FR" sz="1600" dirty="0">
                <a:solidFill>
                  <a:schemeClr val="tx1">
                    <a:lumMod val="75000"/>
                    <a:lumOff val="25000"/>
                  </a:schemeClr>
                </a:solidFill>
              </a:rPr>
              <a:t> DXF file + </a:t>
            </a:r>
            <a:r>
              <a:rPr lang="fr-FR" sz="1600" dirty="0" err="1">
                <a:solidFill>
                  <a:schemeClr val="tx1">
                    <a:lumMod val="75000"/>
                    <a:lumOff val="25000"/>
                  </a:schemeClr>
                </a:solidFill>
              </a:rPr>
              <a:t>tool</a:t>
            </a:r>
            <a:r>
              <a:rPr lang="fr-FR" sz="1600" dirty="0">
                <a:solidFill>
                  <a:schemeClr val="tx1">
                    <a:lumMod val="75000"/>
                    <a:lumOff val="25000"/>
                  </a:schemeClr>
                </a:solidFill>
              </a:rPr>
              <a:t> type extension </a:t>
            </a:r>
          </a:p>
          <a:p>
            <a:pPr algn="just"/>
            <a:r>
              <a:rPr lang="fr-FR" sz="1600" dirty="0">
                <a:solidFill>
                  <a:schemeClr val="tx1">
                    <a:lumMod val="75000"/>
                    <a:lumOff val="25000"/>
                  </a:schemeClr>
                </a:solidFill>
              </a:rPr>
              <a:t>Example: </a:t>
            </a:r>
            <a:r>
              <a:rPr lang="fr-FR" sz="1600" dirty="0" err="1">
                <a:solidFill>
                  <a:schemeClr val="tx1">
                    <a:lumMod val="75000"/>
                    <a:lumOff val="25000"/>
                  </a:schemeClr>
                </a:solidFill>
              </a:rPr>
              <a:t>drill.DXF</a:t>
            </a:r>
            <a:r>
              <a:rPr lang="fr-FR" sz="1600" dirty="0">
                <a:solidFill>
                  <a:schemeClr val="tx1">
                    <a:lumMod val="75000"/>
                    <a:lumOff val="25000"/>
                  </a:schemeClr>
                </a:solidFill>
              </a:rPr>
              <a:t> -&gt; </a:t>
            </a:r>
            <a:r>
              <a:rPr lang="fr-FR" sz="1600" b="1" dirty="0">
                <a:solidFill>
                  <a:schemeClr val="tx1">
                    <a:lumMod val="75000"/>
                    <a:lumOff val="25000"/>
                  </a:schemeClr>
                </a:solidFill>
              </a:rPr>
              <a:t>drill_F20.JPG</a:t>
            </a:r>
            <a:r>
              <a:rPr lang="fr-FR" sz="1600" dirty="0">
                <a:solidFill>
                  <a:schemeClr val="tx1">
                    <a:lumMod val="75000"/>
                    <a:lumOff val="25000"/>
                  </a:schemeClr>
                </a:solidFill>
              </a:rPr>
              <a:t>.</a:t>
            </a:r>
          </a:p>
        </p:txBody>
      </p:sp>
      <p:sp>
        <p:nvSpPr>
          <p:cNvPr id="11" name="ZoneTexte 10">
            <a:extLst>
              <a:ext uri="{FF2B5EF4-FFF2-40B4-BE49-F238E27FC236}">
                <a16:creationId xmlns:a16="http://schemas.microsoft.com/office/drawing/2014/main" id="{D77D44E6-5E79-44B7-A38D-27BD4AF165A4}"/>
              </a:ext>
            </a:extLst>
          </p:cNvPr>
          <p:cNvSpPr txBox="1"/>
          <p:nvPr/>
        </p:nvSpPr>
        <p:spPr>
          <a:xfrm>
            <a:off x="531414" y="4115796"/>
            <a:ext cx="2883151" cy="338554"/>
          </a:xfrm>
          <a:prstGeom prst="rect">
            <a:avLst/>
          </a:prstGeom>
          <a:noFill/>
        </p:spPr>
        <p:txBody>
          <a:bodyPr wrap="square">
            <a:spAutoFit/>
          </a:bodyPr>
          <a:lstStyle/>
          <a:p>
            <a:pPr lvl="0"/>
            <a:r>
              <a:rPr lang="fr-FR" sz="1600" b="1" dirty="0">
                <a:solidFill>
                  <a:schemeClr val="tx1">
                    <a:lumMod val="75000"/>
                    <a:lumOff val="25000"/>
                  </a:schemeClr>
                </a:solidFill>
                <a:latin typeface="Calibri" panose="020F0502020204030204" pitchFamily="34" charset="0"/>
                <a:ea typeface="Yu Gothic" panose="020B0400000000000000" pitchFamily="34" charset="-128"/>
              </a:rPr>
              <a:t>DXF/DWG </a:t>
            </a:r>
            <a:r>
              <a:rPr lang="fr-FR" sz="1600" dirty="0">
                <a:solidFill>
                  <a:schemeClr val="tx1">
                    <a:lumMod val="75000"/>
                    <a:lumOff val="25000"/>
                  </a:schemeClr>
                </a:solidFill>
                <a:latin typeface="Calibri" panose="020F0502020204030204" pitchFamily="34" charset="0"/>
                <a:ea typeface="Yu Gothic" panose="020B0400000000000000" pitchFamily="34" charset="-128"/>
              </a:rPr>
              <a:t>as</a:t>
            </a:r>
            <a:r>
              <a:rPr lang="fr-FR" sz="1600" b="1" dirty="0">
                <a:solidFill>
                  <a:schemeClr val="tx1">
                    <a:lumMod val="75000"/>
                    <a:lumOff val="25000"/>
                  </a:schemeClr>
                </a:solidFill>
                <a:latin typeface="Calibri" panose="020F0502020204030204" pitchFamily="34" charset="0"/>
                <a:ea typeface="Yu Gothic" panose="020B0400000000000000" pitchFamily="34" charset="-128"/>
              </a:rPr>
              <a:t> Tool </a:t>
            </a:r>
            <a:r>
              <a:rPr lang="fr-FR" sz="1600" b="1" dirty="0" err="1">
                <a:solidFill>
                  <a:schemeClr val="tx1">
                    <a:lumMod val="75000"/>
                    <a:lumOff val="25000"/>
                  </a:schemeClr>
                </a:solidFill>
                <a:latin typeface="Calibri" panose="020F0502020204030204" pitchFamily="34" charset="0"/>
                <a:ea typeface="Yu Gothic" panose="020B0400000000000000" pitchFamily="34" charset="-128"/>
              </a:rPr>
              <a:t>drawing</a:t>
            </a:r>
            <a:endParaRPr lang="fr-FR" sz="1600" b="1" dirty="0">
              <a:solidFill>
                <a:schemeClr val="tx1">
                  <a:lumMod val="75000"/>
                  <a:lumOff val="25000"/>
                </a:schemeClr>
              </a:solidFill>
              <a:effectLst/>
              <a:latin typeface="Calibri" panose="020F0502020204030204" pitchFamily="34" charset="0"/>
              <a:ea typeface="Yu Gothic" panose="020B0400000000000000" pitchFamily="34" charset="-128"/>
            </a:endParaRPr>
          </a:p>
        </p:txBody>
      </p:sp>
      <p:sp>
        <p:nvSpPr>
          <p:cNvPr id="15" name="Title 1">
            <a:extLst>
              <a:ext uri="{FF2B5EF4-FFF2-40B4-BE49-F238E27FC236}">
                <a16:creationId xmlns:a16="http://schemas.microsoft.com/office/drawing/2014/main" id="{88405CE0-B2A7-4359-9A40-647718B896B6}"/>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3" name="ZoneTexte 12">
            <a:extLst>
              <a:ext uri="{FF2B5EF4-FFF2-40B4-BE49-F238E27FC236}">
                <a16:creationId xmlns:a16="http://schemas.microsoft.com/office/drawing/2014/main" id="{69FF8E2F-70D3-40A0-9D40-D24A54DFC103}"/>
              </a:ext>
            </a:extLst>
          </p:cNvPr>
          <p:cNvSpPr txBox="1"/>
          <p:nvPr/>
        </p:nvSpPr>
        <p:spPr>
          <a:xfrm>
            <a:off x="551384" y="1531600"/>
            <a:ext cx="4032448" cy="461665"/>
          </a:xfrm>
          <a:prstGeom prst="rect">
            <a:avLst/>
          </a:prstGeom>
          <a:noFill/>
        </p:spPr>
        <p:txBody>
          <a:bodyPr wrap="square">
            <a:spAutoFit/>
          </a:bodyPr>
          <a:lstStyle/>
          <a:p>
            <a:r>
              <a:rPr lang="fr-FR" sz="2400" b="1" dirty="0">
                <a:effectLst/>
                <a:latin typeface="Calibri" panose="020F0502020204030204" pitchFamily="34" charset="0"/>
                <a:ea typeface="Yu Gothic" panose="020B0400000000000000" pitchFamily="34" charset="-128"/>
              </a:rPr>
              <a:t>Tool </a:t>
            </a:r>
            <a:r>
              <a:rPr lang="fr-FR" sz="2400" b="1" dirty="0" err="1">
                <a:effectLst/>
                <a:latin typeface="Calibri" panose="020F0502020204030204" pitchFamily="34" charset="0"/>
                <a:ea typeface="Yu Gothic" panose="020B0400000000000000" pitchFamily="34" charset="-128"/>
              </a:rPr>
              <a:t>Drawing</a:t>
            </a:r>
            <a:endParaRPr lang="fr-FR" sz="2400" dirty="0">
              <a:effectLst/>
              <a:latin typeface="Calibri" panose="020F0502020204030204" pitchFamily="34" charset="0"/>
              <a:ea typeface="Yu Gothic" panose="020B0400000000000000" pitchFamily="34" charset="-128"/>
            </a:endParaRPr>
          </a:p>
        </p:txBody>
      </p:sp>
      <p:sp>
        <p:nvSpPr>
          <p:cNvPr id="14" name="ZoneTexte 13">
            <a:extLst>
              <a:ext uri="{FF2B5EF4-FFF2-40B4-BE49-F238E27FC236}">
                <a16:creationId xmlns:a16="http://schemas.microsoft.com/office/drawing/2014/main" id="{2778DAE3-A218-4577-840D-957D196F2578}"/>
              </a:ext>
            </a:extLst>
          </p:cNvPr>
          <p:cNvSpPr txBox="1"/>
          <p:nvPr/>
        </p:nvSpPr>
        <p:spPr>
          <a:xfrm>
            <a:off x="528799" y="2161788"/>
            <a:ext cx="3807654" cy="338554"/>
          </a:xfrm>
          <a:prstGeom prst="rect">
            <a:avLst/>
          </a:prstGeom>
          <a:noFill/>
        </p:spPr>
        <p:txBody>
          <a:bodyPr wrap="square" rtlCol="0">
            <a:spAutoFit/>
          </a:bodyPr>
          <a:lstStyle/>
          <a:p>
            <a:r>
              <a:rPr lang="fr-FR" sz="1600" dirty="0">
                <a:solidFill>
                  <a:schemeClr val="tx1">
                    <a:lumMod val="75000"/>
                    <a:lumOff val="25000"/>
                  </a:schemeClr>
                </a:solidFill>
              </a:rPr>
              <a:t>Directory for </a:t>
            </a:r>
            <a:r>
              <a:rPr lang="fr-FR" sz="1600" b="1" dirty="0" err="1">
                <a:solidFill>
                  <a:schemeClr val="tx1">
                    <a:lumMod val="75000"/>
                    <a:lumOff val="25000"/>
                  </a:schemeClr>
                </a:solidFill>
              </a:rPr>
              <a:t>Drawing</a:t>
            </a:r>
            <a:r>
              <a:rPr lang="fr-FR" sz="1600" dirty="0">
                <a:solidFill>
                  <a:schemeClr val="tx1">
                    <a:lumMod val="75000"/>
                    <a:lumOff val="25000"/>
                  </a:schemeClr>
                </a:solidFill>
              </a:rPr>
              <a:t> </a:t>
            </a:r>
            <a:r>
              <a:rPr lang="fr-FR" sz="1600" dirty="0" err="1">
                <a:solidFill>
                  <a:schemeClr val="tx1">
                    <a:lumMod val="75000"/>
                    <a:lumOff val="25000"/>
                  </a:schemeClr>
                </a:solidFill>
              </a:rPr>
              <a:t>selection</a:t>
            </a:r>
            <a:endParaRPr lang="fr-FR" sz="1600" b="1" dirty="0">
              <a:solidFill>
                <a:schemeClr val="tx1">
                  <a:lumMod val="75000"/>
                  <a:lumOff val="25000"/>
                </a:schemeClr>
              </a:solidFill>
            </a:endParaRPr>
          </a:p>
        </p:txBody>
      </p:sp>
      <p:pic>
        <p:nvPicPr>
          <p:cNvPr id="3" name="Image 2">
            <a:extLst>
              <a:ext uri="{FF2B5EF4-FFF2-40B4-BE49-F238E27FC236}">
                <a16:creationId xmlns:a16="http://schemas.microsoft.com/office/drawing/2014/main" id="{66A49381-5B90-4B7D-AB95-1AEFAD88D7FF}"/>
              </a:ext>
            </a:extLst>
          </p:cNvPr>
          <p:cNvPicPr>
            <a:picLocks noChangeAspect="1"/>
          </p:cNvPicPr>
          <p:nvPr/>
        </p:nvPicPr>
        <p:blipFill>
          <a:blip r:embed="rId3"/>
          <a:stretch>
            <a:fillRect/>
          </a:stretch>
        </p:blipFill>
        <p:spPr>
          <a:xfrm>
            <a:off x="5493327" y="2411828"/>
            <a:ext cx="6698673" cy="4217992"/>
          </a:xfrm>
          <a:prstGeom prst="rect">
            <a:avLst/>
          </a:prstGeom>
        </p:spPr>
      </p:pic>
    </p:spTree>
    <p:extLst>
      <p:ext uri="{BB962C8B-B14F-4D97-AF65-F5344CB8AC3E}">
        <p14:creationId xmlns:p14="http://schemas.microsoft.com/office/powerpoint/2010/main" val="3233079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4EDD41D4-3FAE-4D73-8831-F74ECA481B49}"/>
              </a:ext>
            </a:extLst>
          </p:cNvPr>
          <p:cNvSpPr txBox="1"/>
          <p:nvPr/>
        </p:nvSpPr>
        <p:spPr>
          <a:xfrm>
            <a:off x="551384" y="2184093"/>
            <a:ext cx="6395954" cy="830997"/>
          </a:xfrm>
          <a:prstGeom prst="rect">
            <a:avLst/>
          </a:prstGeom>
          <a:noFill/>
        </p:spPr>
        <p:txBody>
          <a:bodyPr wrap="square">
            <a:spAutoFit/>
          </a:bodyPr>
          <a:lstStyle/>
          <a:p>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a new option </a:t>
            </a:r>
            <a:r>
              <a:rPr lang="fr-FR" sz="1600" b="1" dirty="0" err="1">
                <a:solidFill>
                  <a:schemeClr val="tx1">
                    <a:lumMod val="75000"/>
                    <a:lumOff val="25000"/>
                  </a:schemeClr>
                </a:solidFill>
              </a:rPr>
              <a:t>barcode</a:t>
            </a:r>
            <a:r>
              <a:rPr lang="fr-FR" sz="1600" dirty="0">
                <a:solidFill>
                  <a:schemeClr val="tx1">
                    <a:lumMod val="75000"/>
                    <a:lumOff val="25000"/>
                  </a:schemeClr>
                </a:solidFill>
              </a:rPr>
              <a:t> </a:t>
            </a:r>
            <a:r>
              <a:rPr lang="fr-FR" sz="1600" dirty="0" err="1">
                <a:solidFill>
                  <a:schemeClr val="tx1">
                    <a:lumMod val="75000"/>
                    <a:lumOff val="25000"/>
                  </a:schemeClr>
                </a:solidFill>
              </a:rPr>
              <a:t>that</a:t>
            </a:r>
            <a:r>
              <a:rPr lang="fr-FR" sz="1600" dirty="0">
                <a:solidFill>
                  <a:schemeClr val="tx1">
                    <a:lumMod val="75000"/>
                    <a:lumOff val="25000"/>
                  </a:schemeClr>
                </a:solidFill>
              </a:rPr>
              <a:t> can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filled</a:t>
            </a:r>
            <a:r>
              <a:rPr lang="fr-FR" sz="1600" dirty="0">
                <a:solidFill>
                  <a:schemeClr val="tx1">
                    <a:lumMod val="75000"/>
                    <a:lumOff val="25000"/>
                  </a:schemeClr>
                </a:solidFill>
              </a:rPr>
              <a:t> by the </a:t>
            </a:r>
            <a:r>
              <a:rPr lang="fr-FR" sz="1600" dirty="0" err="1">
                <a:solidFill>
                  <a:schemeClr val="tx1">
                    <a:lumMod val="75000"/>
                    <a:lumOff val="25000"/>
                  </a:schemeClr>
                </a:solidFill>
              </a:rPr>
              <a:t>tools</a:t>
            </a:r>
            <a:r>
              <a:rPr lang="fr-FR" sz="1600" dirty="0">
                <a:solidFill>
                  <a:schemeClr val="tx1">
                    <a:lumMod val="75000"/>
                    <a:lumOff val="25000"/>
                  </a:schemeClr>
                </a:solidFill>
              </a:rPr>
              <a:t> </a:t>
            </a:r>
            <a:r>
              <a:rPr lang="fr-FR" sz="1600" dirty="0" err="1">
                <a:solidFill>
                  <a:schemeClr val="tx1">
                    <a:lumMod val="75000"/>
                    <a:lumOff val="25000"/>
                  </a:schemeClr>
                </a:solidFill>
              </a:rPr>
              <a:t>databases</a:t>
            </a:r>
            <a:r>
              <a:rPr lang="fr-FR" sz="1600" dirty="0">
                <a:solidFill>
                  <a:schemeClr val="tx1">
                    <a:lumMod val="75000"/>
                    <a:lumOff val="25000"/>
                  </a:schemeClr>
                </a:solidFill>
              </a:rPr>
              <a:t> interfaces, </a:t>
            </a:r>
            <a:r>
              <a:rPr lang="fr-FR" sz="1600" dirty="0" err="1">
                <a:solidFill>
                  <a:schemeClr val="tx1">
                    <a:lumMod val="75000"/>
                    <a:lumOff val="25000"/>
                  </a:schemeClr>
                </a:solidFill>
              </a:rPr>
              <a:t>according</a:t>
            </a:r>
            <a:r>
              <a:rPr lang="fr-FR" sz="1600" dirty="0">
                <a:solidFill>
                  <a:schemeClr val="tx1">
                    <a:lumMod val="75000"/>
                    <a:lumOff val="25000"/>
                  </a:schemeClr>
                </a:solidFill>
              </a:rPr>
              <a:t> to standard </a:t>
            </a:r>
            <a:r>
              <a:rPr lang="fr-FR" sz="1600" b="1" dirty="0">
                <a:solidFill>
                  <a:schemeClr val="tx1">
                    <a:lumMod val="75000"/>
                    <a:lumOff val="25000"/>
                  </a:schemeClr>
                </a:solidFill>
              </a:rPr>
              <a:t>EAN </a:t>
            </a:r>
            <a:r>
              <a:rPr lang="fr-FR" sz="1600" dirty="0">
                <a:solidFill>
                  <a:schemeClr val="tx1">
                    <a:lumMod val="75000"/>
                    <a:lumOff val="25000"/>
                  </a:schemeClr>
                </a:solidFill>
              </a:rPr>
              <a:t>: </a:t>
            </a:r>
            <a:r>
              <a:rPr lang="fr-FR" sz="1600" dirty="0" err="1">
                <a:solidFill>
                  <a:schemeClr val="tx1">
                    <a:lumMod val="75000"/>
                    <a:lumOff val="25000"/>
                  </a:schemeClr>
                </a:solidFill>
              </a:rPr>
              <a:t>European</a:t>
            </a:r>
            <a:r>
              <a:rPr lang="fr-FR" sz="1600" dirty="0">
                <a:solidFill>
                  <a:schemeClr val="tx1">
                    <a:lumMod val="75000"/>
                    <a:lumOff val="25000"/>
                  </a:schemeClr>
                </a:solidFill>
              </a:rPr>
              <a:t> Article </a:t>
            </a:r>
            <a:r>
              <a:rPr lang="fr-FR" sz="1600" dirty="0" err="1">
                <a:solidFill>
                  <a:schemeClr val="tx1">
                    <a:lumMod val="75000"/>
                    <a:lumOff val="25000"/>
                  </a:schemeClr>
                </a:solidFill>
              </a:rPr>
              <a:t>Numbering</a:t>
            </a:r>
            <a:r>
              <a:rPr lang="fr-FR" sz="1600" dirty="0">
                <a:solidFill>
                  <a:schemeClr val="tx1">
                    <a:lumMod val="75000"/>
                    <a:lumOff val="25000"/>
                  </a:schemeClr>
                </a:solidFill>
              </a:rPr>
              <a:t>. </a:t>
            </a:r>
          </a:p>
          <a:p>
            <a:r>
              <a:rPr lang="fr-FR" sz="1600" dirty="0">
                <a:solidFill>
                  <a:schemeClr val="tx1">
                    <a:lumMod val="75000"/>
                    <a:lumOff val="25000"/>
                  </a:schemeClr>
                </a:solidFill>
              </a:rPr>
              <a:t>It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also</a:t>
            </a:r>
            <a:r>
              <a:rPr lang="fr-FR" sz="1600" dirty="0">
                <a:solidFill>
                  <a:schemeClr val="tx1">
                    <a:lumMod val="75000"/>
                    <a:lumOff val="25000"/>
                  </a:schemeClr>
                </a:solidFill>
              </a:rPr>
              <a:t> </a:t>
            </a:r>
            <a:r>
              <a:rPr lang="fr-FR" sz="1600" dirty="0" err="1">
                <a:solidFill>
                  <a:schemeClr val="tx1">
                    <a:lumMod val="75000"/>
                    <a:lumOff val="25000"/>
                  </a:schemeClr>
                </a:solidFill>
              </a:rPr>
              <a:t>available</a:t>
            </a:r>
            <a:r>
              <a:rPr lang="fr-FR" sz="1600" dirty="0">
                <a:solidFill>
                  <a:schemeClr val="tx1">
                    <a:lumMod val="75000"/>
                    <a:lumOff val="25000"/>
                  </a:schemeClr>
                </a:solidFill>
              </a:rPr>
              <a:t> in the page of </a:t>
            </a:r>
            <a:r>
              <a:rPr lang="fr-FR" sz="1600" dirty="0" err="1">
                <a:solidFill>
                  <a:schemeClr val="tx1">
                    <a:lumMod val="75000"/>
                    <a:lumOff val="25000"/>
                  </a:schemeClr>
                </a:solidFill>
              </a:rPr>
              <a:t>holders</a:t>
            </a:r>
            <a:r>
              <a:rPr lang="fr-FR" sz="1600" dirty="0">
                <a:solidFill>
                  <a:schemeClr val="tx1">
                    <a:lumMod val="75000"/>
                    <a:lumOff val="25000"/>
                  </a:schemeClr>
                </a:solidFill>
              </a:rPr>
              <a:t>.</a:t>
            </a:r>
          </a:p>
        </p:txBody>
      </p:sp>
      <p:sp>
        <p:nvSpPr>
          <p:cNvPr id="9" name="ZoneTexte 8">
            <a:extLst>
              <a:ext uri="{FF2B5EF4-FFF2-40B4-BE49-F238E27FC236}">
                <a16:creationId xmlns:a16="http://schemas.microsoft.com/office/drawing/2014/main" id="{BAEF8CD1-176B-4354-A4B7-832200D7A144}"/>
              </a:ext>
            </a:extLst>
          </p:cNvPr>
          <p:cNvSpPr txBox="1"/>
          <p:nvPr/>
        </p:nvSpPr>
        <p:spPr>
          <a:xfrm>
            <a:off x="3301571" y="4909846"/>
            <a:ext cx="7518139" cy="584775"/>
          </a:xfrm>
          <a:prstGeom prst="rect">
            <a:avLst/>
          </a:prstGeom>
          <a:noFill/>
        </p:spPr>
        <p:txBody>
          <a:bodyPr wrap="square">
            <a:spAutoFit/>
          </a:bodyPr>
          <a:lstStyle/>
          <a:p>
            <a:r>
              <a:rPr lang="en-US" sz="1600" dirty="0">
                <a:solidFill>
                  <a:schemeClr val="tx1">
                    <a:lumMod val="75000"/>
                    <a:lumOff val="25000"/>
                  </a:schemeClr>
                </a:solidFill>
                <a:ea typeface="Yu Gothic" panose="020B0400000000000000" pitchFamily="34" charset="-128"/>
              </a:rPr>
              <a:t>New user-field in the Options of tool. --&gt; if a special code is defined in the tool, then it is written in the chosen technology. (number: in coolant </a:t>
            </a:r>
            <a:r>
              <a:rPr lang="en-US" sz="1600" dirty="0" err="1">
                <a:solidFill>
                  <a:schemeClr val="tx1">
                    <a:lumMod val="75000"/>
                    <a:lumOff val="25000"/>
                  </a:schemeClr>
                </a:solidFill>
                <a:ea typeface="Yu Gothic" panose="020B0400000000000000" pitchFamily="34" charset="-128"/>
              </a:rPr>
              <a:t>nb</a:t>
            </a:r>
            <a:r>
              <a:rPr lang="en-US" sz="1600" dirty="0">
                <a:solidFill>
                  <a:schemeClr val="tx1">
                    <a:lumMod val="75000"/>
                    <a:lumOff val="25000"/>
                  </a:schemeClr>
                </a:solidFill>
                <a:ea typeface="Yu Gothic" panose="020B0400000000000000" pitchFamily="34" charset="-128"/>
              </a:rPr>
              <a:t> / Chain in specific coolant)</a:t>
            </a:r>
            <a:endParaRPr lang="fr-FR" sz="1600" dirty="0">
              <a:solidFill>
                <a:schemeClr val="tx1">
                  <a:lumMod val="75000"/>
                  <a:lumOff val="25000"/>
                </a:schemeClr>
              </a:solidFill>
              <a:ea typeface="Yu Gothic" panose="020B0400000000000000" pitchFamily="34" charset="-128"/>
            </a:endParaRPr>
          </a:p>
        </p:txBody>
      </p:sp>
      <p:sp>
        <p:nvSpPr>
          <p:cNvPr id="11" name="ZoneTexte 10">
            <a:extLst>
              <a:ext uri="{FF2B5EF4-FFF2-40B4-BE49-F238E27FC236}">
                <a16:creationId xmlns:a16="http://schemas.microsoft.com/office/drawing/2014/main" id="{BC119568-7A17-4E71-8A4C-0C6300F92595}"/>
              </a:ext>
            </a:extLst>
          </p:cNvPr>
          <p:cNvSpPr txBox="1"/>
          <p:nvPr/>
        </p:nvSpPr>
        <p:spPr>
          <a:xfrm>
            <a:off x="8747282" y="4385702"/>
            <a:ext cx="1296144"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dirty="0"/>
              <a:t>6.08.210</a:t>
            </a:r>
            <a:endParaRPr lang="fr-FR" b="1" dirty="0"/>
          </a:p>
        </p:txBody>
      </p:sp>
      <p:sp>
        <p:nvSpPr>
          <p:cNvPr id="13" name="Title 1">
            <a:extLst>
              <a:ext uri="{FF2B5EF4-FFF2-40B4-BE49-F238E27FC236}">
                <a16:creationId xmlns:a16="http://schemas.microsoft.com/office/drawing/2014/main" id="{E2C06D3E-71A6-4B00-9378-BCF52490589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4" name="ZoneTexte 13">
            <a:extLst>
              <a:ext uri="{FF2B5EF4-FFF2-40B4-BE49-F238E27FC236}">
                <a16:creationId xmlns:a16="http://schemas.microsoft.com/office/drawing/2014/main" id="{96D88684-919C-45D3-B90C-A57C4EC97758}"/>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Tools Pages</a:t>
            </a:r>
          </a:p>
        </p:txBody>
      </p:sp>
      <p:sp>
        <p:nvSpPr>
          <p:cNvPr id="17" name="ZoneTexte 16">
            <a:extLst>
              <a:ext uri="{FF2B5EF4-FFF2-40B4-BE49-F238E27FC236}">
                <a16:creationId xmlns:a16="http://schemas.microsoft.com/office/drawing/2014/main" id="{33D546F4-BBF8-4BBD-8133-2C425CE28F1A}"/>
              </a:ext>
            </a:extLst>
          </p:cNvPr>
          <p:cNvSpPr txBox="1"/>
          <p:nvPr/>
        </p:nvSpPr>
        <p:spPr>
          <a:xfrm>
            <a:off x="551384" y="1531600"/>
            <a:ext cx="4032448" cy="461665"/>
          </a:xfrm>
          <a:prstGeom prst="rect">
            <a:avLst/>
          </a:prstGeom>
          <a:noFill/>
        </p:spPr>
        <p:txBody>
          <a:bodyPr wrap="square">
            <a:spAutoFit/>
          </a:bodyPr>
          <a:lstStyle/>
          <a:p>
            <a:r>
              <a:rPr lang="fr-FR" sz="2400" dirty="0">
                <a:effectLst/>
                <a:latin typeface="Calibri" panose="020F0502020204030204" pitchFamily="34" charset="0"/>
                <a:ea typeface="Yu Gothic" panose="020B0400000000000000" pitchFamily="34" charset="-128"/>
              </a:rPr>
              <a:t>New </a:t>
            </a:r>
            <a:r>
              <a:rPr lang="fr-FR" sz="2400" dirty="0" err="1">
                <a:effectLst/>
                <a:latin typeface="Calibri" panose="020F0502020204030204" pitchFamily="34" charset="0"/>
                <a:ea typeface="Yu Gothic" panose="020B0400000000000000" pitchFamily="34" charset="-128"/>
              </a:rPr>
              <a:t>field</a:t>
            </a:r>
            <a:r>
              <a:rPr lang="fr-FR" sz="2400" dirty="0">
                <a:effectLst/>
                <a:latin typeface="Calibri" panose="020F0502020204030204" pitchFamily="34" charset="0"/>
                <a:ea typeface="Yu Gothic" panose="020B0400000000000000" pitchFamily="34" charset="-128"/>
              </a:rPr>
              <a:t> </a:t>
            </a:r>
            <a:r>
              <a:rPr lang="fr-FR" sz="2400" b="1" dirty="0" err="1">
                <a:effectLst/>
                <a:latin typeface="Calibri" panose="020F0502020204030204" pitchFamily="34" charset="0"/>
                <a:ea typeface="Yu Gothic" panose="020B0400000000000000" pitchFamily="34" charset="-128"/>
              </a:rPr>
              <a:t>Barcode</a:t>
            </a:r>
            <a:endParaRPr lang="fr-FR" sz="2400" dirty="0">
              <a:effectLst/>
              <a:latin typeface="Calibri" panose="020F0502020204030204" pitchFamily="34" charset="0"/>
              <a:ea typeface="Yu Gothic" panose="020B0400000000000000" pitchFamily="34" charset="-128"/>
            </a:endParaRPr>
          </a:p>
        </p:txBody>
      </p:sp>
      <p:sp>
        <p:nvSpPr>
          <p:cNvPr id="18" name="ZoneTexte 17">
            <a:extLst>
              <a:ext uri="{FF2B5EF4-FFF2-40B4-BE49-F238E27FC236}">
                <a16:creationId xmlns:a16="http://schemas.microsoft.com/office/drawing/2014/main" id="{1567CB8E-230B-4D29-8710-8F1629CB89BC}"/>
              </a:ext>
            </a:extLst>
          </p:cNvPr>
          <p:cNvSpPr txBox="1"/>
          <p:nvPr/>
        </p:nvSpPr>
        <p:spPr>
          <a:xfrm>
            <a:off x="3301572" y="4339536"/>
            <a:ext cx="4942785" cy="461665"/>
          </a:xfrm>
          <a:prstGeom prst="rect">
            <a:avLst/>
          </a:prstGeom>
          <a:noFill/>
        </p:spPr>
        <p:txBody>
          <a:bodyPr wrap="square">
            <a:spAutoFit/>
          </a:bodyPr>
          <a:lstStyle/>
          <a:p>
            <a:pPr lvl="0"/>
            <a:r>
              <a:rPr lang="fr-FR" sz="2400" dirty="0">
                <a:latin typeface="Calibri" panose="020F0502020204030204" pitchFamily="34" charset="0"/>
                <a:ea typeface="Yu Gothic" panose="020B0400000000000000" pitchFamily="34" charset="-128"/>
              </a:rPr>
              <a:t>New </a:t>
            </a:r>
            <a:r>
              <a:rPr lang="fr-FR" sz="2400" b="1" dirty="0" err="1">
                <a:latin typeface="Calibri" panose="020F0502020204030204" pitchFamily="34" charset="0"/>
                <a:ea typeface="Yu Gothic" panose="020B0400000000000000" pitchFamily="34" charset="-128"/>
              </a:rPr>
              <a:t>Coolant</a:t>
            </a:r>
            <a:r>
              <a:rPr lang="fr-FR" sz="2400" b="1" dirty="0">
                <a:latin typeface="Calibri" panose="020F0502020204030204" pitchFamily="34" charset="0"/>
                <a:ea typeface="Yu Gothic" panose="020B0400000000000000" pitchFamily="34" charset="-128"/>
              </a:rPr>
              <a:t> option </a:t>
            </a:r>
            <a:r>
              <a:rPr lang="fr-FR" sz="2400" dirty="0">
                <a:latin typeface="Calibri" panose="020F0502020204030204" pitchFamily="34" charset="0"/>
                <a:ea typeface="Yu Gothic" panose="020B0400000000000000" pitchFamily="34" charset="-128"/>
              </a:rPr>
              <a:t>in the Tool Page</a:t>
            </a:r>
            <a:endParaRPr lang="fr-FR" sz="2400" dirty="0">
              <a:effectLst/>
              <a:latin typeface="Calibri" panose="020F0502020204030204" pitchFamily="34" charset="0"/>
              <a:ea typeface="Yu Gothic" panose="020B0400000000000000" pitchFamily="34" charset="-128"/>
            </a:endParaRPr>
          </a:p>
        </p:txBody>
      </p:sp>
      <p:sp>
        <p:nvSpPr>
          <p:cNvPr id="19" name="ZoneTexte 18">
            <a:extLst>
              <a:ext uri="{FF2B5EF4-FFF2-40B4-BE49-F238E27FC236}">
                <a16:creationId xmlns:a16="http://schemas.microsoft.com/office/drawing/2014/main" id="{71FEA3E1-6D82-48CB-A7DD-5923271050A2}"/>
              </a:ext>
            </a:extLst>
          </p:cNvPr>
          <p:cNvSpPr txBox="1"/>
          <p:nvPr/>
        </p:nvSpPr>
        <p:spPr>
          <a:xfrm>
            <a:off x="10155668" y="4385702"/>
            <a:ext cx="1177095" cy="369332"/>
          </a:xfrm>
          <a:prstGeom prst="rect">
            <a:avLst/>
          </a:prstGeom>
          <a:noFill/>
          <a:ln w="28575">
            <a:solidFill>
              <a:srgbClr val="C00000"/>
            </a:solidFill>
          </a:ln>
        </p:spPr>
        <p:txBody>
          <a:bodyPr wrap="square" rtlCol="0">
            <a:spAutoFit/>
          </a:bodyPr>
          <a:lstStyle/>
          <a:p>
            <a:r>
              <a:rPr lang="fr-FR" dirty="0"/>
              <a:t>GO2Gmbh</a:t>
            </a:r>
          </a:p>
        </p:txBody>
      </p:sp>
    </p:spTree>
    <p:extLst>
      <p:ext uri="{BB962C8B-B14F-4D97-AF65-F5344CB8AC3E}">
        <p14:creationId xmlns:p14="http://schemas.microsoft.com/office/powerpoint/2010/main" val="87157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err="1">
                <a:latin typeface="+mn-lt"/>
              </a:rPr>
              <a:t>Symbols</a:t>
            </a:r>
            <a:endParaRPr lang="fr-FR" sz="3600" dirty="0">
              <a:latin typeface="+mn-lt"/>
            </a:endParaRPr>
          </a:p>
        </p:txBody>
      </p:sp>
      <p:sp>
        <p:nvSpPr>
          <p:cNvPr id="6" name="ZoneTexte 5">
            <a:extLst>
              <a:ext uri="{FF2B5EF4-FFF2-40B4-BE49-F238E27FC236}">
                <a16:creationId xmlns:a16="http://schemas.microsoft.com/office/drawing/2014/main" id="{39A325D3-2C48-4F33-A42D-131383D4CD7B}"/>
              </a:ext>
            </a:extLst>
          </p:cNvPr>
          <p:cNvSpPr txBox="1"/>
          <p:nvPr/>
        </p:nvSpPr>
        <p:spPr>
          <a:xfrm>
            <a:off x="6229350" y="1531600"/>
            <a:ext cx="4199137" cy="461665"/>
          </a:xfrm>
          <a:prstGeom prst="rect">
            <a:avLst/>
          </a:prstGeom>
          <a:noFill/>
        </p:spPr>
        <p:txBody>
          <a:bodyPr wrap="square">
            <a:spAutoFit/>
          </a:bodyPr>
          <a:lstStyle/>
          <a:p>
            <a:pPr lvl="0"/>
            <a:r>
              <a:rPr lang="fr-FR" sz="2400" b="1" dirty="0">
                <a:latin typeface="Calibri" panose="020F0502020204030204" pitchFamily="34" charset="0"/>
                <a:ea typeface="Yu Gothic" panose="020B0400000000000000" pitchFamily="34" charset="-128"/>
              </a:rPr>
              <a:t>Download of </a:t>
            </a:r>
            <a:r>
              <a:rPr lang="fr-FR" sz="2400" b="1" dirty="0" err="1">
                <a:latin typeface="Calibri" panose="020F0502020204030204" pitchFamily="34" charset="0"/>
                <a:ea typeface="Yu Gothic" panose="020B0400000000000000" pitchFamily="34" charset="-128"/>
              </a:rPr>
              <a:t>libraries</a:t>
            </a:r>
            <a:endParaRPr lang="fr-FR" sz="2400" b="1" dirty="0">
              <a:effectLst/>
              <a:latin typeface="Calibri" panose="020F0502020204030204" pitchFamily="34" charset="0"/>
              <a:ea typeface="Yu Gothic" panose="020B0400000000000000" pitchFamily="34" charset="-128"/>
            </a:endParaRPr>
          </a:p>
        </p:txBody>
      </p:sp>
      <p:sp>
        <p:nvSpPr>
          <p:cNvPr id="9" name="ZoneTexte 8">
            <a:extLst>
              <a:ext uri="{FF2B5EF4-FFF2-40B4-BE49-F238E27FC236}">
                <a16:creationId xmlns:a16="http://schemas.microsoft.com/office/drawing/2014/main" id="{6F70C6FB-3BFE-468E-8483-910B6AB8229D}"/>
              </a:ext>
            </a:extLst>
          </p:cNvPr>
          <p:cNvSpPr txBox="1"/>
          <p:nvPr/>
        </p:nvSpPr>
        <p:spPr>
          <a:xfrm>
            <a:off x="10237745" y="1546622"/>
            <a:ext cx="1800200" cy="369332"/>
          </a:xfrm>
          <a:prstGeom prst="rect">
            <a:avLst/>
          </a:prstGeom>
          <a:noFill/>
          <a:ln w="28575">
            <a:solidFill>
              <a:srgbClr val="C00000"/>
            </a:solidFill>
          </a:ln>
        </p:spPr>
        <p:txBody>
          <a:bodyPr wrap="square" rtlCol="0">
            <a:spAutoFit/>
          </a:bodyPr>
          <a:lstStyle/>
          <a:p>
            <a:r>
              <a:rPr lang="fr-FR" dirty="0"/>
              <a:t>14548 </a:t>
            </a:r>
            <a:r>
              <a:rPr lang="fr-FR" dirty="0" err="1"/>
              <a:t>Saeilo</a:t>
            </a:r>
            <a:endParaRPr lang="fr-FR" dirty="0"/>
          </a:p>
        </p:txBody>
      </p:sp>
      <p:sp>
        <p:nvSpPr>
          <p:cNvPr id="13" name="ZoneTexte 12">
            <a:extLst>
              <a:ext uri="{FF2B5EF4-FFF2-40B4-BE49-F238E27FC236}">
                <a16:creationId xmlns:a16="http://schemas.microsoft.com/office/drawing/2014/main" id="{0B6935AE-652E-4A9E-93FB-21E3FFF3982B}"/>
              </a:ext>
            </a:extLst>
          </p:cNvPr>
          <p:cNvSpPr txBox="1"/>
          <p:nvPr/>
        </p:nvSpPr>
        <p:spPr>
          <a:xfrm>
            <a:off x="541563" y="2164435"/>
            <a:ext cx="4937007" cy="584775"/>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possibility</a:t>
            </a:r>
            <a:r>
              <a:rPr lang="fr-FR" sz="1600" dirty="0">
                <a:solidFill>
                  <a:schemeClr val="tx1">
                    <a:lumMod val="75000"/>
                    <a:lumOff val="25000"/>
                  </a:schemeClr>
                </a:solidFill>
              </a:rPr>
              <a:t> to </a:t>
            </a:r>
            <a:r>
              <a:rPr lang="fr-FR" sz="1600" b="1" dirty="0">
                <a:solidFill>
                  <a:schemeClr val="tx1">
                    <a:lumMod val="75000"/>
                    <a:lumOff val="25000"/>
                  </a:schemeClr>
                </a:solidFill>
              </a:rPr>
              <a:t>import </a:t>
            </a:r>
            <a:r>
              <a:rPr lang="fr-FR" sz="1600" b="1" dirty="0" err="1">
                <a:solidFill>
                  <a:schemeClr val="tx1">
                    <a:lumMod val="75000"/>
                    <a:lumOff val="25000"/>
                  </a:schemeClr>
                </a:solidFill>
              </a:rPr>
              <a:t>systems</a:t>
            </a:r>
            <a:r>
              <a:rPr lang="fr-FR" sz="1600" b="1" dirty="0">
                <a:solidFill>
                  <a:schemeClr val="tx1">
                    <a:lumMod val="75000"/>
                    <a:lumOff val="25000"/>
                  </a:schemeClr>
                </a:solidFill>
              </a:rPr>
              <a:t> of axis </a:t>
            </a:r>
            <a:r>
              <a:rPr lang="fr-FR" sz="1600" dirty="0" err="1">
                <a:solidFill>
                  <a:schemeClr val="tx1">
                    <a:lumMod val="75000"/>
                    <a:lumOff val="25000"/>
                  </a:schemeClr>
                </a:solidFill>
              </a:rPr>
              <a:t>from</a:t>
            </a:r>
            <a:r>
              <a:rPr lang="fr-FR" sz="1600" b="1" dirty="0">
                <a:solidFill>
                  <a:schemeClr val="tx1">
                    <a:lumMod val="75000"/>
                    <a:lumOff val="25000"/>
                  </a:schemeClr>
                </a:solidFill>
              </a:rPr>
              <a:t> </a:t>
            </a:r>
            <a:r>
              <a:rPr lang="fr-FR" sz="1600" b="1" dirty="0" err="1">
                <a:solidFill>
                  <a:schemeClr val="tx1">
                    <a:lumMod val="75000"/>
                    <a:lumOff val="25000"/>
                  </a:schemeClr>
                </a:solidFill>
              </a:rPr>
              <a:t>solid</a:t>
            </a:r>
            <a:r>
              <a:rPr lang="fr-FR" sz="1600" b="1" dirty="0">
                <a:solidFill>
                  <a:schemeClr val="tx1">
                    <a:lumMod val="75000"/>
                    <a:lumOff val="25000"/>
                  </a:schemeClr>
                </a:solidFill>
              </a:rPr>
              <a:t> CAD </a:t>
            </a:r>
            <a:r>
              <a:rPr lang="fr-FR" sz="1600" dirty="0">
                <a:solidFill>
                  <a:schemeClr val="tx1">
                    <a:lumMod val="75000"/>
                    <a:lumOff val="25000"/>
                  </a:schemeClr>
                </a:solidFill>
              </a:rPr>
              <a:t>files, by </a:t>
            </a:r>
            <a:r>
              <a:rPr lang="fr-FR" sz="1600" dirty="0" err="1">
                <a:solidFill>
                  <a:schemeClr val="tx1">
                    <a:lumMod val="75000"/>
                    <a:lumOff val="25000"/>
                  </a:schemeClr>
                </a:solidFill>
              </a:rPr>
              <a:t>activating</a:t>
            </a:r>
            <a:r>
              <a:rPr lang="fr-FR" sz="1600" dirty="0">
                <a:solidFill>
                  <a:schemeClr val="tx1">
                    <a:lumMod val="75000"/>
                    <a:lumOff val="25000"/>
                  </a:schemeClr>
                </a:solidFill>
              </a:rPr>
              <a:t> the option ‘Wireframe’.</a:t>
            </a:r>
          </a:p>
        </p:txBody>
      </p:sp>
      <p:sp>
        <p:nvSpPr>
          <p:cNvPr id="17" name="Title 1">
            <a:extLst>
              <a:ext uri="{FF2B5EF4-FFF2-40B4-BE49-F238E27FC236}">
                <a16:creationId xmlns:a16="http://schemas.microsoft.com/office/drawing/2014/main" id="{3172EF7F-3D4A-420C-A813-FCBE6CEB283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4" name="ZoneTexte 13">
            <a:extLst>
              <a:ext uri="{FF2B5EF4-FFF2-40B4-BE49-F238E27FC236}">
                <a16:creationId xmlns:a16="http://schemas.microsoft.com/office/drawing/2014/main" id="{3CC4A2FF-510C-4220-9072-66EAD89BCB55}"/>
              </a:ext>
            </a:extLst>
          </p:cNvPr>
          <p:cNvSpPr txBox="1"/>
          <p:nvPr/>
        </p:nvSpPr>
        <p:spPr>
          <a:xfrm>
            <a:off x="551384" y="1531600"/>
            <a:ext cx="4032448" cy="461665"/>
          </a:xfrm>
          <a:prstGeom prst="rect">
            <a:avLst/>
          </a:prstGeom>
          <a:noFill/>
        </p:spPr>
        <p:txBody>
          <a:bodyPr wrap="square">
            <a:spAutoFit/>
          </a:bodyPr>
          <a:lstStyle/>
          <a:p>
            <a:r>
              <a:rPr lang="fr-FR" sz="2400" b="1" dirty="0">
                <a:effectLst/>
                <a:latin typeface="Calibri" panose="020F0502020204030204" pitchFamily="34" charset="0"/>
                <a:ea typeface="Yu Gothic" panose="020B0400000000000000" pitchFamily="34" charset="-128"/>
              </a:rPr>
              <a:t>Import of </a:t>
            </a:r>
            <a:r>
              <a:rPr lang="fr-FR" sz="2400" b="1" dirty="0" err="1">
                <a:effectLst/>
                <a:latin typeface="Calibri" panose="020F0502020204030204" pitchFamily="34" charset="0"/>
                <a:ea typeface="Yu Gothic" panose="020B0400000000000000" pitchFamily="34" charset="-128"/>
              </a:rPr>
              <a:t>systems</a:t>
            </a:r>
            <a:r>
              <a:rPr lang="fr-FR" sz="2400" b="1" dirty="0">
                <a:effectLst/>
                <a:latin typeface="Calibri" panose="020F0502020204030204" pitchFamily="34" charset="0"/>
                <a:ea typeface="Yu Gothic" panose="020B0400000000000000" pitchFamily="34" charset="-128"/>
              </a:rPr>
              <a:t> of axis</a:t>
            </a:r>
            <a:endParaRPr lang="fr-FR" sz="2400" dirty="0">
              <a:effectLst/>
              <a:latin typeface="Calibri" panose="020F0502020204030204" pitchFamily="34" charset="0"/>
              <a:ea typeface="Yu Gothic" panose="020B0400000000000000" pitchFamily="34" charset="-128"/>
            </a:endParaRPr>
          </a:p>
        </p:txBody>
      </p:sp>
      <p:pic>
        <p:nvPicPr>
          <p:cNvPr id="4" name="Image 3">
            <a:extLst>
              <a:ext uri="{FF2B5EF4-FFF2-40B4-BE49-F238E27FC236}">
                <a16:creationId xmlns:a16="http://schemas.microsoft.com/office/drawing/2014/main" id="{2D6C8849-BE79-4A1E-A0F0-2B6741AAE01C}"/>
              </a:ext>
            </a:extLst>
          </p:cNvPr>
          <p:cNvPicPr>
            <a:picLocks noChangeAspect="1"/>
          </p:cNvPicPr>
          <p:nvPr/>
        </p:nvPicPr>
        <p:blipFill>
          <a:blip r:embed="rId3"/>
          <a:stretch>
            <a:fillRect/>
          </a:stretch>
        </p:blipFill>
        <p:spPr>
          <a:xfrm>
            <a:off x="6358759" y="2942847"/>
            <a:ext cx="5273969" cy="3882013"/>
          </a:xfrm>
          <a:prstGeom prst="rect">
            <a:avLst/>
          </a:prstGeom>
        </p:spPr>
      </p:pic>
      <p:sp>
        <p:nvSpPr>
          <p:cNvPr id="19" name="ZoneTexte 18">
            <a:extLst>
              <a:ext uri="{FF2B5EF4-FFF2-40B4-BE49-F238E27FC236}">
                <a16:creationId xmlns:a16="http://schemas.microsoft.com/office/drawing/2014/main" id="{38EFE132-8918-40E0-AE8C-AC36CE7FFC82}"/>
              </a:ext>
            </a:extLst>
          </p:cNvPr>
          <p:cNvSpPr txBox="1"/>
          <p:nvPr/>
        </p:nvSpPr>
        <p:spPr>
          <a:xfrm>
            <a:off x="6229350" y="1971944"/>
            <a:ext cx="5808595" cy="830997"/>
          </a:xfrm>
          <a:prstGeom prst="rect">
            <a:avLst/>
          </a:prstGeom>
          <a:noFill/>
        </p:spPr>
        <p:txBody>
          <a:bodyPr wrap="square">
            <a:spAutoFit/>
          </a:bodyPr>
          <a:lstStyle/>
          <a:p>
            <a:r>
              <a:rPr lang="fr-FR" sz="1600" dirty="0"/>
              <a:t>New </a:t>
            </a:r>
            <a:r>
              <a:rPr lang="fr-FR" sz="1600" dirty="0" err="1"/>
              <a:t>ability</a:t>
            </a:r>
            <a:r>
              <a:rPr lang="fr-FR" sz="1600" dirty="0"/>
              <a:t> to </a:t>
            </a:r>
            <a:r>
              <a:rPr lang="fr-FR" sz="1600" dirty="0" err="1"/>
              <a:t>accede</a:t>
            </a:r>
            <a:r>
              <a:rPr lang="fr-FR" sz="1600" dirty="0"/>
              <a:t> to the </a:t>
            </a:r>
            <a:r>
              <a:rPr lang="fr-FR" sz="1600" dirty="0" err="1"/>
              <a:t>recent</a:t>
            </a:r>
            <a:r>
              <a:rPr lang="fr-FR" sz="1600" dirty="0"/>
              <a:t> files </a:t>
            </a:r>
            <a:r>
              <a:rPr lang="fr-FR" sz="1600" dirty="0" err="1"/>
              <a:t>selected</a:t>
            </a:r>
            <a:r>
              <a:rPr lang="fr-FR" sz="1600" dirty="0"/>
              <a:t> in the </a:t>
            </a:r>
            <a:r>
              <a:rPr lang="fr-FR" sz="1600" dirty="0" err="1"/>
              <a:t>libraries</a:t>
            </a:r>
            <a:r>
              <a:rPr lang="fr-FR" sz="1600" dirty="0"/>
              <a:t> of:</a:t>
            </a:r>
          </a:p>
          <a:p>
            <a:pPr marL="285750" indent="-285750">
              <a:buFontTx/>
              <a:buChar char="-"/>
            </a:pPr>
            <a:r>
              <a:rPr lang="fr-FR" sz="1600" dirty="0" err="1"/>
              <a:t>Clamping</a:t>
            </a:r>
            <a:r>
              <a:rPr lang="fr-FR" sz="1600" dirty="0"/>
              <a:t> </a:t>
            </a:r>
            <a:r>
              <a:rPr lang="fr-FR" sz="1600" dirty="0" err="1"/>
              <a:t>elements</a:t>
            </a:r>
            <a:r>
              <a:rPr lang="fr-FR" sz="1600" dirty="0"/>
              <a:t> (‘Vices and Clamps’)</a:t>
            </a:r>
          </a:p>
          <a:p>
            <a:pPr marL="285750" indent="-285750">
              <a:buFontTx/>
              <a:buChar char="-"/>
            </a:pPr>
            <a:r>
              <a:rPr lang="fr-FR" sz="1600" dirty="0"/>
              <a:t>Solid </a:t>
            </a:r>
            <a:r>
              <a:rPr lang="fr-FR" sz="1600" dirty="0" err="1"/>
              <a:t>Holders</a:t>
            </a:r>
            <a:r>
              <a:rPr lang="fr-FR" sz="1600" dirty="0"/>
              <a:t> (in the </a:t>
            </a:r>
            <a:r>
              <a:rPr lang="fr-FR" sz="1600" dirty="0" err="1"/>
              <a:t>tools</a:t>
            </a:r>
            <a:r>
              <a:rPr lang="fr-FR" sz="1600" dirty="0"/>
              <a:t> pages)</a:t>
            </a:r>
          </a:p>
        </p:txBody>
      </p:sp>
      <p:sp>
        <p:nvSpPr>
          <p:cNvPr id="20" name="ZoneTexte 19">
            <a:extLst>
              <a:ext uri="{FF2B5EF4-FFF2-40B4-BE49-F238E27FC236}">
                <a16:creationId xmlns:a16="http://schemas.microsoft.com/office/drawing/2014/main" id="{1456B963-BDE5-4CFA-881A-1C9F4F2A6BAB}"/>
              </a:ext>
            </a:extLst>
          </p:cNvPr>
          <p:cNvSpPr txBox="1"/>
          <p:nvPr/>
        </p:nvSpPr>
        <p:spPr>
          <a:xfrm>
            <a:off x="541563" y="2819808"/>
            <a:ext cx="4648554" cy="1077218"/>
          </a:xfrm>
          <a:prstGeom prst="rect">
            <a:avLst/>
          </a:prstGeom>
          <a:noFill/>
        </p:spPr>
        <p:txBody>
          <a:bodyPr wrap="square">
            <a:spAutoFit/>
          </a:bodyPr>
          <a:lstStyle/>
          <a:p>
            <a:r>
              <a:rPr lang="fr-FR" sz="1600" dirty="0">
                <a:solidFill>
                  <a:schemeClr val="tx1">
                    <a:lumMod val="75000"/>
                    <a:lumOff val="25000"/>
                  </a:schemeClr>
                </a:solidFill>
              </a:rPr>
              <a:t>Very </a:t>
            </a:r>
            <a:r>
              <a:rPr lang="fr-FR" sz="1600" dirty="0" err="1">
                <a:solidFill>
                  <a:schemeClr val="tx1">
                    <a:lumMod val="75000"/>
                    <a:lumOff val="25000"/>
                  </a:schemeClr>
                </a:solidFill>
              </a:rPr>
              <a:t>useful</a:t>
            </a:r>
            <a:r>
              <a:rPr lang="fr-FR" sz="1600" dirty="0">
                <a:solidFill>
                  <a:schemeClr val="tx1">
                    <a:lumMod val="75000"/>
                    <a:lumOff val="25000"/>
                  </a:schemeClr>
                </a:solidFill>
              </a:rPr>
              <a:t> to </a:t>
            </a:r>
            <a:r>
              <a:rPr lang="fr-FR" sz="1600" dirty="0" err="1">
                <a:solidFill>
                  <a:schemeClr val="tx1">
                    <a:lumMod val="75000"/>
                    <a:lumOff val="25000"/>
                  </a:schemeClr>
                </a:solidFill>
              </a:rPr>
              <a:t>create</a:t>
            </a:r>
            <a:r>
              <a:rPr lang="fr-FR" sz="1600" dirty="0">
                <a:solidFill>
                  <a:schemeClr val="tx1">
                    <a:lumMod val="75000"/>
                    <a:lumOff val="25000"/>
                  </a:schemeClr>
                </a:solidFill>
              </a:rPr>
              <a:t> </a:t>
            </a:r>
            <a:r>
              <a:rPr lang="fr-FR" sz="1600" dirty="0" err="1">
                <a:solidFill>
                  <a:schemeClr val="tx1">
                    <a:lumMod val="75000"/>
                    <a:lumOff val="25000"/>
                  </a:schemeClr>
                </a:solidFill>
              </a:rPr>
              <a:t>holders</a:t>
            </a:r>
            <a:r>
              <a:rPr lang="fr-FR" sz="1600" dirty="0">
                <a:solidFill>
                  <a:schemeClr val="tx1">
                    <a:lumMod val="75000"/>
                    <a:lumOff val="25000"/>
                  </a:schemeClr>
                </a:solidFill>
              </a:rPr>
              <a:t> by </a:t>
            </a:r>
            <a:r>
              <a:rPr lang="fr-FR" sz="1600" dirty="0" err="1">
                <a:solidFill>
                  <a:schemeClr val="tx1">
                    <a:lumMod val="75000"/>
                    <a:lumOff val="25000"/>
                  </a:schemeClr>
                </a:solidFill>
              </a:rPr>
              <a:t>importing</a:t>
            </a:r>
            <a:r>
              <a:rPr lang="fr-FR" sz="1600" dirty="0">
                <a:solidFill>
                  <a:schemeClr val="tx1">
                    <a:lumMod val="75000"/>
                    <a:lumOff val="25000"/>
                  </a:schemeClr>
                </a:solidFill>
              </a:rPr>
              <a:t> STEP files </a:t>
            </a:r>
            <a:r>
              <a:rPr lang="fr-FR" sz="1600" dirty="0" err="1">
                <a:solidFill>
                  <a:schemeClr val="tx1">
                    <a:lumMod val="75000"/>
                    <a:lumOff val="25000"/>
                  </a:schemeClr>
                </a:solidFill>
              </a:rPr>
              <a:t>from</a:t>
            </a:r>
            <a:r>
              <a:rPr lang="fr-FR" sz="1600" dirty="0">
                <a:solidFill>
                  <a:schemeClr val="tx1">
                    <a:lumMod val="75000"/>
                    <a:lumOff val="25000"/>
                  </a:schemeClr>
                </a:solidFill>
              </a:rPr>
              <a:t> </a:t>
            </a:r>
            <a:r>
              <a:rPr lang="fr-FR" sz="1600" dirty="0" err="1">
                <a:solidFill>
                  <a:schemeClr val="tx1">
                    <a:lumMod val="75000"/>
                    <a:lumOff val="25000"/>
                  </a:schemeClr>
                </a:solidFill>
              </a:rPr>
              <a:t>Sandvik</a:t>
            </a:r>
            <a:r>
              <a:rPr lang="fr-FR" sz="1600" dirty="0">
                <a:solidFill>
                  <a:schemeClr val="tx1">
                    <a:lumMod val="75000"/>
                    <a:lumOff val="25000"/>
                  </a:schemeClr>
                </a:solidFill>
              </a:rPr>
              <a:t>, </a:t>
            </a:r>
            <a:r>
              <a:rPr lang="fr-FR" sz="1600" dirty="0" err="1">
                <a:solidFill>
                  <a:schemeClr val="tx1">
                    <a:lumMod val="75000"/>
                    <a:lumOff val="25000"/>
                  </a:schemeClr>
                </a:solidFill>
              </a:rPr>
              <a:t>Iscar</a:t>
            </a:r>
            <a:r>
              <a:rPr lang="fr-FR" sz="1600" dirty="0">
                <a:solidFill>
                  <a:schemeClr val="tx1">
                    <a:lumMod val="75000"/>
                    <a:lumOff val="25000"/>
                  </a:schemeClr>
                </a:solidFill>
              </a:rPr>
              <a:t> </a:t>
            </a:r>
            <a:r>
              <a:rPr lang="fr-FR" sz="1600" dirty="0" err="1">
                <a:solidFill>
                  <a:schemeClr val="tx1">
                    <a:lumMod val="75000"/>
                    <a:lumOff val="25000"/>
                  </a:schemeClr>
                </a:solidFill>
              </a:rPr>
              <a:t>databases</a:t>
            </a:r>
            <a:r>
              <a:rPr lang="fr-FR" sz="1600" dirty="0">
                <a:solidFill>
                  <a:schemeClr val="tx1">
                    <a:lumMod val="75000"/>
                    <a:lumOff val="25000"/>
                  </a:schemeClr>
                </a:solidFill>
              </a:rPr>
              <a:t>, etc. It enables to </a:t>
            </a:r>
            <a:r>
              <a:rPr lang="fr-FR" sz="1600" dirty="0" err="1">
                <a:solidFill>
                  <a:schemeClr val="tx1">
                    <a:lumMod val="75000"/>
                    <a:lumOff val="25000"/>
                  </a:schemeClr>
                </a:solidFill>
              </a:rPr>
              <a:t>recover</a:t>
            </a:r>
            <a:r>
              <a:rPr lang="fr-FR" sz="1600" dirty="0">
                <a:solidFill>
                  <a:schemeClr val="tx1">
                    <a:lumMod val="75000"/>
                    <a:lumOff val="25000"/>
                  </a:schemeClr>
                </a:solidFill>
              </a:rPr>
              <a:t> the </a:t>
            </a:r>
            <a:r>
              <a:rPr lang="fr-FR" sz="1600" dirty="0" err="1">
                <a:solidFill>
                  <a:schemeClr val="tx1">
                    <a:lumMod val="75000"/>
                    <a:lumOff val="25000"/>
                  </a:schemeClr>
                </a:solidFill>
              </a:rPr>
              <a:t>systems</a:t>
            </a:r>
            <a:r>
              <a:rPr lang="fr-FR" sz="1600" dirty="0">
                <a:solidFill>
                  <a:schemeClr val="tx1">
                    <a:lumMod val="75000"/>
                    <a:lumOff val="25000"/>
                  </a:schemeClr>
                </a:solidFill>
              </a:rPr>
              <a:t> of axis for the position of insert for </a:t>
            </a:r>
            <a:r>
              <a:rPr lang="fr-FR" sz="1600" dirty="0" err="1">
                <a:solidFill>
                  <a:schemeClr val="tx1">
                    <a:lumMod val="75000"/>
                    <a:lumOff val="25000"/>
                  </a:schemeClr>
                </a:solidFill>
              </a:rPr>
              <a:t>example</a:t>
            </a:r>
            <a:r>
              <a:rPr lang="fr-FR" sz="1600" dirty="0">
                <a:solidFill>
                  <a:schemeClr val="tx1">
                    <a:lumMod val="75000"/>
                    <a:lumOff val="25000"/>
                  </a:schemeClr>
                </a:solidFill>
              </a:rPr>
              <a:t>.</a:t>
            </a:r>
          </a:p>
        </p:txBody>
      </p:sp>
      <p:pic>
        <p:nvPicPr>
          <p:cNvPr id="3" name="Image 2">
            <a:extLst>
              <a:ext uri="{FF2B5EF4-FFF2-40B4-BE49-F238E27FC236}">
                <a16:creationId xmlns:a16="http://schemas.microsoft.com/office/drawing/2014/main" id="{E546D28F-D3E2-4857-8A58-30E8247928FB}"/>
              </a:ext>
            </a:extLst>
          </p:cNvPr>
          <p:cNvPicPr>
            <a:picLocks noChangeAspect="1"/>
          </p:cNvPicPr>
          <p:nvPr/>
        </p:nvPicPr>
        <p:blipFill>
          <a:blip r:embed="rId4"/>
          <a:stretch>
            <a:fillRect/>
          </a:stretch>
        </p:blipFill>
        <p:spPr>
          <a:xfrm>
            <a:off x="2305416" y="3743276"/>
            <a:ext cx="3173154" cy="2994887"/>
          </a:xfrm>
          <a:prstGeom prst="rect">
            <a:avLst/>
          </a:prstGeom>
        </p:spPr>
      </p:pic>
    </p:spTree>
    <p:extLst>
      <p:ext uri="{BB962C8B-B14F-4D97-AF65-F5344CB8AC3E}">
        <p14:creationId xmlns:p14="http://schemas.microsoft.com/office/powerpoint/2010/main" val="3494444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err="1">
                <a:latin typeface="+mn-lt"/>
              </a:rPr>
              <a:t>Probing</a:t>
            </a:r>
            <a:endParaRPr lang="fr-FR" sz="3600" dirty="0">
              <a:latin typeface="+mn-lt"/>
            </a:endParaRPr>
          </a:p>
        </p:txBody>
      </p:sp>
      <p:sp>
        <p:nvSpPr>
          <p:cNvPr id="6" name="ZoneTexte 5">
            <a:extLst>
              <a:ext uri="{FF2B5EF4-FFF2-40B4-BE49-F238E27FC236}">
                <a16:creationId xmlns:a16="http://schemas.microsoft.com/office/drawing/2014/main" id="{7591021E-5755-404F-B5AB-8FCB4D1DA46C}"/>
              </a:ext>
            </a:extLst>
          </p:cNvPr>
          <p:cNvSpPr txBox="1"/>
          <p:nvPr/>
        </p:nvSpPr>
        <p:spPr>
          <a:xfrm>
            <a:off x="5509902" y="2401822"/>
            <a:ext cx="4320480" cy="1569660"/>
          </a:xfrm>
          <a:prstGeom prst="rect">
            <a:avLst/>
          </a:prstGeom>
          <a:noFill/>
        </p:spPr>
        <p:txBody>
          <a:bodyPr wrap="square">
            <a:spAutoFit/>
          </a:bodyPr>
          <a:lstStyle/>
          <a:p>
            <a:r>
              <a:rPr lang="fr-FR" sz="1600" dirty="0"/>
              <a:t>3 new types of </a:t>
            </a:r>
            <a:r>
              <a:rPr lang="fr-FR" sz="1600" b="1" dirty="0"/>
              <a:t>2D corner </a:t>
            </a:r>
            <a:r>
              <a:rPr lang="fr-FR" sz="1600" dirty="0" err="1"/>
              <a:t>probing</a:t>
            </a:r>
            <a:r>
              <a:rPr lang="fr-FR" sz="1600" dirty="0"/>
              <a:t>:</a:t>
            </a:r>
          </a:p>
          <a:p>
            <a:r>
              <a:rPr lang="fr-FR" sz="1600" dirty="0"/>
              <a:t>It </a:t>
            </a:r>
            <a:r>
              <a:rPr lang="fr-FR" sz="1600" dirty="0" err="1"/>
              <a:t>used</a:t>
            </a:r>
            <a:r>
              <a:rPr lang="fr-FR" sz="1600" dirty="0"/>
              <a:t> to </a:t>
            </a:r>
            <a:r>
              <a:rPr lang="fr-FR" sz="1600" dirty="0" err="1"/>
              <a:t>be</a:t>
            </a:r>
            <a:r>
              <a:rPr lang="fr-FR" sz="1600" dirty="0"/>
              <a:t> </a:t>
            </a:r>
            <a:r>
              <a:rPr lang="fr-FR" sz="1600" dirty="0" err="1"/>
              <a:t>done</a:t>
            </a:r>
            <a:r>
              <a:rPr lang="fr-FR" sz="1600" dirty="0"/>
              <a:t> in 4 touches, 2 in X and 2 in Y. </a:t>
            </a:r>
          </a:p>
          <a:p>
            <a:r>
              <a:rPr lang="fr-FR" sz="1600" dirty="0" err="1"/>
              <a:t>Now</a:t>
            </a:r>
            <a:r>
              <a:rPr lang="fr-FR" sz="1600" dirty="0"/>
              <a:t> </a:t>
            </a:r>
            <a:r>
              <a:rPr lang="fr-FR" sz="1600" dirty="0" err="1"/>
              <a:t>we</a:t>
            </a:r>
            <a:r>
              <a:rPr lang="fr-FR" sz="1600" dirty="0"/>
              <a:t> can probe a corner </a:t>
            </a:r>
            <a:r>
              <a:rPr lang="fr-FR" sz="1600" dirty="0" err="1"/>
              <a:t>with</a:t>
            </a:r>
            <a:r>
              <a:rPr lang="fr-FR" sz="1600" dirty="0"/>
              <a:t>: </a:t>
            </a:r>
          </a:p>
          <a:p>
            <a:pPr marL="285750" indent="-285750">
              <a:buFontTx/>
              <a:buChar char="-"/>
            </a:pPr>
            <a:r>
              <a:rPr lang="fr-FR" sz="1600" dirty="0"/>
              <a:t>2 touches in X and 1 </a:t>
            </a:r>
            <a:r>
              <a:rPr lang="fr-FR" sz="1600" dirty="0" err="1"/>
              <a:t>touch</a:t>
            </a:r>
            <a:r>
              <a:rPr lang="fr-FR" sz="1600" dirty="0"/>
              <a:t> in Y   </a:t>
            </a:r>
          </a:p>
          <a:p>
            <a:pPr marL="285750" indent="-285750">
              <a:buFontTx/>
              <a:buChar char="-"/>
            </a:pPr>
            <a:r>
              <a:rPr lang="fr-FR" sz="1600" dirty="0"/>
              <a:t>1 </a:t>
            </a:r>
            <a:r>
              <a:rPr lang="fr-FR" sz="1600" dirty="0" err="1"/>
              <a:t>touch</a:t>
            </a:r>
            <a:r>
              <a:rPr lang="fr-FR" sz="1600" dirty="0"/>
              <a:t> in X and 2 touches in Y   </a:t>
            </a:r>
          </a:p>
          <a:p>
            <a:pPr marL="285750" indent="-285750">
              <a:buFontTx/>
              <a:buChar char="-"/>
            </a:pPr>
            <a:r>
              <a:rPr lang="fr-FR" sz="1600" dirty="0"/>
              <a:t>1 </a:t>
            </a:r>
            <a:r>
              <a:rPr lang="fr-FR" sz="1600" dirty="0" err="1"/>
              <a:t>touch</a:t>
            </a:r>
            <a:r>
              <a:rPr lang="fr-FR" sz="1600" dirty="0"/>
              <a:t> in X and 1 </a:t>
            </a:r>
            <a:r>
              <a:rPr lang="fr-FR" sz="1600" dirty="0" err="1"/>
              <a:t>touch</a:t>
            </a:r>
            <a:r>
              <a:rPr lang="fr-FR" sz="1600" dirty="0"/>
              <a:t> in Y</a:t>
            </a:r>
          </a:p>
        </p:txBody>
      </p:sp>
      <p:sp>
        <p:nvSpPr>
          <p:cNvPr id="7" name="ZoneTexte 6">
            <a:extLst>
              <a:ext uri="{FF2B5EF4-FFF2-40B4-BE49-F238E27FC236}">
                <a16:creationId xmlns:a16="http://schemas.microsoft.com/office/drawing/2014/main" id="{93790A60-D604-45A8-A848-D65E105DE489}"/>
              </a:ext>
            </a:extLst>
          </p:cNvPr>
          <p:cNvSpPr txBox="1"/>
          <p:nvPr/>
        </p:nvSpPr>
        <p:spPr>
          <a:xfrm>
            <a:off x="213385" y="2389405"/>
            <a:ext cx="4428912" cy="830997"/>
          </a:xfrm>
          <a:prstGeom prst="rect">
            <a:avLst/>
          </a:prstGeom>
          <a:noFill/>
        </p:spPr>
        <p:txBody>
          <a:bodyPr wrap="square">
            <a:spAutoFit/>
          </a:bodyPr>
          <a:lstStyle/>
          <a:p>
            <a:r>
              <a:rPr lang="fr-FR" sz="1600" dirty="0"/>
              <a:t> 2 new cycles:</a:t>
            </a:r>
          </a:p>
          <a:p>
            <a:pPr marL="285750" indent="-285750">
              <a:buFontTx/>
              <a:buChar char="-"/>
            </a:pPr>
            <a:r>
              <a:rPr lang="fr-FR" sz="1600" dirty="0" err="1"/>
              <a:t>Rectangular</a:t>
            </a:r>
            <a:r>
              <a:rPr lang="fr-FR" sz="1600" dirty="0"/>
              <a:t> Block by 2 touches in the X axis </a:t>
            </a:r>
          </a:p>
          <a:p>
            <a:pPr marL="285750" indent="-285750">
              <a:buFontTx/>
              <a:buChar char="-"/>
            </a:pPr>
            <a:r>
              <a:rPr lang="fr-FR" sz="1600" dirty="0" err="1"/>
              <a:t>Rectangular</a:t>
            </a:r>
            <a:r>
              <a:rPr lang="fr-FR" sz="1600" dirty="0"/>
              <a:t> Block by 2 touches in the Y axis </a:t>
            </a:r>
          </a:p>
        </p:txBody>
      </p:sp>
      <p:sp>
        <p:nvSpPr>
          <p:cNvPr id="11" name="ZoneTexte 10">
            <a:extLst>
              <a:ext uri="{FF2B5EF4-FFF2-40B4-BE49-F238E27FC236}">
                <a16:creationId xmlns:a16="http://schemas.microsoft.com/office/drawing/2014/main" id="{85AFA6D2-8F6D-4AE8-BDE1-DFF6EDEB02D3}"/>
              </a:ext>
            </a:extLst>
          </p:cNvPr>
          <p:cNvSpPr txBox="1"/>
          <p:nvPr/>
        </p:nvSpPr>
        <p:spPr>
          <a:xfrm>
            <a:off x="10196031" y="1787832"/>
            <a:ext cx="1611828" cy="369332"/>
          </a:xfrm>
          <a:prstGeom prst="rect">
            <a:avLst/>
          </a:prstGeom>
          <a:noFill/>
          <a:ln w="28575">
            <a:solidFill>
              <a:srgbClr val="C00000"/>
            </a:solidFill>
          </a:ln>
        </p:spPr>
        <p:txBody>
          <a:bodyPr wrap="square" rtlCol="0">
            <a:spAutoFit/>
          </a:bodyPr>
          <a:lstStyle/>
          <a:p>
            <a:r>
              <a:rPr lang="fr-FR" dirty="0"/>
              <a:t>14121 </a:t>
            </a:r>
            <a:r>
              <a:rPr lang="fr-FR" dirty="0" err="1"/>
              <a:t>Saeilo</a:t>
            </a:r>
            <a:endParaRPr lang="fr-FR" dirty="0"/>
          </a:p>
        </p:txBody>
      </p:sp>
      <p:sp>
        <p:nvSpPr>
          <p:cNvPr id="13" name="ZoneTexte 12">
            <a:extLst>
              <a:ext uri="{FF2B5EF4-FFF2-40B4-BE49-F238E27FC236}">
                <a16:creationId xmlns:a16="http://schemas.microsoft.com/office/drawing/2014/main" id="{46863EB6-A9B5-4344-8FC7-FAA7689E2586}"/>
              </a:ext>
            </a:extLst>
          </p:cNvPr>
          <p:cNvSpPr txBox="1"/>
          <p:nvPr/>
        </p:nvSpPr>
        <p:spPr>
          <a:xfrm>
            <a:off x="2211879" y="2220135"/>
            <a:ext cx="1540971" cy="369332"/>
          </a:xfrm>
          <a:prstGeom prst="rect">
            <a:avLst/>
          </a:prstGeom>
          <a:noFill/>
          <a:ln w="28575">
            <a:solidFill>
              <a:srgbClr val="C00000"/>
            </a:solidFill>
          </a:ln>
        </p:spPr>
        <p:txBody>
          <a:bodyPr wrap="square" rtlCol="0">
            <a:spAutoFit/>
          </a:bodyPr>
          <a:lstStyle/>
          <a:p>
            <a:r>
              <a:rPr lang="fr-FR" dirty="0"/>
              <a:t>14122 </a:t>
            </a:r>
            <a:r>
              <a:rPr lang="fr-FR" dirty="0" err="1"/>
              <a:t>Saeilo</a:t>
            </a:r>
            <a:endParaRPr lang="fr-FR" dirty="0"/>
          </a:p>
        </p:txBody>
      </p:sp>
      <p:sp>
        <p:nvSpPr>
          <p:cNvPr id="17" name="ZoneTexte 16">
            <a:extLst>
              <a:ext uri="{FF2B5EF4-FFF2-40B4-BE49-F238E27FC236}">
                <a16:creationId xmlns:a16="http://schemas.microsoft.com/office/drawing/2014/main" id="{8ABC1D8E-E993-4E76-9C75-25DA816DF4F4}"/>
              </a:ext>
            </a:extLst>
          </p:cNvPr>
          <p:cNvSpPr txBox="1"/>
          <p:nvPr/>
        </p:nvSpPr>
        <p:spPr>
          <a:xfrm>
            <a:off x="5509902" y="5060286"/>
            <a:ext cx="2343127" cy="584775"/>
          </a:xfrm>
          <a:prstGeom prst="rect">
            <a:avLst/>
          </a:prstGeom>
          <a:noFill/>
        </p:spPr>
        <p:txBody>
          <a:bodyPr wrap="square">
            <a:spAutoFit/>
          </a:bodyPr>
          <a:lstStyle/>
          <a:p>
            <a:r>
              <a:rPr lang="fr-FR" sz="1600" dirty="0">
                <a:sym typeface="Wingdings" panose="05000000000000000000" pitchFamily="2" charset="2"/>
              </a:rPr>
              <a:t> It </a:t>
            </a:r>
            <a:r>
              <a:rPr lang="fr-FR" sz="1600" dirty="0" err="1">
                <a:sym typeface="Wingdings" panose="05000000000000000000" pitchFamily="2" charset="2"/>
              </a:rPr>
              <a:t>is</a:t>
            </a:r>
            <a:r>
              <a:rPr lang="fr-FR" sz="1600" dirty="0">
                <a:sym typeface="Wingdings" panose="05000000000000000000" pitchFamily="2" charset="2"/>
              </a:rPr>
              <a:t> </a:t>
            </a:r>
            <a:r>
              <a:rPr lang="fr-FR" sz="1600" dirty="0" err="1">
                <a:sym typeface="Wingdings" panose="05000000000000000000" pitchFamily="2" charset="2"/>
              </a:rPr>
              <a:t>now</a:t>
            </a:r>
            <a:r>
              <a:rPr lang="fr-FR" sz="1600" dirty="0">
                <a:sym typeface="Wingdings" panose="05000000000000000000" pitchFamily="2" charset="2"/>
              </a:rPr>
              <a:t> possible to click wireframe </a:t>
            </a:r>
            <a:r>
              <a:rPr lang="fr-FR" sz="1600" dirty="0" err="1">
                <a:sym typeface="Wingdings" panose="05000000000000000000" pitchFamily="2" charset="2"/>
              </a:rPr>
              <a:t>geometry</a:t>
            </a:r>
            <a:r>
              <a:rPr lang="fr-FR" sz="1600" dirty="0">
                <a:sym typeface="Wingdings" panose="05000000000000000000" pitchFamily="2" charset="2"/>
              </a:rPr>
              <a:t> </a:t>
            </a:r>
            <a:endParaRPr lang="fr-FR" sz="1600" dirty="0"/>
          </a:p>
        </p:txBody>
      </p:sp>
      <p:sp>
        <p:nvSpPr>
          <p:cNvPr id="18" name="Title 1">
            <a:extLst>
              <a:ext uri="{FF2B5EF4-FFF2-40B4-BE49-F238E27FC236}">
                <a16:creationId xmlns:a16="http://schemas.microsoft.com/office/drawing/2014/main" id="{8CA328C5-1CA1-46F4-AAF4-2D655A0D325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9" name="ZoneTexte 18">
            <a:extLst>
              <a:ext uri="{FF2B5EF4-FFF2-40B4-BE49-F238E27FC236}">
                <a16:creationId xmlns:a16="http://schemas.microsoft.com/office/drawing/2014/main" id="{6B8605D5-FBA6-4DB6-8139-C1052CA36E76}"/>
              </a:ext>
            </a:extLst>
          </p:cNvPr>
          <p:cNvSpPr txBox="1"/>
          <p:nvPr/>
        </p:nvSpPr>
        <p:spPr>
          <a:xfrm>
            <a:off x="551383" y="1531600"/>
            <a:ext cx="4525441" cy="461665"/>
          </a:xfrm>
          <a:prstGeom prst="rect">
            <a:avLst/>
          </a:prstGeom>
          <a:noFill/>
        </p:spPr>
        <p:txBody>
          <a:bodyPr wrap="square">
            <a:spAutoFit/>
          </a:bodyPr>
          <a:lstStyle/>
          <a:p>
            <a:r>
              <a:rPr lang="fr-FR" sz="2400" b="1" dirty="0"/>
              <a:t>New Cycles for Origins on Stock</a:t>
            </a:r>
          </a:p>
        </p:txBody>
      </p:sp>
      <p:pic>
        <p:nvPicPr>
          <p:cNvPr id="3" name="Image 2">
            <a:extLst>
              <a:ext uri="{FF2B5EF4-FFF2-40B4-BE49-F238E27FC236}">
                <a16:creationId xmlns:a16="http://schemas.microsoft.com/office/drawing/2014/main" id="{78752859-1AD6-4D32-BD83-F14FB8C3F15A}"/>
              </a:ext>
            </a:extLst>
          </p:cNvPr>
          <p:cNvPicPr>
            <a:picLocks noChangeAspect="1"/>
          </p:cNvPicPr>
          <p:nvPr/>
        </p:nvPicPr>
        <p:blipFill>
          <a:blip r:embed="rId3"/>
          <a:stretch>
            <a:fillRect/>
          </a:stretch>
        </p:blipFill>
        <p:spPr>
          <a:xfrm>
            <a:off x="9830382" y="2269377"/>
            <a:ext cx="2343127" cy="4588623"/>
          </a:xfrm>
          <a:prstGeom prst="rect">
            <a:avLst/>
          </a:prstGeom>
        </p:spPr>
      </p:pic>
      <p:pic>
        <p:nvPicPr>
          <p:cNvPr id="14" name="Image 13">
            <a:extLst>
              <a:ext uri="{FF2B5EF4-FFF2-40B4-BE49-F238E27FC236}">
                <a16:creationId xmlns:a16="http://schemas.microsoft.com/office/drawing/2014/main" id="{6FFBFE38-0938-4FF4-8086-689A0A4E94D8}"/>
              </a:ext>
            </a:extLst>
          </p:cNvPr>
          <p:cNvPicPr>
            <a:picLocks noChangeAspect="1"/>
          </p:cNvPicPr>
          <p:nvPr/>
        </p:nvPicPr>
        <p:blipFill>
          <a:blip r:embed="rId4"/>
          <a:stretch>
            <a:fillRect/>
          </a:stretch>
        </p:blipFill>
        <p:spPr>
          <a:xfrm>
            <a:off x="350627" y="3485452"/>
            <a:ext cx="3353564" cy="3290050"/>
          </a:xfrm>
          <a:prstGeom prst="rect">
            <a:avLst/>
          </a:prstGeom>
        </p:spPr>
      </p:pic>
    </p:spTree>
    <p:extLst>
      <p:ext uri="{BB962C8B-B14F-4D97-AF65-F5344CB8AC3E}">
        <p14:creationId xmlns:p14="http://schemas.microsoft.com/office/powerpoint/2010/main" val="2338945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7" name="Image 6">
            <a:extLst>
              <a:ext uri="{FF2B5EF4-FFF2-40B4-BE49-F238E27FC236}">
                <a16:creationId xmlns:a16="http://schemas.microsoft.com/office/drawing/2014/main" id="{9A19E617-425A-4D0A-AD0C-4A7E4973C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654" y="3221182"/>
            <a:ext cx="7553238" cy="3513133"/>
          </a:xfrm>
          <a:prstGeom prst="rect">
            <a:avLst/>
          </a:prstGeom>
        </p:spPr>
      </p:pic>
      <p:sp>
        <p:nvSpPr>
          <p:cNvPr id="9" name="ZoneTexte 8">
            <a:extLst>
              <a:ext uri="{FF2B5EF4-FFF2-40B4-BE49-F238E27FC236}">
                <a16:creationId xmlns:a16="http://schemas.microsoft.com/office/drawing/2014/main" id="{A7108C9E-8BA2-4C09-AA6D-3DF474F0F1B7}"/>
              </a:ext>
            </a:extLst>
          </p:cNvPr>
          <p:cNvSpPr txBox="1"/>
          <p:nvPr/>
        </p:nvSpPr>
        <p:spPr>
          <a:xfrm>
            <a:off x="551382" y="2052951"/>
            <a:ext cx="9454767" cy="1077218"/>
          </a:xfrm>
          <a:prstGeom prst="rect">
            <a:avLst/>
          </a:prstGeom>
          <a:noFill/>
        </p:spPr>
        <p:txBody>
          <a:bodyPr wrap="square">
            <a:spAutoFit/>
          </a:bodyPr>
          <a:lstStyle/>
          <a:p>
            <a:pPr lvl="0"/>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New control report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generated</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in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XML </a:t>
            </a:r>
            <a:r>
              <a:rPr lang="fr-FR" sz="1600" b="1" dirty="0">
                <a:solidFill>
                  <a:schemeClr val="tx1">
                    <a:lumMod val="75000"/>
                    <a:lumOff val="25000"/>
                  </a:schemeClr>
                </a:solidFill>
                <a:ea typeface="Times New Roman" panose="02020603050405020304" pitchFamily="18" charset="0"/>
              </a:rPr>
              <a:t>format</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a:t>
            </a:r>
          </a:p>
          <a:p>
            <a:pPr lvl="0"/>
            <a:r>
              <a:rPr lang="en-US" sz="1600" dirty="0">
                <a:solidFill>
                  <a:schemeClr val="tx1">
                    <a:lumMod val="75000"/>
                    <a:lumOff val="25000"/>
                  </a:schemeClr>
                </a:solidFill>
                <a:effectLst/>
                <a:latin typeface="Calibri" panose="020F0502020204030204" pitchFamily="34" charset="0"/>
                <a:ea typeface="Yu Gothic" panose="020B0400000000000000" pitchFamily="34" charset="-128"/>
              </a:rPr>
              <a:t>While using ‘</a:t>
            </a:r>
            <a:r>
              <a:rPr lang="en-US" sz="1600" b="1" dirty="0">
                <a:solidFill>
                  <a:schemeClr val="tx1">
                    <a:lumMod val="75000"/>
                    <a:lumOff val="25000"/>
                  </a:schemeClr>
                </a:solidFill>
                <a:effectLst/>
                <a:latin typeface="Calibri" panose="020F0502020204030204" pitchFamily="34" charset="0"/>
                <a:ea typeface="Yu Gothic" panose="020B0400000000000000" pitchFamily="34" charset="-128"/>
              </a:rPr>
              <a:t>C</a:t>
            </a:r>
            <a:r>
              <a:rPr lang="fr-FR" sz="1600" b="1" dirty="0" err="1">
                <a:solidFill>
                  <a:schemeClr val="tx1">
                    <a:lumMod val="75000"/>
                    <a:lumOff val="25000"/>
                  </a:schemeClr>
                </a:solidFill>
              </a:rPr>
              <a:t>ontrol</a:t>
            </a:r>
            <a:r>
              <a:rPr lang="fr-FR" sz="1600" b="1" dirty="0">
                <a:solidFill>
                  <a:schemeClr val="tx1">
                    <a:lumMod val="75000"/>
                    <a:lumOff val="25000"/>
                  </a:schemeClr>
                </a:solidFill>
              </a:rPr>
              <a:t> of part</a:t>
            </a:r>
            <a:r>
              <a:rPr lang="fr-FR" sz="1600" dirty="0">
                <a:solidFill>
                  <a:schemeClr val="tx1">
                    <a:lumMod val="75000"/>
                    <a:lumOff val="25000"/>
                  </a:schemeClr>
                </a:solidFill>
              </a:rPr>
              <a:t>’ </a:t>
            </a:r>
            <a:r>
              <a:rPr lang="en-US" sz="1600" dirty="0">
                <a:solidFill>
                  <a:schemeClr val="tx1">
                    <a:lumMod val="75000"/>
                    <a:lumOff val="25000"/>
                  </a:schemeClr>
                </a:solidFill>
                <a:effectLst/>
                <a:latin typeface="Calibri" panose="020F0502020204030204" pitchFamily="34" charset="0"/>
                <a:ea typeface="Yu Gothic" panose="020B0400000000000000" pitchFamily="34" charset="-128"/>
              </a:rPr>
              <a:t>probing cycles, all milling post-processors will be able to generate a control report in XML format file with the ISO name and the extension *.MEAS.</a:t>
            </a:r>
          </a:p>
          <a:p>
            <a:pPr lvl="0"/>
            <a:r>
              <a:rPr lang="en-US" sz="1600" dirty="0">
                <a:solidFill>
                  <a:schemeClr val="tx1">
                    <a:lumMod val="75000"/>
                    <a:lumOff val="25000"/>
                  </a:schemeClr>
                </a:solidFill>
                <a:ea typeface="Yu Gothic" panose="020B0400000000000000" pitchFamily="34" charset="-128"/>
              </a:rPr>
              <a:t>The file is automatically created in the same directory as NC files.</a:t>
            </a:r>
            <a:endParaRPr lang="fr-FR" sz="1600" dirty="0">
              <a:solidFill>
                <a:schemeClr val="tx1">
                  <a:lumMod val="75000"/>
                  <a:lumOff val="25000"/>
                </a:schemeClr>
              </a:solidFill>
              <a:effectLst/>
              <a:latin typeface="Calibri" panose="020F0502020204030204" pitchFamily="34" charset="0"/>
              <a:ea typeface="Yu Gothic" panose="020B0400000000000000" pitchFamily="34" charset="-128"/>
            </a:endParaRPr>
          </a:p>
        </p:txBody>
      </p:sp>
      <p:sp>
        <p:nvSpPr>
          <p:cNvPr id="13" name="Title 1">
            <a:extLst>
              <a:ext uri="{FF2B5EF4-FFF2-40B4-BE49-F238E27FC236}">
                <a16:creationId xmlns:a16="http://schemas.microsoft.com/office/drawing/2014/main" id="{21D7B51B-F75B-4AD2-8E76-126B04CB318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5" name="ZoneTexte 14">
            <a:extLst>
              <a:ext uri="{FF2B5EF4-FFF2-40B4-BE49-F238E27FC236}">
                <a16:creationId xmlns:a16="http://schemas.microsoft.com/office/drawing/2014/main" id="{1299D587-7874-44E4-A48B-8411592469B2}"/>
              </a:ext>
            </a:extLst>
          </p:cNvPr>
          <p:cNvSpPr txBox="1"/>
          <p:nvPr/>
        </p:nvSpPr>
        <p:spPr>
          <a:xfrm>
            <a:off x="335360" y="837857"/>
            <a:ext cx="2369740" cy="646331"/>
          </a:xfrm>
          <a:prstGeom prst="rect">
            <a:avLst/>
          </a:prstGeom>
          <a:noFill/>
        </p:spPr>
        <p:txBody>
          <a:bodyPr wrap="square" rtlCol="0">
            <a:spAutoFit/>
          </a:bodyPr>
          <a:lstStyle/>
          <a:p>
            <a:r>
              <a:rPr lang="fr-FR" sz="3600" dirty="0" err="1">
                <a:latin typeface="+mn-lt"/>
              </a:rPr>
              <a:t>Probing</a:t>
            </a:r>
            <a:endParaRPr lang="fr-FR" sz="3600" dirty="0">
              <a:latin typeface="+mn-lt"/>
            </a:endParaRPr>
          </a:p>
        </p:txBody>
      </p:sp>
      <p:sp>
        <p:nvSpPr>
          <p:cNvPr id="14" name="ZoneTexte 13">
            <a:extLst>
              <a:ext uri="{FF2B5EF4-FFF2-40B4-BE49-F238E27FC236}">
                <a16:creationId xmlns:a16="http://schemas.microsoft.com/office/drawing/2014/main" id="{9B2E1345-ABE3-4101-9B22-108EA3BE7DB9}"/>
              </a:ext>
            </a:extLst>
          </p:cNvPr>
          <p:cNvSpPr txBox="1"/>
          <p:nvPr/>
        </p:nvSpPr>
        <p:spPr>
          <a:xfrm>
            <a:off x="551383" y="1531600"/>
            <a:ext cx="3030017" cy="461665"/>
          </a:xfrm>
          <a:prstGeom prst="rect">
            <a:avLst/>
          </a:prstGeom>
          <a:noFill/>
        </p:spPr>
        <p:txBody>
          <a:bodyPr wrap="square">
            <a:spAutoFit/>
          </a:bodyPr>
          <a:lstStyle/>
          <a:p>
            <a:r>
              <a:rPr lang="fr-FR" sz="2400" b="1" dirty="0"/>
              <a:t>New Control Report</a:t>
            </a:r>
          </a:p>
        </p:txBody>
      </p:sp>
    </p:spTree>
    <p:extLst>
      <p:ext uri="{BB962C8B-B14F-4D97-AF65-F5344CB8AC3E}">
        <p14:creationId xmlns:p14="http://schemas.microsoft.com/office/powerpoint/2010/main" val="3391563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F8630FD2-DDCA-4039-B8E1-AD633132CB6B}"/>
              </a:ext>
            </a:extLst>
          </p:cNvPr>
          <p:cNvSpPr txBox="1"/>
          <p:nvPr/>
        </p:nvSpPr>
        <p:spPr>
          <a:xfrm>
            <a:off x="345442" y="1838643"/>
            <a:ext cx="6501926" cy="1569660"/>
          </a:xfrm>
          <a:prstGeom prst="rect">
            <a:avLst/>
          </a:prstGeom>
          <a:noFill/>
        </p:spPr>
        <p:txBody>
          <a:bodyPr wrap="square">
            <a:spAutoFit/>
          </a:bodyPr>
          <a:lstStyle/>
          <a:p>
            <a:pPr lvl="0"/>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We</a:t>
            </a:r>
            <a:r>
              <a:rPr lang="fr-FR" sz="1600" dirty="0">
                <a:solidFill>
                  <a:schemeClr val="tx1">
                    <a:lumMod val="75000"/>
                    <a:lumOff val="25000"/>
                  </a:schemeClr>
                </a:solidFill>
                <a:ea typeface="Yu Gothic" panose="020B0400000000000000" pitchFamily="34" charset="-128"/>
              </a:rPr>
              <a:t> can </a:t>
            </a:r>
            <a:r>
              <a:rPr lang="fr-FR" sz="1600" dirty="0" err="1">
                <a:solidFill>
                  <a:schemeClr val="tx1">
                    <a:lumMod val="75000"/>
                    <a:lumOff val="25000"/>
                  </a:schemeClr>
                </a:solidFill>
                <a:ea typeface="Yu Gothic" panose="020B0400000000000000" pitchFamily="34" charset="-128"/>
              </a:rPr>
              <a:t>now</a:t>
            </a:r>
            <a:r>
              <a:rPr lang="fr-FR" sz="1600" dirty="0">
                <a:solidFill>
                  <a:schemeClr val="tx1">
                    <a:lumMod val="75000"/>
                    <a:lumOff val="25000"/>
                  </a:schemeClr>
                </a:solidFill>
                <a:ea typeface="Yu Gothic" panose="020B0400000000000000" pitchFamily="34" charset="-128"/>
              </a:rPr>
              <a:t> probe the stock or the </a:t>
            </a:r>
            <a:r>
              <a:rPr lang="fr-FR" sz="1600" dirty="0" err="1">
                <a:solidFill>
                  <a:schemeClr val="tx1">
                    <a:lumMod val="75000"/>
                    <a:lumOff val="25000"/>
                  </a:schemeClr>
                </a:solidFill>
                <a:ea typeface="Yu Gothic" panose="020B0400000000000000" pitchFamily="34" charset="-128"/>
              </a:rPr>
              <a:t>turning</a:t>
            </a:r>
            <a:r>
              <a:rPr lang="fr-FR" sz="1600" dirty="0">
                <a:solidFill>
                  <a:schemeClr val="tx1">
                    <a:lumMod val="75000"/>
                    <a:lumOff val="25000"/>
                  </a:schemeClr>
                </a:solidFill>
                <a:ea typeface="Yu Gothic" panose="020B0400000000000000" pitchFamily="34" charset="-128"/>
              </a:rPr>
              <a:t> part in </a:t>
            </a:r>
            <a:r>
              <a:rPr lang="fr-FR" sz="1600" dirty="0" err="1">
                <a:solidFill>
                  <a:schemeClr val="tx1">
                    <a:lumMod val="75000"/>
                    <a:lumOff val="25000"/>
                  </a:schemeClr>
                </a:solidFill>
                <a:ea typeface="Yu Gothic" panose="020B0400000000000000" pitchFamily="34" charset="-128"/>
              </a:rPr>
              <a:t>Turning</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environments</a:t>
            </a:r>
            <a:r>
              <a:rPr lang="fr-FR" sz="1600" dirty="0">
                <a:solidFill>
                  <a:schemeClr val="tx1">
                    <a:lumMod val="75000"/>
                    <a:lumOff val="25000"/>
                  </a:schemeClr>
                </a:solidFill>
                <a:ea typeface="Yu Gothic" panose="020B0400000000000000" pitchFamily="34" charset="-128"/>
              </a:rPr>
              <a:t>.</a:t>
            </a:r>
          </a:p>
          <a:p>
            <a:pPr lvl="0"/>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We</a:t>
            </a:r>
            <a:r>
              <a:rPr lang="fr-FR" sz="1600" dirty="0">
                <a:solidFill>
                  <a:schemeClr val="tx1">
                    <a:lumMod val="75000"/>
                    <a:lumOff val="25000"/>
                  </a:schemeClr>
                </a:solidFill>
                <a:ea typeface="Yu Gothic" panose="020B0400000000000000" pitchFamily="34" charset="-128"/>
              </a:rPr>
              <a:t> can </a:t>
            </a:r>
            <a:r>
              <a:rPr lang="fr-FR" sz="1600" dirty="0" err="1">
                <a:solidFill>
                  <a:schemeClr val="tx1">
                    <a:lumMod val="75000"/>
                    <a:lumOff val="25000"/>
                  </a:schemeClr>
                </a:solidFill>
                <a:ea typeface="Yu Gothic" panose="020B0400000000000000" pitchFamily="34" charset="-128"/>
              </a:rPr>
              <a:t>also</a:t>
            </a:r>
            <a:r>
              <a:rPr lang="fr-FR" sz="1600" dirty="0">
                <a:solidFill>
                  <a:schemeClr val="tx1">
                    <a:lumMod val="75000"/>
                    <a:lumOff val="25000"/>
                  </a:schemeClr>
                </a:solidFill>
                <a:ea typeface="Yu Gothic" panose="020B0400000000000000" pitchFamily="34" charset="-128"/>
              </a:rPr>
              <a:t> select wireframe </a:t>
            </a:r>
            <a:r>
              <a:rPr lang="fr-FR" sz="1600" dirty="0" err="1">
                <a:solidFill>
                  <a:schemeClr val="tx1">
                    <a:lumMod val="75000"/>
                    <a:lumOff val="25000"/>
                  </a:schemeClr>
                </a:solidFill>
                <a:ea typeface="Yu Gothic" panose="020B0400000000000000" pitchFamily="34" charset="-128"/>
              </a:rPr>
              <a:t>geometry</a:t>
            </a:r>
            <a:r>
              <a:rPr lang="fr-FR" sz="1600" dirty="0">
                <a:solidFill>
                  <a:schemeClr val="tx1">
                    <a:lumMod val="75000"/>
                    <a:lumOff val="25000"/>
                  </a:schemeClr>
                </a:solidFill>
                <a:ea typeface="Yu Gothic" panose="020B0400000000000000" pitchFamily="34" charset="-128"/>
              </a:rPr>
              <a:t> to force </a:t>
            </a:r>
            <a:r>
              <a:rPr lang="fr-FR" sz="1600" dirty="0" err="1">
                <a:solidFill>
                  <a:schemeClr val="tx1">
                    <a:lumMod val="75000"/>
                    <a:lumOff val="25000"/>
                  </a:schemeClr>
                </a:solidFill>
                <a:ea typeface="Yu Gothic" panose="020B0400000000000000" pitchFamily="34" charset="-128"/>
              </a:rPr>
              <a:t>special</a:t>
            </a:r>
            <a:r>
              <a:rPr lang="fr-FR" sz="1600" dirty="0">
                <a:solidFill>
                  <a:schemeClr val="tx1">
                    <a:lumMod val="75000"/>
                    <a:lumOff val="25000"/>
                  </a:schemeClr>
                </a:solidFill>
                <a:ea typeface="Yu Gothic" panose="020B0400000000000000" pitchFamily="34" charset="-128"/>
              </a:rPr>
              <a:t> points to the </a:t>
            </a:r>
            <a:r>
              <a:rPr lang="fr-FR" sz="1600" dirty="0" err="1">
                <a:solidFill>
                  <a:schemeClr val="tx1">
                    <a:lumMod val="75000"/>
                    <a:lumOff val="25000"/>
                  </a:schemeClr>
                </a:solidFill>
                <a:ea typeface="Yu Gothic" panose="020B0400000000000000" pitchFamily="34" charset="-128"/>
              </a:rPr>
              <a:t>probing</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Then</a:t>
            </a:r>
            <a:r>
              <a:rPr lang="fr-FR" sz="1600" dirty="0">
                <a:solidFill>
                  <a:schemeClr val="tx1">
                    <a:lumMod val="75000"/>
                    <a:lumOff val="25000"/>
                  </a:schemeClr>
                </a:solidFill>
                <a:ea typeface="Yu Gothic" panose="020B0400000000000000" pitchFamily="34" charset="-128"/>
              </a:rPr>
              <a:t>, the point </a:t>
            </a:r>
            <a:r>
              <a:rPr lang="fr-FR" sz="1600" dirty="0" err="1">
                <a:solidFill>
                  <a:schemeClr val="tx1">
                    <a:lumMod val="75000"/>
                    <a:lumOff val="25000"/>
                  </a:schemeClr>
                </a:solidFill>
                <a:ea typeface="Yu Gothic" panose="020B0400000000000000" pitchFamily="34" charset="-128"/>
              </a:rPr>
              <a:t>is</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automatically</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projected</a:t>
            </a:r>
            <a:r>
              <a:rPr lang="fr-FR" sz="1600" dirty="0">
                <a:solidFill>
                  <a:schemeClr val="tx1">
                    <a:lumMod val="75000"/>
                    <a:lumOff val="25000"/>
                  </a:schemeClr>
                </a:solidFill>
                <a:ea typeface="Yu Gothic" panose="020B0400000000000000" pitchFamily="34" charset="-128"/>
              </a:rPr>
              <a:t> on the </a:t>
            </a:r>
            <a:r>
              <a:rPr lang="fr-FR" sz="1600" dirty="0" err="1">
                <a:solidFill>
                  <a:schemeClr val="tx1">
                    <a:lumMod val="75000"/>
                    <a:lumOff val="25000"/>
                  </a:schemeClr>
                </a:solidFill>
                <a:ea typeface="Yu Gothic" panose="020B0400000000000000" pitchFamily="34" charset="-128"/>
              </a:rPr>
              <a:t>solid</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according</a:t>
            </a:r>
            <a:r>
              <a:rPr lang="fr-FR" sz="1600" dirty="0">
                <a:solidFill>
                  <a:schemeClr val="tx1">
                    <a:lumMod val="75000"/>
                    <a:lumOff val="25000"/>
                  </a:schemeClr>
                </a:solidFill>
                <a:ea typeface="Yu Gothic" panose="020B0400000000000000" pitchFamily="34" charset="-128"/>
              </a:rPr>
              <a:t> to the </a:t>
            </a:r>
            <a:r>
              <a:rPr lang="fr-FR" sz="1600" dirty="0" err="1">
                <a:solidFill>
                  <a:schemeClr val="tx1">
                    <a:lumMod val="75000"/>
                    <a:lumOff val="25000"/>
                  </a:schemeClr>
                </a:solidFill>
                <a:ea typeface="Yu Gothic" panose="020B0400000000000000" pitchFamily="34" charset="-128"/>
              </a:rPr>
              <a:t>nearest</a:t>
            </a:r>
            <a:r>
              <a:rPr lang="fr-FR" sz="1600" dirty="0">
                <a:solidFill>
                  <a:schemeClr val="tx1">
                    <a:lumMod val="75000"/>
                    <a:lumOff val="25000"/>
                  </a:schemeClr>
                </a:solidFill>
                <a:ea typeface="Yu Gothic" panose="020B0400000000000000" pitchFamily="34" charset="-128"/>
              </a:rPr>
              <a:t> normal direction. </a:t>
            </a:r>
          </a:p>
          <a:p>
            <a:pPr lvl="0"/>
            <a:r>
              <a:rPr lang="fr-FR" sz="1600" dirty="0">
                <a:solidFill>
                  <a:schemeClr val="tx1">
                    <a:lumMod val="75000"/>
                    <a:lumOff val="25000"/>
                  </a:schemeClr>
                </a:solidFill>
                <a:ea typeface="Yu Gothic" panose="020B0400000000000000" pitchFamily="34" charset="-128"/>
              </a:rPr>
              <a:t>- If </a:t>
            </a:r>
            <a:r>
              <a:rPr lang="fr-FR" sz="1600" dirty="0" err="1">
                <a:solidFill>
                  <a:schemeClr val="tx1">
                    <a:lumMod val="75000"/>
                    <a:lumOff val="25000"/>
                  </a:schemeClr>
                </a:solidFill>
                <a:ea typeface="Yu Gothic" panose="020B0400000000000000" pitchFamily="34" charset="-128"/>
              </a:rPr>
              <a:t>we</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modify</a:t>
            </a:r>
            <a:r>
              <a:rPr lang="fr-FR" sz="1600" dirty="0">
                <a:solidFill>
                  <a:schemeClr val="tx1">
                    <a:lumMod val="75000"/>
                    <a:lumOff val="25000"/>
                  </a:schemeClr>
                </a:solidFill>
                <a:ea typeface="Yu Gothic" panose="020B0400000000000000" pitchFamily="34" charset="-128"/>
              </a:rPr>
              <a:t> the </a:t>
            </a:r>
            <a:r>
              <a:rPr lang="fr-FR" sz="1600" dirty="0" err="1">
                <a:solidFill>
                  <a:schemeClr val="tx1">
                    <a:lumMod val="75000"/>
                    <a:lumOff val="25000"/>
                  </a:schemeClr>
                </a:solidFill>
                <a:ea typeface="Yu Gothic" panose="020B0400000000000000" pitchFamily="34" charset="-128"/>
              </a:rPr>
              <a:t>coordinates</a:t>
            </a:r>
            <a:r>
              <a:rPr lang="fr-FR" sz="1600" dirty="0">
                <a:solidFill>
                  <a:schemeClr val="tx1">
                    <a:lumMod val="75000"/>
                    <a:lumOff val="25000"/>
                  </a:schemeClr>
                </a:solidFill>
                <a:ea typeface="Yu Gothic" panose="020B0400000000000000" pitchFamily="34" charset="-128"/>
              </a:rPr>
              <a:t> of a point </a:t>
            </a:r>
            <a:r>
              <a:rPr lang="fr-FR" sz="1600" dirty="0" err="1">
                <a:solidFill>
                  <a:schemeClr val="tx1">
                    <a:lumMod val="75000"/>
                    <a:lumOff val="25000"/>
                  </a:schemeClr>
                </a:solidFill>
                <a:ea typeface="Yu Gothic" panose="020B0400000000000000" pitchFamily="34" charset="-128"/>
              </a:rPr>
              <a:t>that</a:t>
            </a:r>
            <a:r>
              <a:rPr lang="fr-FR" sz="1600" dirty="0">
                <a:solidFill>
                  <a:schemeClr val="tx1">
                    <a:lumMod val="75000"/>
                    <a:lumOff val="25000"/>
                  </a:schemeClr>
                </a:solidFill>
                <a:ea typeface="Yu Gothic" panose="020B0400000000000000" pitchFamily="34" charset="-128"/>
              </a:rPr>
              <a:t> has been </a:t>
            </a:r>
            <a:r>
              <a:rPr lang="fr-FR" sz="1600" dirty="0" err="1">
                <a:solidFill>
                  <a:schemeClr val="tx1">
                    <a:lumMod val="75000"/>
                    <a:lumOff val="25000"/>
                  </a:schemeClr>
                </a:solidFill>
                <a:ea typeface="Yu Gothic" panose="020B0400000000000000" pitchFamily="34" charset="-128"/>
              </a:rPr>
              <a:t>probed</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SHIFT+click</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we</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automatically</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project</a:t>
            </a:r>
            <a:r>
              <a:rPr lang="fr-FR" sz="1600" dirty="0">
                <a:solidFill>
                  <a:schemeClr val="tx1">
                    <a:lumMod val="75000"/>
                    <a:lumOff val="25000"/>
                  </a:schemeClr>
                </a:solidFill>
                <a:ea typeface="Yu Gothic" panose="020B0400000000000000" pitchFamily="34" charset="-128"/>
              </a:rPr>
              <a:t> </a:t>
            </a:r>
            <a:r>
              <a:rPr lang="fr-FR" sz="1600" dirty="0" err="1">
                <a:solidFill>
                  <a:schemeClr val="tx1">
                    <a:lumMod val="75000"/>
                    <a:lumOff val="25000"/>
                  </a:schemeClr>
                </a:solidFill>
                <a:ea typeface="Yu Gothic" panose="020B0400000000000000" pitchFamily="34" charset="-128"/>
              </a:rPr>
              <a:t>these</a:t>
            </a:r>
            <a:r>
              <a:rPr lang="fr-FR" sz="1600" dirty="0">
                <a:solidFill>
                  <a:schemeClr val="tx1">
                    <a:lumMod val="75000"/>
                    <a:lumOff val="25000"/>
                  </a:schemeClr>
                </a:solidFill>
                <a:ea typeface="Yu Gothic" panose="020B0400000000000000" pitchFamily="34" charset="-128"/>
              </a:rPr>
              <a:t> new </a:t>
            </a:r>
            <a:r>
              <a:rPr lang="fr-FR" sz="1600" dirty="0" err="1">
                <a:solidFill>
                  <a:schemeClr val="tx1">
                    <a:lumMod val="75000"/>
                    <a:lumOff val="25000"/>
                  </a:schemeClr>
                </a:solidFill>
                <a:ea typeface="Yu Gothic" panose="020B0400000000000000" pitchFamily="34" charset="-128"/>
              </a:rPr>
              <a:t>coordinates</a:t>
            </a:r>
            <a:r>
              <a:rPr lang="fr-FR" sz="1600" dirty="0">
                <a:solidFill>
                  <a:schemeClr val="tx1">
                    <a:lumMod val="75000"/>
                    <a:lumOff val="25000"/>
                  </a:schemeClr>
                </a:solidFill>
                <a:ea typeface="Yu Gothic" panose="020B0400000000000000" pitchFamily="34" charset="-128"/>
              </a:rPr>
              <a:t> on the </a:t>
            </a:r>
            <a:r>
              <a:rPr lang="fr-FR" sz="1600" dirty="0" err="1">
                <a:solidFill>
                  <a:schemeClr val="tx1">
                    <a:lumMod val="75000"/>
                    <a:lumOff val="25000"/>
                  </a:schemeClr>
                </a:solidFill>
                <a:ea typeface="Yu Gothic" panose="020B0400000000000000" pitchFamily="34" charset="-128"/>
              </a:rPr>
              <a:t>solid</a:t>
            </a:r>
            <a:r>
              <a:rPr lang="fr-FR" sz="1600" dirty="0">
                <a:effectLst/>
                <a:latin typeface="Calibri" panose="020F0502020204030204" pitchFamily="34" charset="0"/>
                <a:ea typeface="Times New Roman" panose="02020603050405020304" pitchFamily="18" charset="0"/>
              </a:rPr>
              <a:t>.</a:t>
            </a:r>
            <a:endParaRPr lang="fr-FR" sz="1600" dirty="0">
              <a:effectLst/>
              <a:latin typeface="Calibri" panose="020F0502020204030204" pitchFamily="34" charset="0"/>
              <a:ea typeface="Yu Gothic" panose="020B0400000000000000" pitchFamily="34" charset="-128"/>
            </a:endParaRPr>
          </a:p>
        </p:txBody>
      </p:sp>
      <p:sp>
        <p:nvSpPr>
          <p:cNvPr id="9" name="ZoneTexte 8">
            <a:extLst>
              <a:ext uri="{FF2B5EF4-FFF2-40B4-BE49-F238E27FC236}">
                <a16:creationId xmlns:a16="http://schemas.microsoft.com/office/drawing/2014/main" id="{95090F7D-FA71-42DA-B5E2-A5789A9EB2F0}"/>
              </a:ext>
            </a:extLst>
          </p:cNvPr>
          <p:cNvSpPr txBox="1"/>
          <p:nvPr/>
        </p:nvSpPr>
        <p:spPr>
          <a:xfrm>
            <a:off x="7664229" y="1498743"/>
            <a:ext cx="1177095" cy="369332"/>
          </a:xfrm>
          <a:prstGeom prst="rect">
            <a:avLst/>
          </a:prstGeom>
          <a:noFill/>
          <a:ln w="28575">
            <a:solidFill>
              <a:srgbClr val="C00000"/>
            </a:solidFill>
          </a:ln>
        </p:spPr>
        <p:txBody>
          <a:bodyPr wrap="square" rtlCol="0">
            <a:spAutoFit/>
          </a:bodyPr>
          <a:lstStyle/>
          <a:p>
            <a:r>
              <a:rPr lang="fr-FR" dirty="0"/>
              <a:t>GO2Fr</a:t>
            </a:r>
          </a:p>
        </p:txBody>
      </p:sp>
      <p:sp>
        <p:nvSpPr>
          <p:cNvPr id="10" name="ZoneTexte 9">
            <a:extLst>
              <a:ext uri="{FF2B5EF4-FFF2-40B4-BE49-F238E27FC236}">
                <a16:creationId xmlns:a16="http://schemas.microsoft.com/office/drawing/2014/main" id="{72E5A1B9-8F4E-4769-80A9-AED71BEDF34C}"/>
              </a:ext>
            </a:extLst>
          </p:cNvPr>
          <p:cNvSpPr txBox="1"/>
          <p:nvPr/>
        </p:nvSpPr>
        <p:spPr>
          <a:xfrm>
            <a:off x="345441" y="3597725"/>
            <a:ext cx="3769360" cy="584775"/>
          </a:xfrm>
          <a:prstGeom prst="rect">
            <a:avLst/>
          </a:prstGeom>
          <a:noFill/>
        </p:spPr>
        <p:txBody>
          <a:bodyPr wrap="square" rtlCol="0">
            <a:spAutoFit/>
          </a:bodyPr>
          <a:lstStyle/>
          <a:p>
            <a:r>
              <a:rPr lang="fr-FR" sz="1600" dirty="0">
                <a:solidFill>
                  <a:schemeClr val="tx1">
                    <a:lumMod val="75000"/>
                    <a:lumOff val="25000"/>
                  </a:schemeClr>
                </a:solidFill>
                <a:ea typeface="Yu Gothic" panose="020B0400000000000000" pitchFamily="34" charset="-128"/>
              </a:rPr>
              <a:t>The </a:t>
            </a:r>
            <a:r>
              <a:rPr lang="fr-FR" sz="1600" dirty="0" err="1">
                <a:solidFill>
                  <a:schemeClr val="tx1">
                    <a:lumMod val="75000"/>
                    <a:lumOff val="25000"/>
                  </a:schemeClr>
                </a:solidFill>
                <a:ea typeface="Yu Gothic" panose="020B0400000000000000" pitchFamily="34" charset="-128"/>
              </a:rPr>
              <a:t>interest</a:t>
            </a:r>
            <a:r>
              <a:rPr lang="fr-FR" sz="1600" dirty="0">
                <a:solidFill>
                  <a:schemeClr val="tx1">
                    <a:lumMod val="75000"/>
                    <a:lumOff val="25000"/>
                  </a:schemeClr>
                </a:solidFill>
                <a:ea typeface="Yu Gothic" panose="020B0400000000000000" pitchFamily="34" charset="-128"/>
              </a:rPr>
              <a:t> to use Wireframe </a:t>
            </a:r>
            <a:r>
              <a:rPr lang="fr-FR" sz="1600" dirty="0" err="1">
                <a:solidFill>
                  <a:schemeClr val="tx1">
                    <a:lumMod val="75000"/>
                    <a:lumOff val="25000"/>
                  </a:schemeClr>
                </a:solidFill>
                <a:ea typeface="Yu Gothic" panose="020B0400000000000000" pitchFamily="34" charset="-128"/>
              </a:rPr>
              <a:t>is</a:t>
            </a:r>
            <a:r>
              <a:rPr lang="fr-FR" sz="1600" dirty="0">
                <a:solidFill>
                  <a:schemeClr val="tx1">
                    <a:lumMod val="75000"/>
                    <a:lumOff val="25000"/>
                  </a:schemeClr>
                </a:solidFill>
                <a:ea typeface="Yu Gothic" panose="020B0400000000000000" pitchFamily="34" charset="-128"/>
              </a:rPr>
              <a:t> the </a:t>
            </a:r>
            <a:r>
              <a:rPr lang="fr-FR" sz="1600" dirty="0" err="1">
                <a:solidFill>
                  <a:schemeClr val="tx1">
                    <a:lumMod val="75000"/>
                    <a:lumOff val="25000"/>
                  </a:schemeClr>
                </a:solidFill>
                <a:ea typeface="Yu Gothic" panose="020B0400000000000000" pitchFamily="34" charset="-128"/>
              </a:rPr>
              <a:t>ability</a:t>
            </a:r>
            <a:r>
              <a:rPr lang="fr-FR" sz="1600" dirty="0">
                <a:solidFill>
                  <a:schemeClr val="tx1">
                    <a:lumMod val="75000"/>
                    <a:lumOff val="25000"/>
                  </a:schemeClr>
                </a:solidFill>
                <a:ea typeface="Yu Gothic" panose="020B0400000000000000" pitchFamily="34" charset="-128"/>
              </a:rPr>
              <a:t> to use the silhouette </a:t>
            </a:r>
            <a:r>
              <a:rPr lang="fr-FR" sz="1600" dirty="0" err="1">
                <a:solidFill>
                  <a:schemeClr val="tx1">
                    <a:lumMod val="75000"/>
                    <a:lumOff val="25000"/>
                  </a:schemeClr>
                </a:solidFill>
                <a:ea typeface="Yu Gothic" panose="020B0400000000000000" pitchFamily="34" charset="-128"/>
              </a:rPr>
              <a:t>positioned</a:t>
            </a:r>
            <a:r>
              <a:rPr lang="fr-FR" sz="1600" dirty="0">
                <a:solidFill>
                  <a:schemeClr val="tx1">
                    <a:lumMod val="75000"/>
                    <a:lumOff val="25000"/>
                  </a:schemeClr>
                </a:solidFill>
                <a:ea typeface="Yu Gothic" panose="020B0400000000000000" pitchFamily="34" charset="-128"/>
              </a:rPr>
              <a:t> at Y=0.</a:t>
            </a:r>
          </a:p>
        </p:txBody>
      </p:sp>
      <p:sp>
        <p:nvSpPr>
          <p:cNvPr id="11" name="Title 1">
            <a:extLst>
              <a:ext uri="{FF2B5EF4-FFF2-40B4-BE49-F238E27FC236}">
                <a16:creationId xmlns:a16="http://schemas.microsoft.com/office/drawing/2014/main" id="{4623E730-8B6A-420A-A6E3-9D902835888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9BBC584A-8361-4937-926D-6C7E5016ACB2}"/>
              </a:ext>
            </a:extLst>
          </p:cNvPr>
          <p:cNvSpPr txBox="1"/>
          <p:nvPr/>
        </p:nvSpPr>
        <p:spPr>
          <a:xfrm>
            <a:off x="335360" y="837857"/>
            <a:ext cx="5760640" cy="646331"/>
          </a:xfrm>
          <a:prstGeom prst="rect">
            <a:avLst/>
          </a:prstGeom>
          <a:noFill/>
        </p:spPr>
        <p:txBody>
          <a:bodyPr wrap="square" rtlCol="0">
            <a:spAutoFit/>
          </a:bodyPr>
          <a:lstStyle/>
          <a:p>
            <a:r>
              <a:rPr lang="fr-FR" sz="3600" dirty="0" err="1">
                <a:latin typeface="+mn-lt"/>
              </a:rPr>
              <a:t>Probing</a:t>
            </a:r>
            <a:r>
              <a:rPr lang="fr-FR" sz="3600" dirty="0">
                <a:latin typeface="+mn-lt"/>
              </a:rPr>
              <a:t> in </a:t>
            </a:r>
            <a:r>
              <a:rPr lang="fr-FR" sz="3600" dirty="0" err="1">
                <a:latin typeface="+mn-lt"/>
              </a:rPr>
              <a:t>Turning</a:t>
            </a:r>
            <a:r>
              <a:rPr lang="fr-FR" sz="3600" dirty="0">
                <a:latin typeface="+mn-lt"/>
              </a:rPr>
              <a:t> modules</a:t>
            </a:r>
          </a:p>
        </p:txBody>
      </p:sp>
      <p:pic>
        <p:nvPicPr>
          <p:cNvPr id="3" name="Image 2">
            <a:extLst>
              <a:ext uri="{FF2B5EF4-FFF2-40B4-BE49-F238E27FC236}">
                <a16:creationId xmlns:a16="http://schemas.microsoft.com/office/drawing/2014/main" id="{C633A1D6-785E-49B0-83FB-7F2AE2EE0008}"/>
              </a:ext>
            </a:extLst>
          </p:cNvPr>
          <p:cNvPicPr>
            <a:picLocks noChangeAspect="1"/>
          </p:cNvPicPr>
          <p:nvPr/>
        </p:nvPicPr>
        <p:blipFill>
          <a:blip r:embed="rId3"/>
          <a:stretch>
            <a:fillRect/>
          </a:stretch>
        </p:blipFill>
        <p:spPr>
          <a:xfrm>
            <a:off x="7032543" y="2307265"/>
            <a:ext cx="5159457" cy="4322555"/>
          </a:xfrm>
          <a:prstGeom prst="rect">
            <a:avLst/>
          </a:prstGeom>
        </p:spPr>
      </p:pic>
    </p:spTree>
    <p:extLst>
      <p:ext uri="{BB962C8B-B14F-4D97-AF65-F5344CB8AC3E}">
        <p14:creationId xmlns:p14="http://schemas.microsoft.com/office/powerpoint/2010/main" val="142354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MTE</a:t>
            </a:r>
          </a:p>
        </p:txBody>
      </p:sp>
      <p:sp>
        <p:nvSpPr>
          <p:cNvPr id="6" name="ZoneTexte 5">
            <a:extLst>
              <a:ext uri="{FF2B5EF4-FFF2-40B4-BE49-F238E27FC236}">
                <a16:creationId xmlns:a16="http://schemas.microsoft.com/office/drawing/2014/main" id="{BB56CA2C-3C6A-47C8-B9FB-BE95C3666B06}"/>
              </a:ext>
            </a:extLst>
          </p:cNvPr>
          <p:cNvSpPr txBox="1"/>
          <p:nvPr/>
        </p:nvSpPr>
        <p:spPr>
          <a:xfrm>
            <a:off x="225868" y="2104124"/>
            <a:ext cx="6174932" cy="1569660"/>
          </a:xfrm>
          <a:prstGeom prst="rect">
            <a:avLst/>
          </a:prstGeom>
          <a:noFill/>
        </p:spPr>
        <p:txBody>
          <a:bodyPr wrap="square">
            <a:spAutoFit/>
          </a:bodyPr>
          <a:lstStyle/>
          <a:p>
            <a:pPr algn="just"/>
            <a:r>
              <a:rPr lang="en-US" sz="1600" dirty="0">
                <a:solidFill>
                  <a:schemeClr val="tx1">
                    <a:lumMod val="75000"/>
                    <a:lumOff val="25000"/>
                  </a:schemeClr>
                </a:solidFill>
              </a:rPr>
              <a:t>The main purpose of this function is to be able to </a:t>
            </a:r>
            <a:r>
              <a:rPr lang="en-US" sz="1600" b="1" dirty="0">
                <a:solidFill>
                  <a:schemeClr val="tx1">
                    <a:lumMod val="75000"/>
                    <a:lumOff val="25000"/>
                  </a:schemeClr>
                </a:solidFill>
              </a:rPr>
              <a:t>manage tool gauges </a:t>
            </a:r>
            <a:r>
              <a:rPr lang="en-US" sz="1600" dirty="0">
                <a:solidFill>
                  <a:schemeClr val="tx1">
                    <a:lumMod val="75000"/>
                    <a:lumOff val="25000"/>
                  </a:schemeClr>
                </a:solidFill>
              </a:rPr>
              <a:t>by external application. By this way the data can be managed by reading values from machine tool, from tool database, or from other sources.</a:t>
            </a:r>
          </a:p>
          <a:p>
            <a:pPr algn="just"/>
            <a:r>
              <a:rPr lang="en-US" sz="1600" dirty="0">
                <a:solidFill>
                  <a:schemeClr val="tx1">
                    <a:lumMod val="75000"/>
                    <a:lumOff val="25000"/>
                  </a:schemeClr>
                </a:solidFill>
              </a:rPr>
              <a:t>In GO2cam V6.09, it is possible to update tool gauges by an external executable. To be able to do, the executable path has to be defined in the machine configuration.</a:t>
            </a:r>
          </a:p>
        </p:txBody>
      </p:sp>
      <p:pic>
        <p:nvPicPr>
          <p:cNvPr id="10" name="Image 9">
            <a:extLst>
              <a:ext uri="{FF2B5EF4-FFF2-40B4-BE49-F238E27FC236}">
                <a16:creationId xmlns:a16="http://schemas.microsoft.com/office/drawing/2014/main" id="{64504AF8-71A3-465F-95A5-B48AA2A89931}"/>
              </a:ext>
            </a:extLst>
          </p:cNvPr>
          <p:cNvPicPr>
            <a:picLocks noChangeAspect="1"/>
          </p:cNvPicPr>
          <p:nvPr/>
        </p:nvPicPr>
        <p:blipFill>
          <a:blip r:embed="rId3"/>
          <a:stretch>
            <a:fillRect/>
          </a:stretch>
        </p:blipFill>
        <p:spPr>
          <a:xfrm>
            <a:off x="6326372" y="3519798"/>
            <a:ext cx="5865628" cy="2862847"/>
          </a:xfrm>
          <a:prstGeom prst="rect">
            <a:avLst/>
          </a:prstGeom>
        </p:spPr>
      </p:pic>
      <p:sp>
        <p:nvSpPr>
          <p:cNvPr id="11" name="ZoneTexte 10">
            <a:extLst>
              <a:ext uri="{FF2B5EF4-FFF2-40B4-BE49-F238E27FC236}">
                <a16:creationId xmlns:a16="http://schemas.microsoft.com/office/drawing/2014/main" id="{124075B7-7656-4BB3-89EB-A5059E273A84}"/>
              </a:ext>
            </a:extLst>
          </p:cNvPr>
          <p:cNvSpPr txBox="1"/>
          <p:nvPr/>
        </p:nvSpPr>
        <p:spPr>
          <a:xfrm>
            <a:off x="7844005" y="2104124"/>
            <a:ext cx="3973271" cy="1077218"/>
          </a:xfrm>
          <a:prstGeom prst="rect">
            <a:avLst/>
          </a:prstGeom>
          <a:noFill/>
        </p:spPr>
        <p:txBody>
          <a:bodyPr wrap="square">
            <a:spAutoFit/>
          </a:bodyPr>
          <a:lstStyle/>
          <a:p>
            <a:r>
              <a:rPr lang="en-US" sz="1600" dirty="0">
                <a:solidFill>
                  <a:schemeClr val="tx1">
                    <a:lumMod val="75000"/>
                    <a:lumOff val="25000"/>
                  </a:schemeClr>
                </a:solidFill>
              </a:rPr>
              <a:t>If the “Controller communication utility” is defined, a button “Controller” will appear in the “Tools preparation” windows in Machine tooling menu.</a:t>
            </a:r>
          </a:p>
        </p:txBody>
      </p:sp>
      <p:sp>
        <p:nvSpPr>
          <p:cNvPr id="15" name="Title 1">
            <a:extLst>
              <a:ext uri="{FF2B5EF4-FFF2-40B4-BE49-F238E27FC236}">
                <a16:creationId xmlns:a16="http://schemas.microsoft.com/office/drawing/2014/main" id="{3ED8813B-0F5F-491B-92E8-BAF50CA2BA4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4" name="ZoneTexte 13">
            <a:extLst>
              <a:ext uri="{FF2B5EF4-FFF2-40B4-BE49-F238E27FC236}">
                <a16:creationId xmlns:a16="http://schemas.microsoft.com/office/drawing/2014/main" id="{FE50ACBF-BD66-48C2-AC59-31230BD4421F}"/>
              </a:ext>
            </a:extLst>
          </p:cNvPr>
          <p:cNvSpPr txBox="1"/>
          <p:nvPr/>
        </p:nvSpPr>
        <p:spPr>
          <a:xfrm>
            <a:off x="551383" y="1531600"/>
            <a:ext cx="3436001" cy="461665"/>
          </a:xfrm>
          <a:prstGeom prst="rect">
            <a:avLst/>
          </a:prstGeom>
          <a:noFill/>
        </p:spPr>
        <p:txBody>
          <a:bodyPr wrap="square">
            <a:spAutoFit/>
          </a:bodyPr>
          <a:lstStyle/>
          <a:p>
            <a:r>
              <a:rPr lang="fr-FR" sz="2400" b="1" dirty="0"/>
              <a:t>MTE Tool offset Update</a:t>
            </a:r>
          </a:p>
        </p:txBody>
      </p:sp>
      <p:pic>
        <p:nvPicPr>
          <p:cNvPr id="7" name="Image 6">
            <a:extLst>
              <a:ext uri="{FF2B5EF4-FFF2-40B4-BE49-F238E27FC236}">
                <a16:creationId xmlns:a16="http://schemas.microsoft.com/office/drawing/2014/main" id="{048BC2BB-F12D-43B1-80C4-5C00FA486E86}"/>
              </a:ext>
            </a:extLst>
          </p:cNvPr>
          <p:cNvPicPr>
            <a:picLocks noChangeAspect="1"/>
          </p:cNvPicPr>
          <p:nvPr/>
        </p:nvPicPr>
        <p:blipFill>
          <a:blip r:embed="rId4"/>
          <a:stretch>
            <a:fillRect/>
          </a:stretch>
        </p:blipFill>
        <p:spPr>
          <a:xfrm>
            <a:off x="225868" y="3806396"/>
            <a:ext cx="5165878" cy="3051604"/>
          </a:xfrm>
          <a:prstGeom prst="rect">
            <a:avLst/>
          </a:prstGeom>
        </p:spPr>
      </p:pic>
      <p:sp>
        <p:nvSpPr>
          <p:cNvPr id="16" name="Rectangle 15">
            <a:extLst>
              <a:ext uri="{FF2B5EF4-FFF2-40B4-BE49-F238E27FC236}">
                <a16:creationId xmlns:a16="http://schemas.microsoft.com/office/drawing/2014/main" id="{17EBD365-0BC8-4987-96A5-A568A42CDE3A}"/>
              </a:ext>
            </a:extLst>
          </p:cNvPr>
          <p:cNvSpPr/>
          <p:nvPr/>
        </p:nvSpPr>
        <p:spPr>
          <a:xfrm>
            <a:off x="2186142" y="6289939"/>
            <a:ext cx="2605797" cy="2673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17E1C88-B6D5-4BEB-9B53-8B15E79F4B23}"/>
              </a:ext>
            </a:extLst>
          </p:cNvPr>
          <p:cNvSpPr/>
          <p:nvPr/>
        </p:nvSpPr>
        <p:spPr>
          <a:xfrm>
            <a:off x="9034082" y="5949994"/>
            <a:ext cx="662821" cy="2673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874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Launch</a:t>
            </a:r>
          </a:p>
        </p:txBody>
      </p:sp>
      <p:sp>
        <p:nvSpPr>
          <p:cNvPr id="6" name="ZoneTexte 5">
            <a:extLst>
              <a:ext uri="{FF2B5EF4-FFF2-40B4-BE49-F238E27FC236}">
                <a16:creationId xmlns:a16="http://schemas.microsoft.com/office/drawing/2014/main" id="{CD0694C6-C95B-4A01-A99E-2A845FE883EB}"/>
              </a:ext>
            </a:extLst>
          </p:cNvPr>
          <p:cNvSpPr txBox="1"/>
          <p:nvPr/>
        </p:nvSpPr>
        <p:spPr>
          <a:xfrm>
            <a:off x="551384" y="1570838"/>
            <a:ext cx="3888432" cy="461665"/>
          </a:xfrm>
          <a:prstGeom prst="rect">
            <a:avLst/>
          </a:prstGeom>
          <a:noFill/>
        </p:spPr>
        <p:txBody>
          <a:bodyPr wrap="square">
            <a:spAutoFit/>
          </a:bodyPr>
          <a:lstStyle/>
          <a:p>
            <a:r>
              <a:rPr lang="fr-FR" sz="2400" b="1" dirty="0">
                <a:latin typeface="Calibri" panose="020F0502020204030204" pitchFamily="34" charset="0"/>
              </a:rPr>
              <a:t>*.exe </a:t>
            </a:r>
            <a:r>
              <a:rPr lang="fr-FR" sz="2400" b="1" dirty="0" err="1">
                <a:latin typeface="Calibri" panose="020F0502020204030204" pitchFamily="34" charset="0"/>
              </a:rPr>
              <a:t>Launching</a:t>
            </a:r>
            <a:endParaRPr lang="fr-FR" sz="2400" b="1" dirty="0">
              <a:latin typeface="Calibri" panose="020F0502020204030204" pitchFamily="34" charset="0"/>
            </a:endParaRPr>
          </a:p>
        </p:txBody>
      </p:sp>
      <p:sp>
        <p:nvSpPr>
          <p:cNvPr id="7" name="ZoneTexte 6">
            <a:extLst>
              <a:ext uri="{FF2B5EF4-FFF2-40B4-BE49-F238E27FC236}">
                <a16:creationId xmlns:a16="http://schemas.microsoft.com/office/drawing/2014/main" id="{4067217D-8128-4C1A-90A7-478706B197D8}"/>
              </a:ext>
            </a:extLst>
          </p:cNvPr>
          <p:cNvSpPr txBox="1"/>
          <p:nvPr/>
        </p:nvSpPr>
        <p:spPr>
          <a:xfrm>
            <a:off x="563289" y="2348880"/>
            <a:ext cx="4500905" cy="923330"/>
          </a:xfrm>
          <a:prstGeom prst="rect">
            <a:avLst/>
          </a:prstGeom>
          <a:noFill/>
        </p:spPr>
        <p:txBody>
          <a:bodyPr wrap="square">
            <a:spAutoFit/>
          </a:bodyPr>
          <a:lstStyle/>
          <a:p>
            <a:r>
              <a:rPr lang="fr-FR" dirty="0" err="1">
                <a:solidFill>
                  <a:schemeClr val="tx1">
                    <a:lumMod val="75000"/>
                    <a:lumOff val="25000"/>
                  </a:schemeClr>
                </a:solidFill>
              </a:rPr>
              <a:t>When</a:t>
            </a:r>
            <a:r>
              <a:rPr lang="fr-FR" dirty="0">
                <a:solidFill>
                  <a:schemeClr val="tx1">
                    <a:lumMod val="75000"/>
                    <a:lumOff val="25000"/>
                  </a:schemeClr>
                </a:solidFill>
              </a:rPr>
              <a:t> </a:t>
            </a:r>
            <a:r>
              <a:rPr lang="fr-FR" dirty="0" err="1">
                <a:solidFill>
                  <a:schemeClr val="tx1">
                    <a:lumMod val="75000"/>
                    <a:lumOff val="25000"/>
                  </a:schemeClr>
                </a:solidFill>
              </a:rPr>
              <a:t>launching</a:t>
            </a:r>
            <a:r>
              <a:rPr lang="fr-FR" dirty="0">
                <a:solidFill>
                  <a:schemeClr val="tx1">
                    <a:lumMod val="75000"/>
                    <a:lumOff val="25000"/>
                  </a:schemeClr>
                </a:solidFill>
              </a:rPr>
              <a:t> GO2cam </a:t>
            </a:r>
            <a:r>
              <a:rPr lang="fr-FR" dirty="0" err="1">
                <a:solidFill>
                  <a:schemeClr val="tx1">
                    <a:lumMod val="75000"/>
                    <a:lumOff val="25000"/>
                  </a:schemeClr>
                </a:solidFill>
              </a:rPr>
              <a:t>with</a:t>
            </a:r>
            <a:r>
              <a:rPr lang="fr-FR" dirty="0">
                <a:solidFill>
                  <a:schemeClr val="tx1">
                    <a:lumMod val="75000"/>
                    <a:lumOff val="25000"/>
                  </a:schemeClr>
                </a:solidFill>
              </a:rPr>
              <a:t> the option -h, </a:t>
            </a:r>
            <a:r>
              <a:rPr lang="fr-FR" dirty="0" err="1">
                <a:solidFill>
                  <a:schemeClr val="tx1">
                    <a:lumMod val="75000"/>
                    <a:lumOff val="25000"/>
                  </a:schemeClr>
                </a:solidFill>
              </a:rPr>
              <a:t>we</a:t>
            </a:r>
            <a:r>
              <a:rPr lang="fr-FR" dirty="0">
                <a:solidFill>
                  <a:schemeClr val="tx1">
                    <a:lumMod val="75000"/>
                    <a:lumOff val="25000"/>
                  </a:schemeClr>
                </a:solidFill>
              </a:rPr>
              <a:t> display </a:t>
            </a:r>
            <a:r>
              <a:rPr lang="fr-FR" dirty="0" err="1">
                <a:solidFill>
                  <a:schemeClr val="tx1">
                    <a:lumMod val="75000"/>
                    <a:lumOff val="25000"/>
                  </a:schemeClr>
                </a:solidFill>
              </a:rPr>
              <a:t>now</a:t>
            </a:r>
            <a:r>
              <a:rPr lang="fr-FR" dirty="0">
                <a:solidFill>
                  <a:schemeClr val="tx1">
                    <a:lumMod val="75000"/>
                    <a:lumOff val="25000"/>
                  </a:schemeClr>
                </a:solidFill>
              </a:rPr>
              <a:t> a </a:t>
            </a:r>
            <a:r>
              <a:rPr lang="fr-FR" dirty="0" err="1">
                <a:solidFill>
                  <a:schemeClr val="tx1">
                    <a:lumMod val="75000"/>
                    <a:lumOff val="25000"/>
                  </a:schemeClr>
                </a:solidFill>
              </a:rPr>
              <a:t>dialog</a:t>
            </a:r>
            <a:r>
              <a:rPr lang="fr-FR" dirty="0">
                <a:solidFill>
                  <a:schemeClr val="tx1">
                    <a:lumMod val="75000"/>
                    <a:lumOff val="25000"/>
                  </a:schemeClr>
                </a:solidFill>
              </a:rPr>
              <a:t> box </a:t>
            </a:r>
            <a:r>
              <a:rPr lang="fr-FR" dirty="0" err="1">
                <a:solidFill>
                  <a:schemeClr val="tx1">
                    <a:lumMod val="75000"/>
                    <a:lumOff val="25000"/>
                  </a:schemeClr>
                </a:solidFill>
              </a:rPr>
              <a:t>with</a:t>
            </a:r>
            <a:r>
              <a:rPr lang="fr-FR" dirty="0">
                <a:solidFill>
                  <a:schemeClr val="tx1">
                    <a:lumMod val="75000"/>
                    <a:lumOff val="25000"/>
                  </a:schemeClr>
                </a:solidFill>
              </a:rPr>
              <a:t> all the </a:t>
            </a:r>
            <a:r>
              <a:rPr lang="fr-FR" dirty="0" err="1">
                <a:solidFill>
                  <a:schemeClr val="tx1">
                    <a:lumMod val="75000"/>
                    <a:lumOff val="25000"/>
                  </a:schemeClr>
                </a:solidFill>
              </a:rPr>
              <a:t>available</a:t>
            </a:r>
            <a:r>
              <a:rPr lang="fr-FR" dirty="0">
                <a:solidFill>
                  <a:schemeClr val="tx1">
                    <a:lumMod val="75000"/>
                    <a:lumOff val="25000"/>
                  </a:schemeClr>
                </a:solidFill>
              </a:rPr>
              <a:t> options.</a:t>
            </a:r>
          </a:p>
        </p:txBody>
      </p:sp>
      <p:pic>
        <p:nvPicPr>
          <p:cNvPr id="9" name="Image 8">
            <a:extLst>
              <a:ext uri="{FF2B5EF4-FFF2-40B4-BE49-F238E27FC236}">
                <a16:creationId xmlns:a16="http://schemas.microsoft.com/office/drawing/2014/main" id="{B8DC51EB-8048-493E-9B6C-490A29B0B24A}"/>
              </a:ext>
            </a:extLst>
          </p:cNvPr>
          <p:cNvPicPr>
            <a:picLocks noChangeAspect="1"/>
          </p:cNvPicPr>
          <p:nvPr/>
        </p:nvPicPr>
        <p:blipFill>
          <a:blip r:embed="rId3"/>
          <a:stretch>
            <a:fillRect/>
          </a:stretch>
        </p:blipFill>
        <p:spPr>
          <a:xfrm>
            <a:off x="5447928" y="1306235"/>
            <a:ext cx="3600400" cy="4935573"/>
          </a:xfrm>
          <a:prstGeom prst="rect">
            <a:avLst/>
          </a:prstGeom>
        </p:spPr>
      </p:pic>
      <p:sp>
        <p:nvSpPr>
          <p:cNvPr id="11" name="Title 1">
            <a:extLst>
              <a:ext uri="{FF2B5EF4-FFF2-40B4-BE49-F238E27FC236}">
                <a16:creationId xmlns:a16="http://schemas.microsoft.com/office/drawing/2014/main" id="{8B6EE752-4B55-462D-82B5-488E99C54436}"/>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2093368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6DBC481C-C0FE-4750-92BE-690B9C391B55}"/>
              </a:ext>
            </a:extLst>
          </p:cNvPr>
          <p:cNvSpPr txBox="1"/>
          <p:nvPr/>
        </p:nvSpPr>
        <p:spPr>
          <a:xfrm>
            <a:off x="253713" y="2088881"/>
            <a:ext cx="11593288" cy="1077218"/>
          </a:xfrm>
          <a:prstGeom prst="rect">
            <a:avLst/>
          </a:prstGeom>
          <a:noFill/>
        </p:spPr>
        <p:txBody>
          <a:bodyPr wrap="square">
            <a:spAutoFit/>
          </a:bodyPr>
          <a:lstStyle/>
          <a:p>
            <a:r>
              <a:rPr lang="en-US" sz="1600" dirty="0"/>
              <a:t>When Clicking the button “</a:t>
            </a:r>
            <a:r>
              <a:rPr lang="en-US" sz="1600" dirty="0" err="1"/>
              <a:t>Contrôleur</a:t>
            </a:r>
            <a:r>
              <a:rPr lang="en-US" sz="1600" dirty="0"/>
              <a:t>” GO2cam will launch the executable file with two arguments. </a:t>
            </a:r>
          </a:p>
          <a:p>
            <a:pPr>
              <a:buFont typeface="Arial" panose="020B0604020202020204" pitchFamily="34" charset="0"/>
              <a:buChar char="•"/>
            </a:pPr>
            <a:r>
              <a:rPr lang="en-US" sz="1600" dirty="0"/>
              <a:t>First one is the path of xml file generated by GO2cam with information of mounted tools</a:t>
            </a:r>
          </a:p>
          <a:p>
            <a:pPr>
              <a:buFont typeface="Arial" panose="020B0604020202020204" pitchFamily="34" charset="0"/>
              <a:buChar char="•"/>
            </a:pPr>
            <a:r>
              <a:rPr lang="en-US" sz="1600" dirty="0"/>
              <a:t>Second one is the path of xml file waiting by GO2cam to update gauges</a:t>
            </a:r>
          </a:p>
          <a:p>
            <a:r>
              <a:rPr lang="en-US" sz="1600" dirty="0"/>
              <a:t>Sample : </a:t>
            </a:r>
            <a:r>
              <a:rPr lang="en-US" sz="1600" i="1" dirty="0"/>
              <a:t>Gauge.exe “C:\GO2cam_Intl\GO2camV609\</a:t>
            </a:r>
            <a:r>
              <a:rPr lang="en-US" sz="1600" i="1" dirty="0" err="1"/>
              <a:t>tmp</a:t>
            </a:r>
            <a:r>
              <a:rPr lang="en-US" sz="1600" i="1" dirty="0"/>
              <a:t>\toolOut.xml” “C:\GO2cam_Intl\GO2camV609\</a:t>
            </a:r>
            <a:r>
              <a:rPr lang="en-US" sz="1600" i="1" dirty="0" err="1"/>
              <a:t>tmp</a:t>
            </a:r>
            <a:r>
              <a:rPr lang="en-US" sz="1600" i="1" dirty="0"/>
              <a:t>\toolIn.xml”</a:t>
            </a:r>
            <a:endParaRPr lang="en-US" sz="1600" dirty="0"/>
          </a:p>
        </p:txBody>
      </p:sp>
      <p:sp>
        <p:nvSpPr>
          <p:cNvPr id="9" name="ZoneTexte 8">
            <a:extLst>
              <a:ext uri="{FF2B5EF4-FFF2-40B4-BE49-F238E27FC236}">
                <a16:creationId xmlns:a16="http://schemas.microsoft.com/office/drawing/2014/main" id="{98CE1FCA-DD39-4F8A-9ADF-1FF9249C1BE5}"/>
              </a:ext>
            </a:extLst>
          </p:cNvPr>
          <p:cNvSpPr txBox="1"/>
          <p:nvPr/>
        </p:nvSpPr>
        <p:spPr>
          <a:xfrm>
            <a:off x="287370" y="3207011"/>
            <a:ext cx="10185699" cy="584775"/>
          </a:xfrm>
          <a:prstGeom prst="rect">
            <a:avLst/>
          </a:prstGeom>
          <a:noFill/>
        </p:spPr>
        <p:txBody>
          <a:bodyPr wrap="square">
            <a:spAutoFit/>
          </a:bodyPr>
          <a:lstStyle/>
          <a:p>
            <a:r>
              <a:rPr lang="en-US" sz="1600" dirty="0"/>
              <a:t>The toolIn.xml will have the same format than the toolOut.xml</a:t>
            </a:r>
          </a:p>
          <a:p>
            <a:r>
              <a:rPr lang="en-US" sz="1600" dirty="0"/>
              <a:t>To modify gauge value, the executable has to modify the concerned values (X,Y,Z) and set the State Attribute to “Modify”'</a:t>
            </a:r>
          </a:p>
        </p:txBody>
      </p:sp>
      <p:sp>
        <p:nvSpPr>
          <p:cNvPr id="10" name="ZoneTexte 9">
            <a:extLst>
              <a:ext uri="{FF2B5EF4-FFF2-40B4-BE49-F238E27FC236}">
                <a16:creationId xmlns:a16="http://schemas.microsoft.com/office/drawing/2014/main" id="{95C6A01D-1BAF-41DC-A23B-5F400F142CA3}"/>
              </a:ext>
            </a:extLst>
          </p:cNvPr>
          <p:cNvSpPr txBox="1"/>
          <p:nvPr/>
        </p:nvSpPr>
        <p:spPr>
          <a:xfrm>
            <a:off x="7728860" y="4095249"/>
            <a:ext cx="3528392" cy="584775"/>
          </a:xfrm>
          <a:prstGeom prst="rect">
            <a:avLst/>
          </a:prstGeom>
          <a:noFill/>
        </p:spPr>
        <p:txBody>
          <a:bodyPr wrap="square">
            <a:spAutoFit/>
          </a:bodyPr>
          <a:lstStyle/>
          <a:p>
            <a:r>
              <a:rPr lang="en-US" sz="1600" dirty="0"/>
              <a:t>After treatment, the modified values will have a light green background</a:t>
            </a:r>
          </a:p>
        </p:txBody>
      </p:sp>
      <p:pic>
        <p:nvPicPr>
          <p:cNvPr id="11" name="Image 10">
            <a:extLst>
              <a:ext uri="{FF2B5EF4-FFF2-40B4-BE49-F238E27FC236}">
                <a16:creationId xmlns:a16="http://schemas.microsoft.com/office/drawing/2014/main" id="{886ABC2B-B5C4-4CBF-8474-1B2D410D428F}"/>
              </a:ext>
            </a:extLst>
          </p:cNvPr>
          <p:cNvPicPr>
            <a:picLocks noChangeAspect="1"/>
          </p:cNvPicPr>
          <p:nvPr/>
        </p:nvPicPr>
        <p:blipFill>
          <a:blip r:embed="rId3"/>
          <a:stretch>
            <a:fillRect/>
          </a:stretch>
        </p:blipFill>
        <p:spPr>
          <a:xfrm>
            <a:off x="20180" y="3896999"/>
            <a:ext cx="6732317" cy="2875941"/>
          </a:xfrm>
          <a:prstGeom prst="rect">
            <a:avLst/>
          </a:prstGeom>
        </p:spPr>
      </p:pic>
      <p:pic>
        <p:nvPicPr>
          <p:cNvPr id="12" name="Image 11">
            <a:extLst>
              <a:ext uri="{FF2B5EF4-FFF2-40B4-BE49-F238E27FC236}">
                <a16:creationId xmlns:a16="http://schemas.microsoft.com/office/drawing/2014/main" id="{55B5B81A-AFBE-4D28-A8CC-5F3A5E281D2A}"/>
              </a:ext>
            </a:extLst>
          </p:cNvPr>
          <p:cNvPicPr>
            <a:picLocks noChangeAspect="1"/>
          </p:cNvPicPr>
          <p:nvPr/>
        </p:nvPicPr>
        <p:blipFill>
          <a:blip r:embed="rId4"/>
          <a:stretch>
            <a:fillRect/>
          </a:stretch>
        </p:blipFill>
        <p:spPr>
          <a:xfrm>
            <a:off x="7728860" y="4648906"/>
            <a:ext cx="4463140" cy="2209094"/>
          </a:xfrm>
          <a:prstGeom prst="rect">
            <a:avLst/>
          </a:prstGeom>
        </p:spPr>
      </p:pic>
      <p:sp>
        <p:nvSpPr>
          <p:cNvPr id="15" name="Title 1">
            <a:extLst>
              <a:ext uri="{FF2B5EF4-FFF2-40B4-BE49-F238E27FC236}">
                <a16:creationId xmlns:a16="http://schemas.microsoft.com/office/drawing/2014/main" id="{B6D59BEA-AADA-478E-B007-1F23C43CB46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74717CC5-6635-4DCA-AFDA-D3F8029FBA43}"/>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MTE</a:t>
            </a:r>
          </a:p>
        </p:txBody>
      </p:sp>
      <p:sp>
        <p:nvSpPr>
          <p:cNvPr id="14" name="ZoneTexte 13">
            <a:extLst>
              <a:ext uri="{FF2B5EF4-FFF2-40B4-BE49-F238E27FC236}">
                <a16:creationId xmlns:a16="http://schemas.microsoft.com/office/drawing/2014/main" id="{D82E8EE3-93E6-41D8-A515-4CEC34449A6C}"/>
              </a:ext>
            </a:extLst>
          </p:cNvPr>
          <p:cNvSpPr txBox="1"/>
          <p:nvPr/>
        </p:nvSpPr>
        <p:spPr>
          <a:xfrm>
            <a:off x="551383" y="1531600"/>
            <a:ext cx="4134917" cy="461665"/>
          </a:xfrm>
          <a:prstGeom prst="rect">
            <a:avLst/>
          </a:prstGeom>
          <a:noFill/>
        </p:spPr>
        <p:txBody>
          <a:bodyPr wrap="square">
            <a:spAutoFit/>
          </a:bodyPr>
          <a:lstStyle/>
          <a:p>
            <a:r>
              <a:rPr lang="fr-FR" sz="2400" b="1" dirty="0"/>
              <a:t>MTE Tool offset Update</a:t>
            </a:r>
          </a:p>
        </p:txBody>
      </p:sp>
    </p:spTree>
    <p:extLst>
      <p:ext uri="{BB962C8B-B14F-4D97-AF65-F5344CB8AC3E}">
        <p14:creationId xmlns:p14="http://schemas.microsoft.com/office/powerpoint/2010/main" val="2806583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6DBC481C-C0FE-4750-92BE-690B9C391B55}"/>
              </a:ext>
            </a:extLst>
          </p:cNvPr>
          <p:cNvSpPr txBox="1"/>
          <p:nvPr/>
        </p:nvSpPr>
        <p:spPr>
          <a:xfrm>
            <a:off x="551383" y="2099664"/>
            <a:ext cx="11593288" cy="338554"/>
          </a:xfrm>
          <a:prstGeom prst="rect">
            <a:avLst/>
          </a:prstGeom>
          <a:noFill/>
        </p:spPr>
        <p:txBody>
          <a:bodyPr wrap="square">
            <a:spAutoFit/>
          </a:bodyPr>
          <a:lstStyle/>
          <a:p>
            <a:r>
              <a:rPr lang="en-US" sz="1600" dirty="0"/>
              <a:t>In the balanced operations, we added the new possibility to use 2 different tools !</a:t>
            </a:r>
          </a:p>
        </p:txBody>
      </p:sp>
      <p:sp>
        <p:nvSpPr>
          <p:cNvPr id="15" name="Title 1">
            <a:extLst>
              <a:ext uri="{FF2B5EF4-FFF2-40B4-BE49-F238E27FC236}">
                <a16:creationId xmlns:a16="http://schemas.microsoft.com/office/drawing/2014/main" id="{B6D59BEA-AADA-478E-B007-1F23C43CB46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74717CC5-6635-4DCA-AFDA-D3F8029FBA43}"/>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MTE</a:t>
            </a:r>
          </a:p>
        </p:txBody>
      </p:sp>
      <p:sp>
        <p:nvSpPr>
          <p:cNvPr id="14" name="ZoneTexte 13">
            <a:extLst>
              <a:ext uri="{FF2B5EF4-FFF2-40B4-BE49-F238E27FC236}">
                <a16:creationId xmlns:a16="http://schemas.microsoft.com/office/drawing/2014/main" id="{D82E8EE3-93E6-41D8-A515-4CEC34449A6C}"/>
              </a:ext>
            </a:extLst>
          </p:cNvPr>
          <p:cNvSpPr txBox="1"/>
          <p:nvPr/>
        </p:nvSpPr>
        <p:spPr>
          <a:xfrm>
            <a:off x="551383" y="1531600"/>
            <a:ext cx="6603043" cy="461665"/>
          </a:xfrm>
          <a:prstGeom prst="rect">
            <a:avLst/>
          </a:prstGeom>
          <a:noFill/>
        </p:spPr>
        <p:txBody>
          <a:bodyPr wrap="square">
            <a:spAutoFit/>
          </a:bodyPr>
          <a:lstStyle/>
          <a:p>
            <a:r>
              <a:rPr lang="fr-FR" sz="2400" b="1" dirty="0" err="1"/>
              <a:t>Balanced</a:t>
            </a:r>
            <a:r>
              <a:rPr lang="fr-FR" sz="2400" b="1" dirty="0"/>
              <a:t> </a:t>
            </a:r>
            <a:r>
              <a:rPr lang="fr-FR" sz="2400" b="1" dirty="0" err="1"/>
              <a:t>operations</a:t>
            </a:r>
            <a:r>
              <a:rPr lang="fr-FR" sz="2400" b="1" dirty="0"/>
              <a:t>: Opposite Tool</a:t>
            </a:r>
          </a:p>
        </p:txBody>
      </p:sp>
      <p:sp>
        <p:nvSpPr>
          <p:cNvPr id="13" name="ZoneTexte 12">
            <a:extLst>
              <a:ext uri="{FF2B5EF4-FFF2-40B4-BE49-F238E27FC236}">
                <a16:creationId xmlns:a16="http://schemas.microsoft.com/office/drawing/2014/main" id="{56B8212F-F0D3-4167-B1FB-CF4205172B71}"/>
              </a:ext>
            </a:extLst>
          </p:cNvPr>
          <p:cNvSpPr txBox="1"/>
          <p:nvPr/>
        </p:nvSpPr>
        <p:spPr>
          <a:xfrm>
            <a:off x="551384" y="2486716"/>
            <a:ext cx="7919376" cy="1569660"/>
          </a:xfrm>
          <a:prstGeom prst="rect">
            <a:avLst/>
          </a:prstGeom>
          <a:noFill/>
        </p:spPr>
        <p:txBody>
          <a:bodyPr wrap="square">
            <a:spAutoFit/>
          </a:bodyPr>
          <a:lstStyle/>
          <a:p>
            <a:r>
              <a:rPr lang="en-US" sz="1600" dirty="0" err="1"/>
              <a:t>Behaviour</a:t>
            </a:r>
            <a:r>
              <a:rPr lang="en-US" sz="1600" dirty="0"/>
              <a:t>:</a:t>
            </a:r>
          </a:p>
          <a:p>
            <a:pPr marL="285750" indent="-285750">
              <a:buFontTx/>
              <a:buChar char="-"/>
            </a:pPr>
            <a:r>
              <a:rPr lang="en-US" sz="1600" dirty="0"/>
              <a:t>Program the 4 axis balanced operation with one tool, as usually.</a:t>
            </a:r>
          </a:p>
          <a:p>
            <a:pPr marL="285750" indent="-285750">
              <a:buFontTx/>
              <a:buChar char="-"/>
            </a:pPr>
            <a:r>
              <a:rPr lang="en-US" sz="1600" dirty="0"/>
              <a:t>In the tree, in the tool popup, we added a new option ‘</a:t>
            </a:r>
            <a:r>
              <a:rPr lang="en-US" sz="1600" b="1" dirty="0"/>
              <a:t>Different Opposite Tool</a:t>
            </a:r>
            <a:r>
              <a:rPr lang="en-US" sz="1600" dirty="0"/>
              <a:t>’. </a:t>
            </a:r>
          </a:p>
          <a:p>
            <a:r>
              <a:rPr lang="en-US" sz="1600"/>
              <a:t>Here </a:t>
            </a:r>
            <a:r>
              <a:rPr lang="en-US" sz="1600" dirty="0"/>
              <a:t>you can add the second tool or delete the one already chosen.</a:t>
            </a:r>
          </a:p>
          <a:p>
            <a:pPr marL="285750" indent="-285750">
              <a:buFontTx/>
              <a:buChar char="-"/>
            </a:pPr>
            <a:r>
              <a:rPr lang="en-US" sz="1600" dirty="0"/>
              <a:t>In MTE control, mount the 2 tools correctly. The list of tools inform about the 2 tools working in the same operation!</a:t>
            </a:r>
            <a:endParaRPr lang="fr-FR" sz="1600" dirty="0"/>
          </a:p>
        </p:txBody>
      </p:sp>
      <p:pic>
        <p:nvPicPr>
          <p:cNvPr id="5" name="Image 4">
            <a:extLst>
              <a:ext uri="{FF2B5EF4-FFF2-40B4-BE49-F238E27FC236}">
                <a16:creationId xmlns:a16="http://schemas.microsoft.com/office/drawing/2014/main" id="{0F69F441-E74A-4412-8160-8EE217FA4C92}"/>
              </a:ext>
            </a:extLst>
          </p:cNvPr>
          <p:cNvPicPr>
            <a:picLocks noChangeAspect="1"/>
          </p:cNvPicPr>
          <p:nvPr/>
        </p:nvPicPr>
        <p:blipFill>
          <a:blip r:embed="rId3"/>
          <a:stretch>
            <a:fillRect/>
          </a:stretch>
        </p:blipFill>
        <p:spPr>
          <a:xfrm>
            <a:off x="345440" y="4226223"/>
            <a:ext cx="4226777" cy="2588783"/>
          </a:xfrm>
          <a:prstGeom prst="rect">
            <a:avLst/>
          </a:prstGeom>
        </p:spPr>
      </p:pic>
      <p:pic>
        <p:nvPicPr>
          <p:cNvPr id="21" name="Image 20">
            <a:extLst>
              <a:ext uri="{FF2B5EF4-FFF2-40B4-BE49-F238E27FC236}">
                <a16:creationId xmlns:a16="http://schemas.microsoft.com/office/drawing/2014/main" id="{5E6BFA27-9155-4734-B2B4-E5A9782FFB19}"/>
              </a:ext>
            </a:extLst>
          </p:cNvPr>
          <p:cNvPicPr>
            <a:picLocks noChangeAspect="1"/>
          </p:cNvPicPr>
          <p:nvPr/>
        </p:nvPicPr>
        <p:blipFill>
          <a:blip r:embed="rId4"/>
          <a:stretch>
            <a:fillRect/>
          </a:stretch>
        </p:blipFill>
        <p:spPr>
          <a:xfrm>
            <a:off x="8575560" y="562285"/>
            <a:ext cx="3616440" cy="3693660"/>
          </a:xfrm>
          <a:prstGeom prst="rect">
            <a:avLst/>
          </a:prstGeom>
        </p:spPr>
      </p:pic>
      <p:pic>
        <p:nvPicPr>
          <p:cNvPr id="23" name="Image 22">
            <a:extLst>
              <a:ext uri="{FF2B5EF4-FFF2-40B4-BE49-F238E27FC236}">
                <a16:creationId xmlns:a16="http://schemas.microsoft.com/office/drawing/2014/main" id="{30BC0A80-2462-4760-8433-1A5FAD3540FE}"/>
              </a:ext>
            </a:extLst>
          </p:cNvPr>
          <p:cNvPicPr>
            <a:picLocks noChangeAspect="1"/>
          </p:cNvPicPr>
          <p:nvPr/>
        </p:nvPicPr>
        <p:blipFill>
          <a:blip r:embed="rId5"/>
          <a:stretch>
            <a:fillRect/>
          </a:stretch>
        </p:blipFill>
        <p:spPr>
          <a:xfrm>
            <a:off x="6237105" y="4303357"/>
            <a:ext cx="5954895" cy="2559061"/>
          </a:xfrm>
          <a:prstGeom prst="rect">
            <a:avLst/>
          </a:prstGeom>
        </p:spPr>
      </p:pic>
    </p:spTree>
    <p:extLst>
      <p:ext uri="{BB962C8B-B14F-4D97-AF65-F5344CB8AC3E}">
        <p14:creationId xmlns:p14="http://schemas.microsoft.com/office/powerpoint/2010/main" val="501210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5" name="Title 1">
            <a:extLst>
              <a:ext uri="{FF2B5EF4-FFF2-40B4-BE49-F238E27FC236}">
                <a16:creationId xmlns:a16="http://schemas.microsoft.com/office/drawing/2014/main" id="{B6D59BEA-AADA-478E-B007-1F23C43CB46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74717CC5-6635-4DCA-AFDA-D3F8029FBA43}"/>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MTE</a:t>
            </a:r>
          </a:p>
        </p:txBody>
      </p:sp>
      <p:sp>
        <p:nvSpPr>
          <p:cNvPr id="14" name="ZoneTexte 13">
            <a:extLst>
              <a:ext uri="{FF2B5EF4-FFF2-40B4-BE49-F238E27FC236}">
                <a16:creationId xmlns:a16="http://schemas.microsoft.com/office/drawing/2014/main" id="{D82E8EE3-93E6-41D8-A515-4CEC34449A6C}"/>
              </a:ext>
            </a:extLst>
          </p:cNvPr>
          <p:cNvSpPr txBox="1"/>
          <p:nvPr/>
        </p:nvSpPr>
        <p:spPr>
          <a:xfrm>
            <a:off x="551383" y="1531600"/>
            <a:ext cx="6603043" cy="461665"/>
          </a:xfrm>
          <a:prstGeom prst="rect">
            <a:avLst/>
          </a:prstGeom>
          <a:noFill/>
        </p:spPr>
        <p:txBody>
          <a:bodyPr wrap="square">
            <a:spAutoFit/>
          </a:bodyPr>
          <a:lstStyle/>
          <a:p>
            <a:r>
              <a:rPr lang="fr-FR" sz="2400" b="1" dirty="0" err="1"/>
              <a:t>Balanced</a:t>
            </a:r>
            <a:r>
              <a:rPr lang="fr-FR" sz="2400" b="1" dirty="0"/>
              <a:t> </a:t>
            </a:r>
            <a:r>
              <a:rPr lang="fr-FR" sz="2400" b="1" dirty="0" err="1"/>
              <a:t>operations</a:t>
            </a:r>
            <a:r>
              <a:rPr lang="fr-FR" sz="2400" b="1" dirty="0"/>
              <a:t>: Opposite Tool</a:t>
            </a:r>
          </a:p>
        </p:txBody>
      </p:sp>
      <p:sp>
        <p:nvSpPr>
          <p:cNvPr id="18" name="ZoneTexte 17">
            <a:extLst>
              <a:ext uri="{FF2B5EF4-FFF2-40B4-BE49-F238E27FC236}">
                <a16:creationId xmlns:a16="http://schemas.microsoft.com/office/drawing/2014/main" id="{527954A4-32FB-4769-9B72-35F82450D2CC}"/>
              </a:ext>
            </a:extLst>
          </p:cNvPr>
          <p:cNvSpPr txBox="1"/>
          <p:nvPr/>
        </p:nvSpPr>
        <p:spPr>
          <a:xfrm>
            <a:off x="551384" y="2344246"/>
            <a:ext cx="5467580" cy="1077218"/>
          </a:xfrm>
          <a:prstGeom prst="rect">
            <a:avLst/>
          </a:prstGeom>
          <a:noFill/>
        </p:spPr>
        <p:txBody>
          <a:bodyPr wrap="square">
            <a:spAutoFit/>
          </a:bodyPr>
          <a:lstStyle/>
          <a:p>
            <a:r>
              <a:rPr lang="en-US" sz="1600" dirty="0"/>
              <a:t>Notes:</a:t>
            </a:r>
          </a:p>
          <a:p>
            <a:pPr marL="285750" indent="-285750">
              <a:buFontTx/>
              <a:buChar char="-"/>
            </a:pPr>
            <a:r>
              <a:rPr lang="en-US" sz="1600" dirty="0"/>
              <a:t>The balloon tip in the tree gives the information of 2 tools</a:t>
            </a:r>
          </a:p>
          <a:p>
            <a:pPr marL="285750" indent="-285750">
              <a:buFontTx/>
              <a:buChar char="-"/>
            </a:pPr>
            <a:r>
              <a:rPr lang="en-US" sz="1600" dirty="0"/>
              <a:t>Standard simulation shows only the main tool! Only MTE simulation shows the 2 tools!</a:t>
            </a:r>
            <a:endParaRPr lang="fr-FR" sz="1600" dirty="0"/>
          </a:p>
        </p:txBody>
      </p:sp>
      <p:pic>
        <p:nvPicPr>
          <p:cNvPr id="10" name="Image 9">
            <a:extLst>
              <a:ext uri="{FF2B5EF4-FFF2-40B4-BE49-F238E27FC236}">
                <a16:creationId xmlns:a16="http://schemas.microsoft.com/office/drawing/2014/main" id="{BA65FEBE-889E-4082-A4C7-EA00272F4662}"/>
              </a:ext>
            </a:extLst>
          </p:cNvPr>
          <p:cNvPicPr>
            <a:picLocks noChangeAspect="1"/>
          </p:cNvPicPr>
          <p:nvPr/>
        </p:nvPicPr>
        <p:blipFill>
          <a:blip r:embed="rId3"/>
          <a:stretch>
            <a:fillRect/>
          </a:stretch>
        </p:blipFill>
        <p:spPr>
          <a:xfrm>
            <a:off x="6508647" y="2381123"/>
            <a:ext cx="5131969" cy="2223006"/>
          </a:xfrm>
          <a:prstGeom prst="rect">
            <a:avLst/>
          </a:prstGeom>
        </p:spPr>
      </p:pic>
    </p:spTree>
    <p:extLst>
      <p:ext uri="{BB962C8B-B14F-4D97-AF65-F5344CB8AC3E}">
        <p14:creationId xmlns:p14="http://schemas.microsoft.com/office/powerpoint/2010/main" val="2442608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4808140" cy="646331"/>
          </a:xfrm>
          <a:prstGeom prst="rect">
            <a:avLst/>
          </a:prstGeom>
          <a:noFill/>
        </p:spPr>
        <p:txBody>
          <a:bodyPr wrap="square" rtlCol="0">
            <a:spAutoFit/>
          </a:bodyPr>
          <a:lstStyle/>
          <a:p>
            <a:r>
              <a:rPr lang="fr-FR" sz="3600" dirty="0" err="1">
                <a:latin typeface="+mn-lt"/>
              </a:rPr>
              <a:t>Machining</a:t>
            </a:r>
            <a:r>
              <a:rPr lang="fr-FR" sz="3600" dirty="0">
                <a:latin typeface="+mn-lt"/>
              </a:rPr>
              <a:t> </a:t>
            </a:r>
            <a:r>
              <a:rPr lang="fr-FR" sz="3600" dirty="0" err="1">
                <a:latin typeface="+mn-lt"/>
              </a:rPr>
              <a:t>Generalities</a:t>
            </a:r>
            <a:endParaRPr lang="fr-FR" sz="3600" dirty="0">
              <a:latin typeface="+mn-lt"/>
            </a:endParaRPr>
          </a:p>
        </p:txBody>
      </p:sp>
      <p:sp>
        <p:nvSpPr>
          <p:cNvPr id="6" name="ZoneTexte 5">
            <a:extLst>
              <a:ext uri="{FF2B5EF4-FFF2-40B4-BE49-F238E27FC236}">
                <a16:creationId xmlns:a16="http://schemas.microsoft.com/office/drawing/2014/main" id="{4F76734F-5BA0-4E23-BBE8-53E5424CF95C}"/>
              </a:ext>
            </a:extLst>
          </p:cNvPr>
          <p:cNvSpPr txBox="1"/>
          <p:nvPr/>
        </p:nvSpPr>
        <p:spPr>
          <a:xfrm>
            <a:off x="350003" y="2242039"/>
            <a:ext cx="3296964" cy="646331"/>
          </a:xfrm>
          <a:prstGeom prst="rect">
            <a:avLst/>
          </a:prstGeom>
          <a:noFill/>
        </p:spPr>
        <p:txBody>
          <a:bodyPr wrap="square">
            <a:spAutoFit/>
          </a:bodyPr>
          <a:lstStyle/>
          <a:p>
            <a:r>
              <a:rPr lang="fr-FR" b="1" dirty="0" err="1">
                <a:solidFill>
                  <a:schemeClr val="tx1">
                    <a:lumMod val="75000"/>
                    <a:lumOff val="25000"/>
                  </a:schemeClr>
                </a:solidFill>
              </a:rPr>
              <a:t>Opelists</a:t>
            </a:r>
            <a:r>
              <a:rPr lang="fr-FR" b="1" dirty="0">
                <a:solidFill>
                  <a:schemeClr val="tx1">
                    <a:lumMod val="75000"/>
                    <a:lumOff val="25000"/>
                  </a:schemeClr>
                </a:solidFill>
              </a:rPr>
              <a:t> </a:t>
            </a:r>
            <a:r>
              <a:rPr lang="fr-FR" b="1" dirty="0" err="1">
                <a:solidFill>
                  <a:schemeClr val="tx1">
                    <a:lumMod val="75000"/>
                    <a:lumOff val="25000"/>
                  </a:schemeClr>
                </a:solidFill>
              </a:rPr>
              <a:t>Ref</a:t>
            </a:r>
            <a:r>
              <a:rPr lang="fr-FR" b="1" dirty="0">
                <a:solidFill>
                  <a:schemeClr val="tx1">
                    <a:lumMod val="75000"/>
                    <a:lumOff val="25000"/>
                  </a:schemeClr>
                </a:solidFill>
              </a:rPr>
              <a:t> auto </a:t>
            </a:r>
            <a:r>
              <a:rPr lang="fr-FR" dirty="0">
                <a:solidFill>
                  <a:schemeClr val="tx1">
                    <a:lumMod val="75000"/>
                    <a:lumOff val="25000"/>
                  </a:schemeClr>
                </a:solidFill>
              </a:rPr>
              <a:t>: modification of the Combo box Type of Line</a:t>
            </a:r>
          </a:p>
        </p:txBody>
      </p:sp>
      <p:pic>
        <p:nvPicPr>
          <p:cNvPr id="7" name="Image 6">
            <a:extLst>
              <a:ext uri="{FF2B5EF4-FFF2-40B4-BE49-F238E27FC236}">
                <a16:creationId xmlns:a16="http://schemas.microsoft.com/office/drawing/2014/main" id="{5EF50708-210C-4D03-9942-7B0E12FB7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024686"/>
            <a:ext cx="4536504" cy="2901414"/>
          </a:xfrm>
          <a:prstGeom prst="rect">
            <a:avLst/>
          </a:prstGeom>
        </p:spPr>
      </p:pic>
      <p:sp>
        <p:nvSpPr>
          <p:cNvPr id="9" name="ZoneTexte 8">
            <a:extLst>
              <a:ext uri="{FF2B5EF4-FFF2-40B4-BE49-F238E27FC236}">
                <a16:creationId xmlns:a16="http://schemas.microsoft.com/office/drawing/2014/main" id="{85EF094C-2C4D-4E97-B58B-750AD959A757}"/>
              </a:ext>
            </a:extLst>
          </p:cNvPr>
          <p:cNvSpPr txBox="1"/>
          <p:nvPr/>
        </p:nvSpPr>
        <p:spPr>
          <a:xfrm>
            <a:off x="5433237" y="2242039"/>
            <a:ext cx="6166884" cy="1477328"/>
          </a:xfrm>
          <a:prstGeom prst="rect">
            <a:avLst/>
          </a:prstGeom>
          <a:noFill/>
        </p:spPr>
        <p:txBody>
          <a:bodyPr wrap="square">
            <a:spAutoFit/>
          </a:bodyPr>
          <a:lstStyle/>
          <a:p>
            <a:pPr algn="just"/>
            <a:r>
              <a:rPr lang="fr-FR" b="1" dirty="0">
                <a:solidFill>
                  <a:schemeClr val="tx1">
                    <a:lumMod val="75000"/>
                    <a:lumOff val="25000"/>
                  </a:schemeClr>
                </a:solidFill>
              </a:rPr>
              <a:t>Mute</a:t>
            </a:r>
            <a:r>
              <a:rPr lang="fr-FR" dirty="0">
                <a:solidFill>
                  <a:schemeClr val="tx1">
                    <a:lumMod val="75000"/>
                    <a:lumOff val="25000"/>
                  </a:schemeClr>
                </a:solidFill>
              </a:rPr>
              <a:t> option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modified</a:t>
            </a:r>
            <a:r>
              <a:rPr lang="fr-FR" dirty="0">
                <a:solidFill>
                  <a:schemeClr val="tx1">
                    <a:lumMod val="75000"/>
                    <a:lumOff val="25000"/>
                  </a:schemeClr>
                </a:solidFill>
              </a:rPr>
              <a:t>:</a:t>
            </a:r>
          </a:p>
          <a:p>
            <a:pPr algn="just"/>
            <a:r>
              <a:rPr lang="fr-FR" dirty="0">
                <a:solidFill>
                  <a:schemeClr val="tx1">
                    <a:lumMod val="75000"/>
                    <a:lumOff val="25000"/>
                  </a:schemeClr>
                </a:solidFill>
              </a:rPr>
              <a:t>If a cycle of the </a:t>
            </a:r>
            <a:r>
              <a:rPr lang="fr-FR" dirty="0" err="1">
                <a:solidFill>
                  <a:schemeClr val="tx1">
                    <a:lumMod val="75000"/>
                    <a:lumOff val="25000"/>
                  </a:schemeClr>
                </a:solidFill>
              </a:rPr>
              <a:t>opelist</a:t>
            </a:r>
            <a:r>
              <a:rPr lang="fr-FR" dirty="0">
                <a:solidFill>
                  <a:schemeClr val="tx1">
                    <a:lumMod val="75000"/>
                    <a:lumOff val="25000"/>
                  </a:schemeClr>
                </a:solidFill>
              </a:rPr>
              <a:t> </a:t>
            </a:r>
            <a:r>
              <a:rPr lang="fr-FR" dirty="0" err="1">
                <a:solidFill>
                  <a:schemeClr val="tx1">
                    <a:lumMod val="75000"/>
                    <a:lumOff val="25000"/>
                  </a:schemeClr>
                </a:solidFill>
              </a:rPr>
              <a:t>works</a:t>
            </a:r>
            <a:r>
              <a:rPr lang="fr-FR" dirty="0">
                <a:solidFill>
                  <a:schemeClr val="tx1">
                    <a:lumMod val="75000"/>
                    <a:lumOff val="25000"/>
                  </a:schemeClr>
                </a:solidFill>
              </a:rPr>
              <a:t> </a:t>
            </a:r>
            <a:r>
              <a:rPr lang="fr-FR" dirty="0" err="1">
                <a:solidFill>
                  <a:schemeClr val="tx1">
                    <a:lumMod val="75000"/>
                    <a:lumOff val="25000"/>
                  </a:schemeClr>
                </a:solidFill>
              </a:rPr>
              <a:t>with</a:t>
            </a:r>
            <a:r>
              <a:rPr lang="fr-FR" dirty="0">
                <a:solidFill>
                  <a:schemeClr val="tx1">
                    <a:lumMod val="75000"/>
                    <a:lumOff val="25000"/>
                  </a:schemeClr>
                </a:solidFill>
              </a:rPr>
              <a:t> </a:t>
            </a:r>
            <a:r>
              <a:rPr lang="fr-FR" dirty="0" err="1">
                <a:solidFill>
                  <a:schemeClr val="tx1">
                    <a:lumMod val="75000"/>
                    <a:lumOff val="25000"/>
                  </a:schemeClr>
                </a:solidFill>
              </a:rPr>
              <a:t>automatic</a:t>
            </a:r>
            <a:r>
              <a:rPr lang="fr-FR" dirty="0">
                <a:solidFill>
                  <a:schemeClr val="tx1">
                    <a:lumMod val="75000"/>
                    <a:lumOff val="25000"/>
                  </a:schemeClr>
                </a:solidFill>
              </a:rPr>
              <a:t> </a:t>
            </a:r>
            <a:r>
              <a:rPr lang="fr-FR" dirty="0" err="1">
                <a:solidFill>
                  <a:schemeClr val="tx1">
                    <a:lumMod val="75000"/>
                    <a:lumOff val="25000"/>
                  </a:schemeClr>
                </a:solidFill>
              </a:rPr>
              <a:t>references</a:t>
            </a:r>
            <a:r>
              <a:rPr lang="fr-FR" dirty="0">
                <a:solidFill>
                  <a:schemeClr val="tx1">
                    <a:lumMod val="75000"/>
                    <a:lumOff val="25000"/>
                  </a:schemeClr>
                </a:solidFill>
              </a:rPr>
              <a:t> and </a:t>
            </a:r>
            <a:r>
              <a:rPr lang="fr-FR" dirty="0" err="1">
                <a:solidFill>
                  <a:schemeClr val="tx1">
                    <a:lumMod val="75000"/>
                    <a:lumOff val="25000"/>
                  </a:schemeClr>
                </a:solidFill>
              </a:rPr>
              <a:t>that</a:t>
            </a:r>
            <a:r>
              <a:rPr lang="fr-FR" dirty="0">
                <a:solidFill>
                  <a:schemeClr val="tx1">
                    <a:lumMod val="75000"/>
                    <a:lumOff val="25000"/>
                  </a:schemeClr>
                </a:solidFill>
              </a:rPr>
              <a:t> </a:t>
            </a:r>
            <a:r>
              <a:rPr lang="fr-FR" dirty="0" err="1">
                <a:solidFill>
                  <a:schemeClr val="tx1">
                    <a:lumMod val="75000"/>
                    <a:lumOff val="25000"/>
                  </a:schemeClr>
                </a:solidFill>
              </a:rPr>
              <a:t>we</a:t>
            </a:r>
            <a:r>
              <a:rPr lang="fr-FR" dirty="0">
                <a:solidFill>
                  <a:schemeClr val="tx1">
                    <a:lumMod val="75000"/>
                    <a:lumOff val="25000"/>
                  </a:schemeClr>
                </a:solidFill>
              </a:rPr>
              <a:t> </a:t>
            </a:r>
            <a:r>
              <a:rPr lang="fr-FR" dirty="0" err="1">
                <a:solidFill>
                  <a:schemeClr val="tx1">
                    <a:lumMod val="75000"/>
                    <a:lumOff val="25000"/>
                  </a:schemeClr>
                </a:solidFill>
              </a:rPr>
              <a:t>cannot</a:t>
            </a:r>
            <a:r>
              <a:rPr lang="fr-FR" dirty="0">
                <a:solidFill>
                  <a:schemeClr val="tx1">
                    <a:lumMod val="75000"/>
                    <a:lumOff val="25000"/>
                  </a:schemeClr>
                </a:solidFill>
              </a:rPr>
              <a:t> </a:t>
            </a:r>
            <a:r>
              <a:rPr lang="fr-FR" dirty="0" err="1">
                <a:solidFill>
                  <a:schemeClr val="tx1">
                    <a:lumMod val="75000"/>
                    <a:lumOff val="25000"/>
                  </a:schemeClr>
                </a:solidFill>
              </a:rPr>
              <a:t>find</a:t>
            </a:r>
            <a:r>
              <a:rPr lang="fr-FR" dirty="0">
                <a:solidFill>
                  <a:schemeClr val="tx1">
                    <a:lumMod val="75000"/>
                    <a:lumOff val="25000"/>
                  </a:schemeClr>
                </a:solidFill>
              </a:rPr>
              <a:t> the </a:t>
            </a:r>
            <a:r>
              <a:rPr lang="fr-FR" dirty="0" err="1">
                <a:solidFill>
                  <a:schemeClr val="tx1">
                    <a:lumMod val="75000"/>
                    <a:lumOff val="25000"/>
                  </a:schemeClr>
                </a:solidFill>
              </a:rPr>
              <a:t>reference</a:t>
            </a:r>
            <a:r>
              <a:rPr lang="fr-FR" dirty="0">
                <a:solidFill>
                  <a:schemeClr val="tx1">
                    <a:lumMod val="75000"/>
                    <a:lumOff val="25000"/>
                  </a:schemeClr>
                </a:solidFill>
              </a:rPr>
              <a:t> in the part, </a:t>
            </a:r>
            <a:r>
              <a:rPr lang="fr-FR" dirty="0" err="1">
                <a:solidFill>
                  <a:schemeClr val="tx1">
                    <a:lumMod val="75000"/>
                    <a:lumOff val="25000"/>
                  </a:schemeClr>
                </a:solidFill>
              </a:rPr>
              <a:t>when</a:t>
            </a:r>
            <a:r>
              <a:rPr lang="fr-FR" dirty="0">
                <a:solidFill>
                  <a:schemeClr val="tx1">
                    <a:lumMod val="75000"/>
                    <a:lumOff val="25000"/>
                  </a:schemeClr>
                </a:solidFill>
              </a:rPr>
              <a:t> a cycle </a:t>
            </a:r>
            <a:r>
              <a:rPr lang="fr-FR" dirty="0" err="1">
                <a:solidFill>
                  <a:schemeClr val="tx1">
                    <a:lumMod val="75000"/>
                    <a:lumOff val="25000"/>
                  </a:schemeClr>
                </a:solidFill>
              </a:rPr>
              <a:t>is</a:t>
            </a:r>
            <a:r>
              <a:rPr lang="fr-FR" dirty="0">
                <a:solidFill>
                  <a:schemeClr val="tx1">
                    <a:lumMod val="75000"/>
                    <a:lumOff val="25000"/>
                  </a:schemeClr>
                </a:solidFill>
              </a:rPr>
              <a:t> mute, </a:t>
            </a:r>
            <a:r>
              <a:rPr lang="fr-FR" dirty="0" err="1">
                <a:solidFill>
                  <a:schemeClr val="tx1">
                    <a:lumMod val="75000"/>
                    <a:lumOff val="25000"/>
                  </a:schemeClr>
                </a:solidFill>
              </a:rPr>
              <a:t>it</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automatically</a:t>
            </a:r>
            <a:r>
              <a:rPr lang="fr-FR" dirty="0">
                <a:solidFill>
                  <a:schemeClr val="tx1">
                    <a:lumMod val="75000"/>
                    <a:lumOff val="25000"/>
                  </a:schemeClr>
                </a:solidFill>
              </a:rPr>
              <a:t> </a:t>
            </a:r>
            <a:r>
              <a:rPr lang="fr-FR" dirty="0" err="1">
                <a:solidFill>
                  <a:schemeClr val="tx1">
                    <a:lumMod val="75000"/>
                    <a:lumOff val="25000"/>
                  </a:schemeClr>
                </a:solidFill>
              </a:rPr>
              <a:t>deleted</a:t>
            </a:r>
            <a:r>
              <a:rPr lang="fr-FR" dirty="0">
                <a:solidFill>
                  <a:schemeClr val="tx1">
                    <a:lumMod val="75000"/>
                    <a:lumOff val="25000"/>
                  </a:schemeClr>
                </a:solidFill>
              </a:rPr>
              <a:t> and the </a:t>
            </a:r>
            <a:r>
              <a:rPr lang="fr-FR" dirty="0" err="1">
                <a:solidFill>
                  <a:schemeClr val="tx1">
                    <a:lumMod val="75000"/>
                    <a:lumOff val="25000"/>
                  </a:schemeClr>
                </a:solidFill>
              </a:rPr>
              <a:t>opelist</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calculated</a:t>
            </a:r>
            <a:r>
              <a:rPr lang="fr-FR" dirty="0">
                <a:solidFill>
                  <a:schemeClr val="tx1">
                    <a:lumMod val="75000"/>
                    <a:lumOff val="25000"/>
                  </a:schemeClr>
                </a:solidFill>
              </a:rPr>
              <a:t> (</a:t>
            </a:r>
            <a:r>
              <a:rPr lang="fr-FR" dirty="0" err="1">
                <a:solidFill>
                  <a:schemeClr val="tx1">
                    <a:lumMod val="75000"/>
                    <a:lumOff val="25000"/>
                  </a:schemeClr>
                </a:solidFill>
              </a:rPr>
              <a:t>formerly</a:t>
            </a:r>
            <a:r>
              <a:rPr lang="fr-FR" dirty="0">
                <a:solidFill>
                  <a:schemeClr val="tx1">
                    <a:lumMod val="75000"/>
                    <a:lumOff val="25000"/>
                  </a:schemeClr>
                </a:solidFill>
              </a:rPr>
              <a:t> the </a:t>
            </a:r>
            <a:r>
              <a:rPr lang="fr-FR" dirty="0" err="1">
                <a:solidFill>
                  <a:schemeClr val="tx1">
                    <a:lumMod val="75000"/>
                    <a:lumOff val="25000"/>
                  </a:schemeClr>
                </a:solidFill>
              </a:rPr>
              <a:t>opelist</a:t>
            </a:r>
            <a:r>
              <a:rPr lang="fr-FR" dirty="0">
                <a:solidFill>
                  <a:schemeClr val="tx1">
                    <a:lumMod val="75000"/>
                    <a:lumOff val="25000"/>
                  </a:schemeClr>
                </a:solidFill>
              </a:rPr>
              <a:t> </a:t>
            </a:r>
            <a:r>
              <a:rPr lang="fr-FR" dirty="0" err="1">
                <a:solidFill>
                  <a:schemeClr val="tx1">
                    <a:lumMod val="75000"/>
                    <a:lumOff val="25000"/>
                  </a:schemeClr>
                </a:solidFill>
              </a:rPr>
              <a:t>was</a:t>
            </a:r>
            <a:r>
              <a:rPr lang="fr-FR" dirty="0">
                <a:solidFill>
                  <a:schemeClr val="tx1">
                    <a:lumMod val="75000"/>
                    <a:lumOff val="25000"/>
                  </a:schemeClr>
                </a:solidFill>
              </a:rPr>
              <a:t> set to warning)</a:t>
            </a:r>
          </a:p>
        </p:txBody>
      </p:sp>
      <p:sp>
        <p:nvSpPr>
          <p:cNvPr id="13" name="Title 1">
            <a:extLst>
              <a:ext uri="{FF2B5EF4-FFF2-40B4-BE49-F238E27FC236}">
                <a16:creationId xmlns:a16="http://schemas.microsoft.com/office/drawing/2014/main" id="{74E24408-EB39-47DF-89ED-24D56EB81B39}"/>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4" name="ZoneTexte 13">
            <a:extLst>
              <a:ext uri="{FF2B5EF4-FFF2-40B4-BE49-F238E27FC236}">
                <a16:creationId xmlns:a16="http://schemas.microsoft.com/office/drawing/2014/main" id="{2D130516-E0FD-4CC8-83EE-B01922760EE3}"/>
              </a:ext>
            </a:extLst>
          </p:cNvPr>
          <p:cNvSpPr txBox="1"/>
          <p:nvPr/>
        </p:nvSpPr>
        <p:spPr>
          <a:xfrm>
            <a:off x="551383" y="1531600"/>
            <a:ext cx="1570961" cy="461665"/>
          </a:xfrm>
          <a:prstGeom prst="rect">
            <a:avLst/>
          </a:prstGeom>
          <a:noFill/>
        </p:spPr>
        <p:txBody>
          <a:bodyPr wrap="square">
            <a:spAutoFit/>
          </a:bodyPr>
          <a:lstStyle/>
          <a:p>
            <a:r>
              <a:rPr lang="fr-FR" sz="2400" b="1" dirty="0" err="1"/>
              <a:t>Opelists</a:t>
            </a:r>
            <a:endParaRPr lang="fr-FR" sz="2400" b="1" dirty="0"/>
          </a:p>
        </p:txBody>
      </p:sp>
      <p:sp>
        <p:nvSpPr>
          <p:cNvPr id="15" name="ZoneTexte 14">
            <a:extLst>
              <a:ext uri="{FF2B5EF4-FFF2-40B4-BE49-F238E27FC236}">
                <a16:creationId xmlns:a16="http://schemas.microsoft.com/office/drawing/2014/main" id="{37A80B8A-BA45-4682-B84F-8AB424DF19F4}"/>
              </a:ext>
            </a:extLst>
          </p:cNvPr>
          <p:cNvSpPr txBox="1"/>
          <p:nvPr/>
        </p:nvSpPr>
        <p:spPr>
          <a:xfrm>
            <a:off x="7467981" y="5488339"/>
            <a:ext cx="4010248" cy="584775"/>
          </a:xfrm>
          <a:prstGeom prst="rect">
            <a:avLst/>
          </a:prstGeom>
          <a:noFill/>
        </p:spPr>
        <p:txBody>
          <a:bodyPr wrap="square">
            <a:spAutoFit/>
          </a:bodyPr>
          <a:lstStyle/>
          <a:p>
            <a:pPr algn="r"/>
            <a:r>
              <a:rPr lang="fr-FR" sz="1600" dirty="0">
                <a:solidFill>
                  <a:schemeClr val="tx1">
                    <a:lumMod val="75000"/>
                    <a:lumOff val="25000"/>
                  </a:schemeClr>
                </a:solidFill>
              </a:rPr>
              <a:t>The </a:t>
            </a:r>
            <a:r>
              <a:rPr lang="fr-FR" sz="1600" b="1" dirty="0" err="1">
                <a:solidFill>
                  <a:schemeClr val="tx1">
                    <a:lumMod val="75000"/>
                    <a:lumOff val="25000"/>
                  </a:schemeClr>
                </a:solidFill>
              </a:rPr>
              <a:t>number</a:t>
            </a:r>
            <a:r>
              <a:rPr lang="fr-FR" sz="1600" b="1" dirty="0">
                <a:solidFill>
                  <a:schemeClr val="tx1">
                    <a:lumMod val="75000"/>
                    <a:lumOff val="25000"/>
                  </a:schemeClr>
                </a:solidFill>
              </a:rPr>
              <a:t> of flutes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accessible to </a:t>
            </a:r>
            <a:r>
              <a:rPr lang="fr-FR" sz="1600" dirty="0" err="1">
                <a:solidFill>
                  <a:schemeClr val="tx1">
                    <a:lumMod val="75000"/>
                    <a:lumOff val="25000"/>
                  </a:schemeClr>
                </a:solidFill>
              </a:rPr>
              <a:t>create</a:t>
            </a:r>
            <a:r>
              <a:rPr lang="fr-FR" sz="1600" dirty="0">
                <a:solidFill>
                  <a:schemeClr val="tx1">
                    <a:lumMod val="75000"/>
                    <a:lumOff val="25000"/>
                  </a:schemeClr>
                </a:solidFill>
              </a:rPr>
              <a:t> and </a:t>
            </a:r>
            <a:r>
              <a:rPr lang="fr-FR" sz="1600" dirty="0" err="1">
                <a:solidFill>
                  <a:schemeClr val="tx1">
                    <a:lumMod val="75000"/>
                    <a:lumOff val="25000"/>
                  </a:schemeClr>
                </a:solidFill>
              </a:rPr>
              <a:t>customize</a:t>
            </a:r>
            <a:r>
              <a:rPr lang="fr-FR" sz="1600" dirty="0">
                <a:solidFill>
                  <a:schemeClr val="tx1">
                    <a:lumMod val="75000"/>
                    <a:lumOff val="25000"/>
                  </a:schemeClr>
                </a:solidFill>
              </a:rPr>
              <a:t> the </a:t>
            </a:r>
            <a:r>
              <a:rPr lang="fr-FR" sz="1600" dirty="0" err="1">
                <a:solidFill>
                  <a:schemeClr val="tx1">
                    <a:lumMod val="75000"/>
                    <a:lumOff val="25000"/>
                  </a:schemeClr>
                </a:solidFill>
              </a:rPr>
              <a:t>list</a:t>
            </a:r>
            <a:r>
              <a:rPr lang="fr-FR" sz="1600" dirty="0">
                <a:solidFill>
                  <a:schemeClr val="tx1">
                    <a:lumMod val="75000"/>
                    <a:lumOff val="25000"/>
                  </a:schemeClr>
                </a:solidFill>
              </a:rPr>
              <a:t> of </a:t>
            </a:r>
            <a:r>
              <a:rPr lang="fr-FR" sz="1600" dirty="0" err="1">
                <a:solidFill>
                  <a:schemeClr val="tx1">
                    <a:lumMod val="75000"/>
                    <a:lumOff val="25000"/>
                  </a:schemeClr>
                </a:solidFill>
              </a:rPr>
              <a:t>operations</a:t>
            </a:r>
            <a:r>
              <a:rPr lang="fr-FR" sz="1600" dirty="0">
                <a:solidFill>
                  <a:schemeClr val="tx1">
                    <a:lumMod val="75000"/>
                    <a:lumOff val="25000"/>
                  </a:schemeClr>
                </a:solidFill>
              </a:rPr>
              <a:t>.</a:t>
            </a:r>
          </a:p>
        </p:txBody>
      </p:sp>
      <p:sp>
        <p:nvSpPr>
          <p:cNvPr id="16" name="ZoneTexte 15">
            <a:extLst>
              <a:ext uri="{FF2B5EF4-FFF2-40B4-BE49-F238E27FC236}">
                <a16:creationId xmlns:a16="http://schemas.microsoft.com/office/drawing/2014/main" id="{155557CD-A50E-43E3-9D6F-EE4759FEE2AF}"/>
              </a:ext>
            </a:extLst>
          </p:cNvPr>
          <p:cNvSpPr txBox="1"/>
          <p:nvPr/>
        </p:nvSpPr>
        <p:spPr>
          <a:xfrm>
            <a:off x="9218428" y="4414639"/>
            <a:ext cx="2377460" cy="369332"/>
          </a:xfrm>
          <a:prstGeom prst="rect">
            <a:avLst/>
          </a:prstGeom>
          <a:noFill/>
          <a:ln w="28575">
            <a:solidFill>
              <a:srgbClr val="C00000"/>
            </a:solidFill>
          </a:ln>
        </p:spPr>
        <p:txBody>
          <a:bodyPr wrap="square" rtlCol="0">
            <a:spAutoFit/>
          </a:bodyPr>
          <a:lstStyle/>
          <a:p>
            <a:r>
              <a:rPr lang="fr-FR" dirty="0"/>
              <a:t>14620 GO2cam Gmbh</a:t>
            </a:r>
          </a:p>
        </p:txBody>
      </p:sp>
      <p:sp>
        <p:nvSpPr>
          <p:cNvPr id="17" name="ZoneTexte 16">
            <a:extLst>
              <a:ext uri="{FF2B5EF4-FFF2-40B4-BE49-F238E27FC236}">
                <a16:creationId xmlns:a16="http://schemas.microsoft.com/office/drawing/2014/main" id="{4D0BAE54-6E5F-4F09-8AC0-3AC7CFBD69FA}"/>
              </a:ext>
            </a:extLst>
          </p:cNvPr>
          <p:cNvSpPr txBox="1"/>
          <p:nvPr/>
        </p:nvSpPr>
        <p:spPr>
          <a:xfrm>
            <a:off x="7512678" y="4981915"/>
            <a:ext cx="4010248" cy="461665"/>
          </a:xfrm>
          <a:prstGeom prst="rect">
            <a:avLst/>
          </a:prstGeom>
          <a:noFill/>
        </p:spPr>
        <p:txBody>
          <a:bodyPr wrap="square">
            <a:spAutoFit/>
          </a:bodyPr>
          <a:lstStyle/>
          <a:p>
            <a:pPr algn="r"/>
            <a:r>
              <a:rPr lang="fr-FR" sz="2400" b="1" dirty="0" err="1"/>
              <a:t>Customize</a:t>
            </a:r>
            <a:r>
              <a:rPr lang="fr-FR" sz="2400" b="1" dirty="0"/>
              <a:t> List of Operations</a:t>
            </a:r>
          </a:p>
        </p:txBody>
      </p:sp>
    </p:spTree>
    <p:extLst>
      <p:ext uri="{BB962C8B-B14F-4D97-AF65-F5344CB8AC3E}">
        <p14:creationId xmlns:p14="http://schemas.microsoft.com/office/powerpoint/2010/main" val="283767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4808140" cy="646331"/>
          </a:xfrm>
          <a:prstGeom prst="rect">
            <a:avLst/>
          </a:prstGeom>
          <a:noFill/>
        </p:spPr>
        <p:txBody>
          <a:bodyPr wrap="square" rtlCol="0">
            <a:spAutoFit/>
          </a:bodyPr>
          <a:lstStyle/>
          <a:p>
            <a:r>
              <a:rPr lang="fr-FR" sz="3600" dirty="0" err="1">
                <a:latin typeface="+mn-lt"/>
              </a:rPr>
              <a:t>Machining</a:t>
            </a:r>
            <a:r>
              <a:rPr lang="fr-FR" sz="3600" dirty="0">
                <a:latin typeface="+mn-lt"/>
              </a:rPr>
              <a:t> </a:t>
            </a:r>
            <a:r>
              <a:rPr lang="fr-FR" sz="3600" dirty="0" err="1">
                <a:latin typeface="+mn-lt"/>
              </a:rPr>
              <a:t>Generalities</a:t>
            </a:r>
            <a:endParaRPr lang="fr-FR" sz="3600" dirty="0">
              <a:latin typeface="+mn-lt"/>
            </a:endParaRPr>
          </a:p>
        </p:txBody>
      </p:sp>
      <p:sp>
        <p:nvSpPr>
          <p:cNvPr id="11" name="ZoneTexte 10">
            <a:extLst>
              <a:ext uri="{FF2B5EF4-FFF2-40B4-BE49-F238E27FC236}">
                <a16:creationId xmlns:a16="http://schemas.microsoft.com/office/drawing/2014/main" id="{27D2ABA6-0C6A-4703-8495-9BF6CA59D3D4}"/>
              </a:ext>
            </a:extLst>
          </p:cNvPr>
          <p:cNvSpPr txBox="1"/>
          <p:nvPr/>
        </p:nvSpPr>
        <p:spPr>
          <a:xfrm>
            <a:off x="551383" y="2029697"/>
            <a:ext cx="5544617" cy="584775"/>
          </a:xfrm>
          <a:prstGeom prst="rect">
            <a:avLst/>
          </a:prstGeom>
          <a:noFill/>
        </p:spPr>
        <p:txBody>
          <a:bodyPr wrap="square">
            <a:spAutoFit/>
          </a:bodyPr>
          <a:lstStyle/>
          <a:p>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the description of the </a:t>
            </a:r>
            <a:r>
              <a:rPr lang="fr-FR" sz="1600" dirty="0" err="1">
                <a:solidFill>
                  <a:schemeClr val="tx1">
                    <a:lumMod val="75000"/>
                    <a:lumOff val="25000"/>
                  </a:schemeClr>
                </a:solidFill>
              </a:rPr>
              <a:t>materials</a:t>
            </a:r>
            <a:r>
              <a:rPr lang="fr-FR" sz="1600" dirty="0">
                <a:solidFill>
                  <a:schemeClr val="tx1">
                    <a:lumMod val="75000"/>
                    <a:lumOff val="25000"/>
                  </a:schemeClr>
                </a:solidFill>
              </a:rPr>
              <a:t> ISO groups in the </a:t>
            </a:r>
            <a:r>
              <a:rPr lang="fr-FR" sz="1600" dirty="0" err="1">
                <a:solidFill>
                  <a:schemeClr val="tx1">
                    <a:lumMod val="75000"/>
                    <a:lumOff val="25000"/>
                  </a:schemeClr>
                </a:solidFill>
              </a:rPr>
              <a:t>list</a:t>
            </a:r>
            <a:r>
              <a:rPr lang="fr-FR" sz="1600" dirty="0">
                <a:solidFill>
                  <a:schemeClr val="tx1">
                    <a:lumMod val="75000"/>
                    <a:lumOff val="25000"/>
                  </a:schemeClr>
                </a:solidFill>
              </a:rPr>
              <a:t>; Cast </a:t>
            </a:r>
            <a:r>
              <a:rPr lang="fr-FR" sz="1600" dirty="0" err="1">
                <a:solidFill>
                  <a:schemeClr val="tx1">
                    <a:lumMod val="75000"/>
                    <a:lumOff val="25000"/>
                  </a:schemeClr>
                </a:solidFill>
              </a:rPr>
              <a:t>Iron</a:t>
            </a:r>
            <a:r>
              <a:rPr lang="fr-FR" sz="1600" dirty="0">
                <a:solidFill>
                  <a:schemeClr val="tx1">
                    <a:lumMod val="75000"/>
                    <a:lumOff val="25000"/>
                  </a:schemeClr>
                </a:solidFill>
              </a:rPr>
              <a:t> for K grade for </a:t>
            </a:r>
            <a:r>
              <a:rPr lang="fr-FR" sz="1600" dirty="0" err="1">
                <a:solidFill>
                  <a:schemeClr val="tx1">
                    <a:lumMod val="75000"/>
                    <a:lumOff val="25000"/>
                  </a:schemeClr>
                </a:solidFill>
              </a:rPr>
              <a:t>example</a:t>
            </a:r>
            <a:r>
              <a:rPr lang="fr-FR" sz="1600" dirty="0">
                <a:solidFill>
                  <a:schemeClr val="tx1">
                    <a:lumMod val="75000"/>
                    <a:lumOff val="25000"/>
                  </a:schemeClr>
                </a:solidFill>
              </a:rPr>
              <a:t>.</a:t>
            </a:r>
          </a:p>
        </p:txBody>
      </p:sp>
      <p:sp>
        <p:nvSpPr>
          <p:cNvPr id="13" name="Title 1">
            <a:extLst>
              <a:ext uri="{FF2B5EF4-FFF2-40B4-BE49-F238E27FC236}">
                <a16:creationId xmlns:a16="http://schemas.microsoft.com/office/drawing/2014/main" id="{74E24408-EB39-47DF-89ED-24D56EB81B39}"/>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4" name="ZoneTexte 13">
            <a:extLst>
              <a:ext uri="{FF2B5EF4-FFF2-40B4-BE49-F238E27FC236}">
                <a16:creationId xmlns:a16="http://schemas.microsoft.com/office/drawing/2014/main" id="{C144D884-C12D-478A-86DC-885CE1A2DAFE}"/>
              </a:ext>
            </a:extLst>
          </p:cNvPr>
          <p:cNvSpPr txBox="1"/>
          <p:nvPr/>
        </p:nvSpPr>
        <p:spPr>
          <a:xfrm>
            <a:off x="551383" y="1531600"/>
            <a:ext cx="2239442" cy="461665"/>
          </a:xfrm>
          <a:prstGeom prst="rect">
            <a:avLst/>
          </a:prstGeom>
          <a:noFill/>
        </p:spPr>
        <p:txBody>
          <a:bodyPr wrap="square">
            <a:spAutoFit/>
          </a:bodyPr>
          <a:lstStyle/>
          <a:p>
            <a:r>
              <a:rPr lang="fr-FR" sz="2400" b="1" dirty="0" err="1"/>
              <a:t>Material</a:t>
            </a:r>
            <a:r>
              <a:rPr lang="fr-FR" sz="2400" b="1" dirty="0"/>
              <a:t> File</a:t>
            </a:r>
          </a:p>
        </p:txBody>
      </p:sp>
      <p:sp>
        <p:nvSpPr>
          <p:cNvPr id="15" name="ZoneTexte 14">
            <a:extLst>
              <a:ext uri="{FF2B5EF4-FFF2-40B4-BE49-F238E27FC236}">
                <a16:creationId xmlns:a16="http://schemas.microsoft.com/office/drawing/2014/main" id="{21F70692-BCF2-40EB-93D7-1046078A8B45}"/>
              </a:ext>
            </a:extLst>
          </p:cNvPr>
          <p:cNvSpPr txBox="1"/>
          <p:nvPr/>
        </p:nvSpPr>
        <p:spPr>
          <a:xfrm>
            <a:off x="10258289" y="1114856"/>
            <a:ext cx="1800200" cy="369332"/>
          </a:xfrm>
          <a:prstGeom prst="rect">
            <a:avLst/>
          </a:prstGeom>
          <a:noFill/>
          <a:ln w="28575">
            <a:solidFill>
              <a:srgbClr val="C00000"/>
            </a:solidFill>
          </a:ln>
        </p:spPr>
        <p:txBody>
          <a:bodyPr wrap="square" rtlCol="0">
            <a:spAutoFit/>
          </a:bodyPr>
          <a:lstStyle/>
          <a:p>
            <a:r>
              <a:rPr lang="fr-FR" dirty="0"/>
              <a:t>14367 </a:t>
            </a:r>
            <a:r>
              <a:rPr lang="fr-FR" dirty="0" err="1"/>
              <a:t>Techsoft</a:t>
            </a:r>
            <a:endParaRPr lang="fr-FR" dirty="0"/>
          </a:p>
        </p:txBody>
      </p:sp>
      <p:sp>
        <p:nvSpPr>
          <p:cNvPr id="16" name="ZoneTexte 15">
            <a:extLst>
              <a:ext uri="{FF2B5EF4-FFF2-40B4-BE49-F238E27FC236}">
                <a16:creationId xmlns:a16="http://schemas.microsoft.com/office/drawing/2014/main" id="{372BA716-14FB-4A6F-A41C-229FE167D0BC}"/>
              </a:ext>
            </a:extLst>
          </p:cNvPr>
          <p:cNvSpPr txBox="1"/>
          <p:nvPr/>
        </p:nvSpPr>
        <p:spPr>
          <a:xfrm>
            <a:off x="9248184" y="2032364"/>
            <a:ext cx="2867025" cy="338554"/>
          </a:xfrm>
          <a:prstGeom prst="rect">
            <a:avLst/>
          </a:prstGeom>
          <a:noFill/>
        </p:spPr>
        <p:txBody>
          <a:bodyPr wrap="square">
            <a:spAutoFit/>
          </a:bodyPr>
          <a:lstStyle/>
          <a:p>
            <a:r>
              <a:rPr lang="fr-FR" sz="1600" b="1" dirty="0">
                <a:solidFill>
                  <a:schemeClr val="tx1">
                    <a:lumMod val="75000"/>
                    <a:lumOff val="25000"/>
                  </a:schemeClr>
                </a:solidFill>
              </a:rPr>
              <a:t>Jump </a:t>
            </a:r>
            <a:r>
              <a:rPr lang="fr-FR" sz="1600" b="1" dirty="0" err="1">
                <a:solidFill>
                  <a:schemeClr val="tx1">
                    <a:lumMod val="75000"/>
                    <a:lumOff val="25000"/>
                  </a:schemeClr>
                </a:solidFill>
              </a:rPr>
              <a:t>with</a:t>
            </a:r>
            <a:r>
              <a:rPr lang="fr-FR" sz="1600" b="1" dirty="0">
                <a:solidFill>
                  <a:schemeClr val="tx1">
                    <a:lumMod val="75000"/>
                    <a:lumOff val="25000"/>
                  </a:schemeClr>
                </a:solidFill>
              </a:rPr>
              <a:t> TAB key</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improved</a:t>
            </a:r>
            <a:endParaRPr lang="fr-FR" sz="1600" dirty="0">
              <a:solidFill>
                <a:schemeClr val="tx1">
                  <a:lumMod val="75000"/>
                  <a:lumOff val="25000"/>
                </a:schemeClr>
              </a:solidFill>
            </a:endParaRPr>
          </a:p>
        </p:txBody>
      </p:sp>
      <p:sp>
        <p:nvSpPr>
          <p:cNvPr id="17" name="ZoneTexte 16">
            <a:extLst>
              <a:ext uri="{FF2B5EF4-FFF2-40B4-BE49-F238E27FC236}">
                <a16:creationId xmlns:a16="http://schemas.microsoft.com/office/drawing/2014/main" id="{A16F5245-00E3-4D61-B228-CA23222AA323}"/>
              </a:ext>
            </a:extLst>
          </p:cNvPr>
          <p:cNvSpPr txBox="1"/>
          <p:nvPr/>
        </p:nvSpPr>
        <p:spPr>
          <a:xfrm>
            <a:off x="10042221" y="1525940"/>
            <a:ext cx="1963133" cy="461665"/>
          </a:xfrm>
          <a:prstGeom prst="rect">
            <a:avLst/>
          </a:prstGeom>
          <a:noFill/>
        </p:spPr>
        <p:txBody>
          <a:bodyPr wrap="square">
            <a:spAutoFit/>
          </a:bodyPr>
          <a:lstStyle/>
          <a:p>
            <a:pPr algn="r"/>
            <a:r>
              <a:rPr lang="fr-FR" sz="2400" b="1" dirty="0"/>
              <a:t>Stock </a:t>
            </a:r>
            <a:r>
              <a:rPr lang="fr-FR" sz="2400" b="1" dirty="0" err="1"/>
              <a:t>Dialog</a:t>
            </a:r>
            <a:endParaRPr lang="fr-FR" sz="2400" b="1" dirty="0"/>
          </a:p>
        </p:txBody>
      </p:sp>
      <p:sp>
        <p:nvSpPr>
          <p:cNvPr id="18" name="ZoneTexte 17">
            <a:extLst>
              <a:ext uri="{FF2B5EF4-FFF2-40B4-BE49-F238E27FC236}">
                <a16:creationId xmlns:a16="http://schemas.microsoft.com/office/drawing/2014/main" id="{26193B0F-16D7-4A54-8ED2-9CB50BB9CA84}"/>
              </a:ext>
            </a:extLst>
          </p:cNvPr>
          <p:cNvSpPr txBox="1"/>
          <p:nvPr/>
        </p:nvSpPr>
        <p:spPr>
          <a:xfrm>
            <a:off x="7995106" y="4619051"/>
            <a:ext cx="4010248" cy="1077218"/>
          </a:xfrm>
          <a:prstGeom prst="rect">
            <a:avLst/>
          </a:prstGeom>
          <a:noFill/>
        </p:spPr>
        <p:txBody>
          <a:bodyPr wrap="square">
            <a:spAutoFit/>
          </a:bodyPr>
          <a:lstStyle/>
          <a:p>
            <a:pPr algn="r"/>
            <a:r>
              <a:rPr lang="fr-FR" sz="1600" dirty="0">
                <a:solidFill>
                  <a:schemeClr val="tx1">
                    <a:lumMod val="75000"/>
                    <a:lumOff val="25000"/>
                  </a:schemeClr>
                </a:solidFill>
              </a:rPr>
              <a:t>Once </a:t>
            </a:r>
            <a:r>
              <a:rPr lang="fr-FR" sz="1600" dirty="0" err="1">
                <a:solidFill>
                  <a:schemeClr val="tx1">
                    <a:lumMod val="75000"/>
                    <a:lumOff val="25000"/>
                  </a:schemeClr>
                </a:solidFill>
              </a:rPr>
              <a:t>launched</a:t>
            </a:r>
            <a:r>
              <a:rPr lang="fr-FR" sz="1600" dirty="0">
                <a:solidFill>
                  <a:schemeClr val="tx1">
                    <a:lumMod val="75000"/>
                    <a:lumOff val="25000"/>
                  </a:schemeClr>
                </a:solidFill>
              </a:rPr>
              <a:t>, </a:t>
            </a:r>
            <a:r>
              <a:rPr lang="fr-FR" sz="1600" dirty="0" err="1">
                <a:solidFill>
                  <a:schemeClr val="tx1">
                    <a:lumMod val="75000"/>
                    <a:lumOff val="25000"/>
                  </a:schemeClr>
                </a:solidFill>
              </a:rPr>
              <a:t>only</a:t>
            </a:r>
            <a:r>
              <a:rPr lang="fr-FR" sz="1600" dirty="0">
                <a:solidFill>
                  <a:schemeClr val="tx1">
                    <a:lumMod val="75000"/>
                    <a:lumOff val="25000"/>
                  </a:schemeClr>
                </a:solidFill>
              </a:rPr>
              <a:t> the </a:t>
            </a:r>
            <a:r>
              <a:rPr lang="fr-FR" sz="1600" dirty="0" err="1">
                <a:solidFill>
                  <a:schemeClr val="tx1">
                    <a:lumMod val="75000"/>
                    <a:lumOff val="25000"/>
                  </a:schemeClr>
                </a:solidFill>
              </a:rPr>
              <a:t>space</a:t>
            </a:r>
            <a:r>
              <a:rPr lang="fr-FR" sz="1600" dirty="0">
                <a:solidFill>
                  <a:schemeClr val="tx1">
                    <a:lumMod val="75000"/>
                    <a:lumOff val="25000"/>
                  </a:schemeClr>
                </a:solidFill>
              </a:rPr>
              <a:t> bar and esc key </a:t>
            </a:r>
            <a:r>
              <a:rPr lang="fr-FR" sz="1600" dirty="0" err="1">
                <a:solidFill>
                  <a:schemeClr val="tx1">
                    <a:lumMod val="75000"/>
                    <a:lumOff val="25000"/>
                  </a:schemeClr>
                </a:solidFill>
              </a:rPr>
              <a:t>had</a:t>
            </a:r>
            <a:r>
              <a:rPr lang="fr-FR" sz="1600" dirty="0">
                <a:solidFill>
                  <a:schemeClr val="tx1">
                    <a:lumMod val="75000"/>
                    <a:lumOff val="25000"/>
                  </a:schemeClr>
                </a:solidFill>
              </a:rPr>
              <a:t> </a:t>
            </a:r>
            <a:r>
              <a:rPr lang="fr-FR" sz="1600" dirty="0" err="1">
                <a:solidFill>
                  <a:schemeClr val="tx1">
                    <a:lumMod val="75000"/>
                    <a:lumOff val="25000"/>
                  </a:schemeClr>
                </a:solidFill>
              </a:rPr>
              <a:t>some</a:t>
            </a:r>
            <a:r>
              <a:rPr lang="fr-FR" sz="1600" dirty="0">
                <a:solidFill>
                  <a:schemeClr val="tx1">
                    <a:lumMod val="75000"/>
                    <a:lumOff val="25000"/>
                  </a:schemeClr>
                </a:solidFill>
              </a:rPr>
              <a:t> </a:t>
            </a:r>
            <a:r>
              <a:rPr lang="fr-FR" sz="1600" dirty="0" err="1">
                <a:solidFill>
                  <a:schemeClr val="tx1">
                    <a:lumMod val="75000"/>
                    <a:lumOff val="25000"/>
                  </a:schemeClr>
                </a:solidFill>
              </a:rPr>
              <a:t>effect</a:t>
            </a:r>
            <a:r>
              <a:rPr lang="fr-FR" sz="1600" dirty="0">
                <a:solidFill>
                  <a:schemeClr val="tx1">
                    <a:lumMod val="75000"/>
                    <a:lumOff val="25000"/>
                  </a:schemeClr>
                </a:solidFill>
              </a:rPr>
              <a:t>: in V6.09, </a:t>
            </a:r>
            <a:r>
              <a:rPr lang="fr-FR" sz="1600" dirty="0" err="1">
                <a:solidFill>
                  <a:schemeClr val="tx1">
                    <a:lumMod val="75000"/>
                    <a:lumOff val="25000"/>
                  </a:schemeClr>
                </a:solidFill>
              </a:rPr>
              <a:t>you</a:t>
            </a:r>
            <a:r>
              <a:rPr lang="fr-FR" sz="1600" dirty="0">
                <a:solidFill>
                  <a:schemeClr val="tx1">
                    <a:lumMod val="75000"/>
                    <a:lumOff val="25000"/>
                  </a:schemeClr>
                </a:solidFill>
              </a:rPr>
              <a:t> can </a:t>
            </a:r>
            <a:r>
              <a:rPr lang="fr-FR" sz="1600" dirty="0" err="1">
                <a:solidFill>
                  <a:schemeClr val="tx1">
                    <a:lumMod val="75000"/>
                    <a:lumOff val="25000"/>
                  </a:schemeClr>
                </a:solidFill>
              </a:rPr>
              <a:t>now</a:t>
            </a:r>
            <a:r>
              <a:rPr lang="fr-FR" sz="1600" dirty="0">
                <a:solidFill>
                  <a:schemeClr val="tx1">
                    <a:lumMod val="75000"/>
                    <a:lumOff val="25000"/>
                  </a:schemeClr>
                </a:solidFill>
              </a:rPr>
              <a:t> use the </a:t>
            </a:r>
            <a:r>
              <a:rPr lang="fr-FR" sz="1600" b="1" dirty="0">
                <a:solidFill>
                  <a:schemeClr val="tx1">
                    <a:lumMod val="75000"/>
                    <a:lumOff val="25000"/>
                  </a:schemeClr>
                </a:solidFill>
              </a:rPr>
              <a:t>buttons in the </a:t>
            </a:r>
            <a:r>
              <a:rPr lang="fr-FR" sz="1600" b="1" dirty="0" err="1">
                <a:solidFill>
                  <a:schemeClr val="tx1">
                    <a:lumMod val="75000"/>
                    <a:lumOff val="25000"/>
                  </a:schemeClr>
                </a:solidFill>
              </a:rPr>
              <a:t>dialog</a:t>
            </a:r>
            <a:r>
              <a:rPr lang="fr-FR" sz="1600" b="1" dirty="0">
                <a:solidFill>
                  <a:schemeClr val="tx1">
                    <a:lumMod val="75000"/>
                    <a:lumOff val="25000"/>
                  </a:schemeClr>
                </a:solidFill>
              </a:rPr>
              <a:t> </a:t>
            </a:r>
            <a:r>
              <a:rPr lang="fr-FR" sz="1600" dirty="0">
                <a:solidFill>
                  <a:schemeClr val="tx1">
                    <a:lumMod val="75000"/>
                    <a:lumOff val="25000"/>
                  </a:schemeClr>
                </a:solidFill>
              </a:rPr>
              <a:t>to stop the simulation or change the speed for instance.</a:t>
            </a:r>
          </a:p>
        </p:txBody>
      </p:sp>
      <p:sp>
        <p:nvSpPr>
          <p:cNvPr id="19" name="ZoneTexte 18">
            <a:extLst>
              <a:ext uri="{FF2B5EF4-FFF2-40B4-BE49-F238E27FC236}">
                <a16:creationId xmlns:a16="http://schemas.microsoft.com/office/drawing/2014/main" id="{8203EB1F-A9BE-4E5A-80AF-A337323B89CD}"/>
              </a:ext>
            </a:extLst>
          </p:cNvPr>
          <p:cNvSpPr txBox="1"/>
          <p:nvPr/>
        </p:nvSpPr>
        <p:spPr>
          <a:xfrm>
            <a:off x="9594138" y="3545351"/>
            <a:ext cx="2528875" cy="369332"/>
          </a:xfrm>
          <a:prstGeom prst="rect">
            <a:avLst/>
          </a:prstGeom>
          <a:noFill/>
          <a:ln w="28575">
            <a:solidFill>
              <a:srgbClr val="C00000"/>
            </a:solidFill>
          </a:ln>
        </p:spPr>
        <p:txBody>
          <a:bodyPr wrap="square" rtlCol="0">
            <a:spAutoFit/>
          </a:bodyPr>
          <a:lstStyle/>
          <a:p>
            <a:r>
              <a:rPr lang="fr-FR" dirty="0"/>
              <a:t>14263 GO2cam Gmbh</a:t>
            </a:r>
          </a:p>
        </p:txBody>
      </p:sp>
      <p:sp>
        <p:nvSpPr>
          <p:cNvPr id="20" name="ZoneTexte 19">
            <a:extLst>
              <a:ext uri="{FF2B5EF4-FFF2-40B4-BE49-F238E27FC236}">
                <a16:creationId xmlns:a16="http://schemas.microsoft.com/office/drawing/2014/main" id="{995026E3-C9CC-4835-93B7-F464D769648F}"/>
              </a:ext>
            </a:extLst>
          </p:cNvPr>
          <p:cNvSpPr txBox="1"/>
          <p:nvPr/>
        </p:nvSpPr>
        <p:spPr>
          <a:xfrm>
            <a:off x="9183025" y="4112627"/>
            <a:ext cx="2867025" cy="461665"/>
          </a:xfrm>
          <a:prstGeom prst="rect">
            <a:avLst/>
          </a:prstGeom>
          <a:noFill/>
        </p:spPr>
        <p:txBody>
          <a:bodyPr wrap="square">
            <a:spAutoFit/>
          </a:bodyPr>
          <a:lstStyle/>
          <a:p>
            <a:pPr algn="r"/>
            <a:r>
              <a:rPr lang="fr-FR" sz="2400" b="1" dirty="0" err="1"/>
              <a:t>Toolpath</a:t>
            </a:r>
            <a:r>
              <a:rPr lang="fr-FR" sz="2400" b="1" dirty="0"/>
              <a:t> Simulation</a:t>
            </a:r>
          </a:p>
        </p:txBody>
      </p:sp>
      <p:pic>
        <p:nvPicPr>
          <p:cNvPr id="3" name="Image 2">
            <a:extLst>
              <a:ext uri="{FF2B5EF4-FFF2-40B4-BE49-F238E27FC236}">
                <a16:creationId xmlns:a16="http://schemas.microsoft.com/office/drawing/2014/main" id="{7403E367-8659-4562-A118-EE11E1931025}"/>
              </a:ext>
            </a:extLst>
          </p:cNvPr>
          <p:cNvPicPr>
            <a:picLocks noChangeAspect="1"/>
          </p:cNvPicPr>
          <p:nvPr/>
        </p:nvPicPr>
        <p:blipFill>
          <a:blip r:embed="rId3"/>
          <a:stretch>
            <a:fillRect/>
          </a:stretch>
        </p:blipFill>
        <p:spPr>
          <a:xfrm>
            <a:off x="68987" y="2881423"/>
            <a:ext cx="7543106" cy="3785334"/>
          </a:xfrm>
          <a:prstGeom prst="rect">
            <a:avLst/>
          </a:prstGeom>
        </p:spPr>
      </p:pic>
      <p:sp>
        <p:nvSpPr>
          <p:cNvPr id="22" name="Rectangle 21">
            <a:extLst>
              <a:ext uri="{FF2B5EF4-FFF2-40B4-BE49-F238E27FC236}">
                <a16:creationId xmlns:a16="http://schemas.microsoft.com/office/drawing/2014/main" id="{E8615C93-BB3F-49FB-985B-162E675D87EE}"/>
              </a:ext>
            </a:extLst>
          </p:cNvPr>
          <p:cNvSpPr/>
          <p:nvPr/>
        </p:nvSpPr>
        <p:spPr>
          <a:xfrm>
            <a:off x="956110" y="5375927"/>
            <a:ext cx="2159227" cy="1058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001B784-F7F2-41AE-8191-558EFEFBEBB5}"/>
              </a:ext>
            </a:extLst>
          </p:cNvPr>
          <p:cNvSpPr/>
          <p:nvPr/>
        </p:nvSpPr>
        <p:spPr>
          <a:xfrm>
            <a:off x="335360" y="5375927"/>
            <a:ext cx="620750" cy="2247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6753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8417BFA2-65BE-4542-B8EF-94F72065E8DC}"/>
              </a:ext>
            </a:extLst>
          </p:cNvPr>
          <p:cNvSpPr txBox="1"/>
          <p:nvPr/>
        </p:nvSpPr>
        <p:spPr>
          <a:xfrm>
            <a:off x="8388472" y="4023664"/>
            <a:ext cx="3039543" cy="338554"/>
          </a:xfrm>
          <a:prstGeom prst="rect">
            <a:avLst/>
          </a:prstGeom>
          <a:noFill/>
        </p:spPr>
        <p:txBody>
          <a:bodyPr wrap="square">
            <a:spAutoFit/>
          </a:bodyPr>
          <a:lstStyle/>
          <a:p>
            <a:r>
              <a:rPr lang="fr-FR" sz="1600" dirty="0">
                <a:solidFill>
                  <a:schemeClr val="tx1">
                    <a:lumMod val="75000"/>
                    <a:lumOff val="25000"/>
                  </a:schemeClr>
                </a:solidFill>
              </a:rPr>
              <a:t>Icon for the </a:t>
            </a:r>
            <a:r>
              <a:rPr lang="fr-FR" sz="1600" dirty="0" err="1">
                <a:solidFill>
                  <a:schemeClr val="tx1">
                    <a:lumMod val="75000"/>
                    <a:lumOff val="25000"/>
                  </a:schemeClr>
                </a:solidFill>
              </a:rPr>
              <a:t>spindle</a:t>
            </a:r>
            <a:r>
              <a:rPr lang="fr-FR" sz="1600" dirty="0">
                <a:solidFill>
                  <a:schemeClr val="tx1">
                    <a:lumMod val="75000"/>
                    <a:lumOff val="25000"/>
                  </a:schemeClr>
                </a:solidFill>
              </a:rPr>
              <a:t> rotation</a:t>
            </a:r>
          </a:p>
        </p:txBody>
      </p:sp>
      <p:pic>
        <p:nvPicPr>
          <p:cNvPr id="7" name="Image 6">
            <a:extLst>
              <a:ext uri="{FF2B5EF4-FFF2-40B4-BE49-F238E27FC236}">
                <a16:creationId xmlns:a16="http://schemas.microsoft.com/office/drawing/2014/main" id="{68D8D035-392F-487C-873E-7C46B870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935" y="4565805"/>
            <a:ext cx="2654905" cy="609739"/>
          </a:xfrm>
          <a:prstGeom prst="rect">
            <a:avLst/>
          </a:prstGeom>
        </p:spPr>
      </p:pic>
      <p:sp>
        <p:nvSpPr>
          <p:cNvPr id="13" name="ZoneTexte 12">
            <a:extLst>
              <a:ext uri="{FF2B5EF4-FFF2-40B4-BE49-F238E27FC236}">
                <a16:creationId xmlns:a16="http://schemas.microsoft.com/office/drawing/2014/main" id="{69141BE3-1642-433B-A491-CB7DF564756F}"/>
              </a:ext>
            </a:extLst>
          </p:cNvPr>
          <p:cNvSpPr txBox="1"/>
          <p:nvPr/>
        </p:nvSpPr>
        <p:spPr>
          <a:xfrm>
            <a:off x="551383" y="2101099"/>
            <a:ext cx="9745142" cy="830997"/>
          </a:xfrm>
          <a:prstGeom prst="rect">
            <a:avLst/>
          </a:prstGeom>
          <a:noFill/>
        </p:spPr>
        <p:txBody>
          <a:bodyPr wrap="square">
            <a:spAutoFit/>
          </a:bodyPr>
          <a:lstStyle/>
          <a:p>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selecting</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operations</a:t>
            </a:r>
            <a:r>
              <a:rPr lang="fr-FR" sz="1600" dirty="0">
                <a:solidFill>
                  <a:schemeClr val="tx1">
                    <a:lumMod val="75000"/>
                    <a:lumOff val="25000"/>
                  </a:schemeClr>
                </a:solidFill>
              </a:rPr>
              <a:t>, new </a:t>
            </a:r>
            <a:r>
              <a:rPr lang="fr-FR" sz="1600" dirty="0" err="1">
                <a:solidFill>
                  <a:schemeClr val="tx1">
                    <a:lumMod val="75000"/>
                    <a:lumOff val="25000"/>
                  </a:schemeClr>
                </a:solidFill>
              </a:rPr>
              <a:t>ability</a:t>
            </a:r>
            <a:r>
              <a:rPr lang="fr-FR" sz="1600" dirty="0">
                <a:solidFill>
                  <a:schemeClr val="tx1">
                    <a:lumMod val="75000"/>
                    <a:lumOff val="25000"/>
                  </a:schemeClr>
                </a:solidFill>
              </a:rPr>
              <a:t> to </a:t>
            </a:r>
            <a:r>
              <a:rPr lang="fr-FR" sz="1600" b="1" dirty="0" err="1">
                <a:solidFill>
                  <a:schemeClr val="tx1">
                    <a:lumMod val="75000"/>
                    <a:lumOff val="25000"/>
                  </a:schemeClr>
                </a:solidFill>
              </a:rPr>
              <a:t>define</a:t>
            </a:r>
            <a:r>
              <a:rPr lang="fr-FR" sz="1600" b="1" dirty="0">
                <a:solidFill>
                  <a:schemeClr val="tx1">
                    <a:lumMod val="75000"/>
                    <a:lumOff val="25000"/>
                  </a:schemeClr>
                </a:solidFill>
              </a:rPr>
              <a:t> ‘Bottom Z’ </a:t>
            </a:r>
            <a:r>
              <a:rPr lang="fr-FR" sz="1600" dirty="0">
                <a:solidFill>
                  <a:schemeClr val="tx1">
                    <a:lumMod val="75000"/>
                    <a:lumOff val="25000"/>
                  </a:schemeClr>
                </a:solidFill>
              </a:rPr>
              <a:t>by</a:t>
            </a:r>
            <a:r>
              <a:rPr lang="fr-FR" sz="1600" b="1" dirty="0">
                <a:solidFill>
                  <a:schemeClr val="tx1">
                    <a:lumMod val="75000"/>
                    <a:lumOff val="25000"/>
                  </a:schemeClr>
                </a:solidFill>
              </a:rPr>
              <a:t> </a:t>
            </a:r>
            <a:r>
              <a:rPr lang="fr-FR" sz="1600" b="1" dirty="0" err="1">
                <a:solidFill>
                  <a:schemeClr val="tx1">
                    <a:lumMod val="75000"/>
                    <a:lumOff val="25000"/>
                  </a:schemeClr>
                </a:solidFill>
              </a:rPr>
              <a:t>clicking</a:t>
            </a:r>
            <a:r>
              <a:rPr lang="fr-FR" sz="1600" b="1" dirty="0">
                <a:solidFill>
                  <a:schemeClr val="tx1">
                    <a:lumMod val="75000"/>
                    <a:lumOff val="25000"/>
                  </a:schemeClr>
                </a:solidFill>
              </a:rPr>
              <a:t> the </a:t>
            </a:r>
            <a:r>
              <a:rPr lang="fr-FR" sz="1600" b="1" dirty="0" err="1">
                <a:solidFill>
                  <a:schemeClr val="tx1">
                    <a:lumMod val="75000"/>
                    <a:lumOff val="25000"/>
                  </a:schemeClr>
                </a:solidFill>
              </a:rPr>
              <a:t>symbol</a:t>
            </a:r>
            <a:r>
              <a:rPr lang="fr-FR" sz="1600" b="1" dirty="0">
                <a:solidFill>
                  <a:schemeClr val="tx1">
                    <a:lumMod val="75000"/>
                    <a:lumOff val="25000"/>
                  </a:schemeClr>
                </a:solidFill>
              </a:rPr>
              <a:t> </a:t>
            </a:r>
            <a:r>
              <a:rPr lang="fr-FR" sz="1600" b="1" dirty="0" err="1">
                <a:solidFill>
                  <a:schemeClr val="tx1">
                    <a:lumMod val="75000"/>
                    <a:lumOff val="25000"/>
                  </a:schemeClr>
                </a:solidFill>
              </a:rPr>
              <a:t>extremities</a:t>
            </a:r>
            <a:r>
              <a:rPr lang="fr-FR" sz="1600" dirty="0">
                <a:solidFill>
                  <a:schemeClr val="tx1">
                    <a:lumMod val="75000"/>
                    <a:lumOff val="25000"/>
                  </a:schemeClr>
                </a:solidFill>
              </a:rPr>
              <a:t>.</a:t>
            </a:r>
          </a:p>
          <a:p>
            <a:r>
              <a:rPr lang="fr-FR" sz="1600" dirty="0">
                <a:solidFill>
                  <a:schemeClr val="tx1">
                    <a:lumMod val="75000"/>
                    <a:lumOff val="25000"/>
                  </a:schemeClr>
                </a:solidFill>
              </a:rPr>
              <a:t>It can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very</a:t>
            </a:r>
            <a:r>
              <a:rPr lang="fr-FR" sz="1600" dirty="0">
                <a:solidFill>
                  <a:schemeClr val="tx1">
                    <a:lumMod val="75000"/>
                    <a:lumOff val="25000"/>
                  </a:schemeClr>
                </a:solidFill>
              </a:rPr>
              <a:t> </a:t>
            </a:r>
            <a:r>
              <a:rPr lang="fr-FR" sz="1600" dirty="0" err="1">
                <a:solidFill>
                  <a:schemeClr val="tx1">
                    <a:lumMod val="75000"/>
                    <a:lumOff val="25000"/>
                  </a:schemeClr>
                </a:solidFill>
              </a:rPr>
              <a:t>useful</a:t>
            </a:r>
            <a:r>
              <a:rPr lang="fr-FR" sz="1600" dirty="0">
                <a:solidFill>
                  <a:schemeClr val="tx1">
                    <a:lumMod val="75000"/>
                    <a:lumOff val="25000"/>
                  </a:schemeClr>
                </a:solidFill>
              </a:rPr>
              <a:t> to </a:t>
            </a:r>
            <a:r>
              <a:rPr lang="fr-FR" sz="1600" dirty="0" err="1">
                <a:solidFill>
                  <a:schemeClr val="tx1">
                    <a:lumMod val="75000"/>
                    <a:lumOff val="25000"/>
                  </a:schemeClr>
                </a:solidFill>
              </a:rPr>
              <a:t>adjust</a:t>
            </a:r>
            <a:r>
              <a:rPr lang="fr-FR" sz="1600" dirty="0">
                <a:solidFill>
                  <a:schemeClr val="tx1">
                    <a:lumMod val="75000"/>
                    <a:lumOff val="25000"/>
                  </a:schemeClr>
                </a:solidFill>
              </a:rPr>
              <a:t> the </a:t>
            </a:r>
            <a:r>
              <a:rPr lang="fr-FR" sz="1600" dirty="0" err="1">
                <a:solidFill>
                  <a:schemeClr val="tx1">
                    <a:lumMod val="75000"/>
                    <a:lumOff val="25000"/>
                  </a:schemeClr>
                </a:solidFill>
              </a:rPr>
              <a:t>depth</a:t>
            </a:r>
            <a:r>
              <a:rPr lang="fr-FR" sz="1600" dirty="0">
                <a:solidFill>
                  <a:schemeClr val="tx1">
                    <a:lumMod val="75000"/>
                    <a:lumOff val="25000"/>
                  </a:schemeClr>
                </a:solidFill>
              </a:rPr>
              <a:t> of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according</a:t>
            </a:r>
            <a:r>
              <a:rPr lang="fr-FR" sz="1600" dirty="0">
                <a:solidFill>
                  <a:schemeClr val="tx1">
                    <a:lumMod val="75000"/>
                    <a:lumOff val="25000"/>
                  </a:schemeClr>
                </a:solidFill>
              </a:rPr>
              <a:t> to the holding </a:t>
            </a:r>
            <a:r>
              <a:rPr lang="fr-FR" sz="1600" dirty="0" err="1">
                <a:solidFill>
                  <a:schemeClr val="tx1">
                    <a:lumMod val="75000"/>
                    <a:lumOff val="25000"/>
                  </a:schemeClr>
                </a:solidFill>
              </a:rPr>
              <a:t>elements</a:t>
            </a:r>
            <a:r>
              <a:rPr lang="fr-FR" sz="1600" dirty="0">
                <a:solidFill>
                  <a:schemeClr val="tx1">
                    <a:lumMod val="75000"/>
                    <a:lumOff val="25000"/>
                  </a:schemeClr>
                </a:solidFill>
              </a:rPr>
              <a:t>.</a:t>
            </a:r>
          </a:p>
          <a:p>
            <a:r>
              <a:rPr lang="fr-FR" sz="1600" b="1" dirty="0">
                <a:solidFill>
                  <a:schemeClr val="tx1">
                    <a:lumMod val="75000"/>
                    <a:lumOff val="25000"/>
                  </a:schemeClr>
                </a:solidFill>
              </a:rPr>
              <a:t>Altitudes and </a:t>
            </a:r>
            <a:r>
              <a:rPr lang="fr-FR" sz="1600" b="1" dirty="0" err="1">
                <a:solidFill>
                  <a:schemeClr val="tx1">
                    <a:lumMod val="75000"/>
                    <a:lumOff val="25000"/>
                  </a:schemeClr>
                </a:solidFill>
              </a:rPr>
              <a:t>depths</a:t>
            </a:r>
            <a:r>
              <a:rPr lang="fr-FR" sz="1600" b="1" dirty="0">
                <a:solidFill>
                  <a:schemeClr val="tx1">
                    <a:lumMod val="75000"/>
                    <a:lumOff val="25000"/>
                  </a:schemeClr>
                </a:solidFill>
              </a:rPr>
              <a:t> values are persistent !</a:t>
            </a:r>
          </a:p>
        </p:txBody>
      </p:sp>
      <p:sp>
        <p:nvSpPr>
          <p:cNvPr id="25" name="Title 1">
            <a:extLst>
              <a:ext uri="{FF2B5EF4-FFF2-40B4-BE49-F238E27FC236}">
                <a16:creationId xmlns:a16="http://schemas.microsoft.com/office/drawing/2014/main" id="{B76938B5-D46C-4C44-AE3B-AE58C6109E9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6" name="ZoneTexte 25">
            <a:extLst>
              <a:ext uri="{FF2B5EF4-FFF2-40B4-BE49-F238E27FC236}">
                <a16:creationId xmlns:a16="http://schemas.microsoft.com/office/drawing/2014/main" id="{852009A7-3F85-4E93-B1A2-CCED0338B8A9}"/>
              </a:ext>
            </a:extLst>
          </p:cNvPr>
          <p:cNvSpPr txBox="1"/>
          <p:nvPr/>
        </p:nvSpPr>
        <p:spPr>
          <a:xfrm>
            <a:off x="335360" y="837857"/>
            <a:ext cx="4808140" cy="646331"/>
          </a:xfrm>
          <a:prstGeom prst="rect">
            <a:avLst/>
          </a:prstGeom>
          <a:noFill/>
        </p:spPr>
        <p:txBody>
          <a:bodyPr wrap="square" rtlCol="0">
            <a:spAutoFit/>
          </a:bodyPr>
          <a:lstStyle/>
          <a:p>
            <a:r>
              <a:rPr lang="fr-FR" sz="3600" dirty="0" err="1">
                <a:latin typeface="+mn-lt"/>
              </a:rPr>
              <a:t>Machining</a:t>
            </a:r>
            <a:r>
              <a:rPr lang="fr-FR" sz="3600" dirty="0">
                <a:latin typeface="+mn-lt"/>
              </a:rPr>
              <a:t> </a:t>
            </a:r>
            <a:r>
              <a:rPr lang="fr-FR" sz="3600" dirty="0" err="1">
                <a:latin typeface="+mn-lt"/>
              </a:rPr>
              <a:t>Generalities</a:t>
            </a:r>
            <a:endParaRPr lang="fr-FR" sz="3600" dirty="0">
              <a:latin typeface="+mn-lt"/>
            </a:endParaRPr>
          </a:p>
        </p:txBody>
      </p:sp>
      <p:sp>
        <p:nvSpPr>
          <p:cNvPr id="14" name="ZoneTexte 13">
            <a:extLst>
              <a:ext uri="{FF2B5EF4-FFF2-40B4-BE49-F238E27FC236}">
                <a16:creationId xmlns:a16="http://schemas.microsoft.com/office/drawing/2014/main" id="{CCCAEFF0-6DBD-4944-A9A8-947C4D08E43F}"/>
              </a:ext>
            </a:extLst>
          </p:cNvPr>
          <p:cNvSpPr txBox="1"/>
          <p:nvPr/>
        </p:nvSpPr>
        <p:spPr>
          <a:xfrm>
            <a:off x="551383" y="1531600"/>
            <a:ext cx="2239442" cy="461665"/>
          </a:xfrm>
          <a:prstGeom prst="rect">
            <a:avLst/>
          </a:prstGeom>
          <a:noFill/>
        </p:spPr>
        <p:txBody>
          <a:bodyPr wrap="square">
            <a:spAutoFit/>
          </a:bodyPr>
          <a:lstStyle/>
          <a:p>
            <a:r>
              <a:rPr lang="fr-FR" sz="2400" b="1" dirty="0"/>
              <a:t>Picking </a:t>
            </a:r>
            <a:r>
              <a:rPr lang="fr-FR" sz="2400" b="1" dirty="0" err="1"/>
              <a:t>symbol</a:t>
            </a:r>
            <a:endParaRPr lang="fr-FR" sz="2400" b="1" dirty="0"/>
          </a:p>
        </p:txBody>
      </p:sp>
      <p:sp>
        <p:nvSpPr>
          <p:cNvPr id="16" name="ZoneTexte 15">
            <a:extLst>
              <a:ext uri="{FF2B5EF4-FFF2-40B4-BE49-F238E27FC236}">
                <a16:creationId xmlns:a16="http://schemas.microsoft.com/office/drawing/2014/main" id="{BC4CC60C-B741-4400-B7FD-33EE0C0B4009}"/>
              </a:ext>
            </a:extLst>
          </p:cNvPr>
          <p:cNvSpPr txBox="1"/>
          <p:nvPr/>
        </p:nvSpPr>
        <p:spPr>
          <a:xfrm>
            <a:off x="8388473" y="3429000"/>
            <a:ext cx="2782367" cy="461665"/>
          </a:xfrm>
          <a:prstGeom prst="rect">
            <a:avLst/>
          </a:prstGeom>
          <a:noFill/>
        </p:spPr>
        <p:txBody>
          <a:bodyPr wrap="square">
            <a:spAutoFit/>
          </a:bodyPr>
          <a:lstStyle/>
          <a:p>
            <a:r>
              <a:rPr lang="fr-FR" sz="2400" b="1" dirty="0"/>
              <a:t>Technology Page</a:t>
            </a:r>
          </a:p>
        </p:txBody>
      </p:sp>
      <p:pic>
        <p:nvPicPr>
          <p:cNvPr id="3" name="Image 2">
            <a:extLst>
              <a:ext uri="{FF2B5EF4-FFF2-40B4-BE49-F238E27FC236}">
                <a16:creationId xmlns:a16="http://schemas.microsoft.com/office/drawing/2014/main" id="{41722CD0-C719-4B23-A75C-F5C5696CEED7}"/>
              </a:ext>
            </a:extLst>
          </p:cNvPr>
          <p:cNvPicPr>
            <a:picLocks noChangeAspect="1"/>
          </p:cNvPicPr>
          <p:nvPr/>
        </p:nvPicPr>
        <p:blipFill>
          <a:blip r:embed="rId4"/>
          <a:stretch>
            <a:fillRect/>
          </a:stretch>
        </p:blipFill>
        <p:spPr>
          <a:xfrm>
            <a:off x="182960" y="3039931"/>
            <a:ext cx="6757462" cy="3818070"/>
          </a:xfrm>
          <a:prstGeom prst="rect">
            <a:avLst/>
          </a:prstGeom>
        </p:spPr>
      </p:pic>
      <p:cxnSp>
        <p:nvCxnSpPr>
          <p:cNvPr id="17" name="Connecteur droit avec flèche 16">
            <a:extLst>
              <a:ext uri="{FF2B5EF4-FFF2-40B4-BE49-F238E27FC236}">
                <a16:creationId xmlns:a16="http://schemas.microsoft.com/office/drawing/2014/main" id="{FE60F579-E9EF-4725-A628-195CDFC1F53A}"/>
              </a:ext>
            </a:extLst>
          </p:cNvPr>
          <p:cNvCxnSpPr>
            <a:cxnSpLocks/>
          </p:cNvCxnSpPr>
          <p:nvPr/>
        </p:nvCxnSpPr>
        <p:spPr>
          <a:xfrm flipH="1">
            <a:off x="1495425" y="3321662"/>
            <a:ext cx="256410" cy="10957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418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3" name="Title 1">
            <a:extLst>
              <a:ext uri="{FF2B5EF4-FFF2-40B4-BE49-F238E27FC236}">
                <a16:creationId xmlns:a16="http://schemas.microsoft.com/office/drawing/2014/main" id="{A1825B01-30B6-4222-BE00-1226BAD8AD1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5" name="ZoneTexte 14">
            <a:extLst>
              <a:ext uri="{FF2B5EF4-FFF2-40B4-BE49-F238E27FC236}">
                <a16:creationId xmlns:a16="http://schemas.microsoft.com/office/drawing/2014/main" id="{8A03A2B0-A9D3-40B5-8593-CF517D681C23}"/>
              </a:ext>
            </a:extLst>
          </p:cNvPr>
          <p:cNvSpPr txBox="1"/>
          <p:nvPr/>
        </p:nvSpPr>
        <p:spPr>
          <a:xfrm>
            <a:off x="335360" y="837857"/>
            <a:ext cx="1912540" cy="646331"/>
          </a:xfrm>
          <a:prstGeom prst="rect">
            <a:avLst/>
          </a:prstGeom>
          <a:noFill/>
        </p:spPr>
        <p:txBody>
          <a:bodyPr wrap="square" rtlCol="0">
            <a:spAutoFit/>
          </a:bodyPr>
          <a:lstStyle/>
          <a:p>
            <a:r>
              <a:rPr lang="fr-FR" sz="3600" dirty="0" err="1">
                <a:latin typeface="+mn-lt"/>
              </a:rPr>
              <a:t>Milling</a:t>
            </a:r>
            <a:endParaRPr lang="fr-FR" sz="3600" dirty="0">
              <a:latin typeface="+mn-lt"/>
            </a:endParaRPr>
          </a:p>
        </p:txBody>
      </p:sp>
      <p:sp>
        <p:nvSpPr>
          <p:cNvPr id="14" name="ZoneTexte 13">
            <a:extLst>
              <a:ext uri="{FF2B5EF4-FFF2-40B4-BE49-F238E27FC236}">
                <a16:creationId xmlns:a16="http://schemas.microsoft.com/office/drawing/2014/main" id="{37C98F54-7227-488F-927F-63921A673FCC}"/>
              </a:ext>
            </a:extLst>
          </p:cNvPr>
          <p:cNvSpPr txBox="1"/>
          <p:nvPr/>
        </p:nvSpPr>
        <p:spPr>
          <a:xfrm>
            <a:off x="551383" y="1531600"/>
            <a:ext cx="7599389" cy="461665"/>
          </a:xfrm>
          <a:prstGeom prst="rect">
            <a:avLst/>
          </a:prstGeom>
          <a:noFill/>
        </p:spPr>
        <p:txBody>
          <a:bodyPr wrap="square">
            <a:spAutoFit/>
          </a:bodyPr>
          <a:lstStyle/>
          <a:p>
            <a:r>
              <a:rPr lang="fr-FR" sz="2400" b="1" dirty="0"/>
              <a:t>Stock Calculation</a:t>
            </a:r>
          </a:p>
        </p:txBody>
      </p:sp>
      <p:sp>
        <p:nvSpPr>
          <p:cNvPr id="10" name="ZoneTexte 9">
            <a:extLst>
              <a:ext uri="{FF2B5EF4-FFF2-40B4-BE49-F238E27FC236}">
                <a16:creationId xmlns:a16="http://schemas.microsoft.com/office/drawing/2014/main" id="{20B688A9-AD6B-4D99-9831-D59D551D1C32}"/>
              </a:ext>
            </a:extLst>
          </p:cNvPr>
          <p:cNvSpPr txBox="1"/>
          <p:nvPr/>
        </p:nvSpPr>
        <p:spPr>
          <a:xfrm>
            <a:off x="551383" y="2193151"/>
            <a:ext cx="10474270" cy="1200329"/>
          </a:xfrm>
          <a:prstGeom prst="rect">
            <a:avLst/>
          </a:prstGeom>
          <a:noFill/>
        </p:spPr>
        <p:txBody>
          <a:bodyPr wrap="square">
            <a:spAutoFit/>
          </a:bodyPr>
          <a:lstStyle/>
          <a:p>
            <a:r>
              <a:rPr lang="fr-FR" b="1" dirty="0">
                <a:solidFill>
                  <a:schemeClr val="tx1">
                    <a:lumMod val="75000"/>
                    <a:lumOff val="25000"/>
                  </a:schemeClr>
                </a:solidFill>
              </a:rPr>
              <a:t>New </a:t>
            </a:r>
            <a:r>
              <a:rPr lang="fr-FR" b="1" dirty="0" err="1">
                <a:solidFill>
                  <a:schemeClr val="tx1">
                    <a:lumMod val="75000"/>
                    <a:lumOff val="25000"/>
                  </a:schemeClr>
                </a:solidFill>
              </a:rPr>
              <a:t>calculation</a:t>
            </a:r>
            <a:r>
              <a:rPr lang="fr-FR" b="1" dirty="0">
                <a:solidFill>
                  <a:schemeClr val="tx1">
                    <a:lumMod val="75000"/>
                    <a:lumOff val="25000"/>
                  </a:schemeClr>
                </a:solidFill>
              </a:rPr>
              <a:t>:</a:t>
            </a:r>
          </a:p>
          <a:p>
            <a:pPr marL="285750" indent="-285750">
              <a:buFontTx/>
              <a:buChar char="-"/>
            </a:pPr>
            <a:r>
              <a:rPr lang="fr-FR" b="1" dirty="0">
                <a:solidFill>
                  <a:schemeClr val="tx1">
                    <a:lumMod val="75000"/>
                    <a:lumOff val="25000"/>
                  </a:schemeClr>
                </a:solidFill>
              </a:rPr>
              <a:t>Multi Threading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used</a:t>
            </a:r>
            <a:r>
              <a:rPr lang="fr-FR" dirty="0">
                <a:solidFill>
                  <a:schemeClr val="tx1">
                    <a:lumMod val="75000"/>
                    <a:lumOff val="25000"/>
                  </a:schemeClr>
                </a:solidFill>
              </a:rPr>
              <a:t> for the standard stock </a:t>
            </a:r>
            <a:r>
              <a:rPr lang="fr-FR" dirty="0" err="1">
                <a:solidFill>
                  <a:schemeClr val="tx1">
                    <a:lumMod val="75000"/>
                    <a:lumOff val="25000"/>
                  </a:schemeClr>
                </a:solidFill>
              </a:rPr>
              <a:t>calculation</a:t>
            </a:r>
            <a:r>
              <a:rPr lang="fr-FR" dirty="0">
                <a:solidFill>
                  <a:schemeClr val="tx1">
                    <a:lumMod val="75000"/>
                    <a:lumOff val="25000"/>
                  </a:schemeClr>
                </a:solidFill>
              </a:rPr>
              <a:t>. The more </a:t>
            </a:r>
            <a:r>
              <a:rPr lang="fr-FR" dirty="0" err="1">
                <a:solidFill>
                  <a:schemeClr val="tx1">
                    <a:lumMod val="75000"/>
                    <a:lumOff val="25000"/>
                  </a:schemeClr>
                </a:solidFill>
              </a:rPr>
              <a:t>cores</a:t>
            </a:r>
            <a:r>
              <a:rPr lang="fr-FR" dirty="0">
                <a:solidFill>
                  <a:schemeClr val="tx1">
                    <a:lumMod val="75000"/>
                    <a:lumOff val="25000"/>
                  </a:schemeClr>
                </a:solidFill>
              </a:rPr>
              <a:t> </a:t>
            </a:r>
            <a:r>
              <a:rPr lang="fr-FR" dirty="0" err="1">
                <a:solidFill>
                  <a:schemeClr val="tx1">
                    <a:lumMod val="75000"/>
                    <a:lumOff val="25000"/>
                  </a:schemeClr>
                </a:solidFill>
              </a:rPr>
              <a:t>you</a:t>
            </a:r>
            <a:r>
              <a:rPr lang="fr-FR" dirty="0">
                <a:solidFill>
                  <a:schemeClr val="tx1">
                    <a:lumMod val="75000"/>
                    <a:lumOff val="25000"/>
                  </a:schemeClr>
                </a:solidFill>
              </a:rPr>
              <a:t> have on the processor, the more </a:t>
            </a:r>
            <a:r>
              <a:rPr lang="fr-FR" dirty="0" err="1">
                <a:solidFill>
                  <a:schemeClr val="tx1">
                    <a:lumMod val="75000"/>
                    <a:lumOff val="25000"/>
                  </a:schemeClr>
                </a:solidFill>
              </a:rPr>
              <a:t>rapid</a:t>
            </a:r>
            <a:r>
              <a:rPr lang="fr-FR" dirty="0">
                <a:solidFill>
                  <a:schemeClr val="tx1">
                    <a:lumMod val="75000"/>
                    <a:lumOff val="25000"/>
                  </a:schemeClr>
                </a:solidFill>
              </a:rPr>
              <a:t> </a:t>
            </a:r>
            <a:r>
              <a:rPr lang="fr-FR" dirty="0" err="1">
                <a:solidFill>
                  <a:schemeClr val="tx1">
                    <a:lumMod val="75000"/>
                    <a:lumOff val="25000"/>
                  </a:schemeClr>
                </a:solidFill>
              </a:rPr>
              <a:t>it</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a:t>
            </a:r>
          </a:p>
          <a:p>
            <a:pPr marL="285750" indent="-285750">
              <a:buFontTx/>
              <a:buChar char="-"/>
            </a:pPr>
            <a:r>
              <a:rPr lang="fr-FR" dirty="0">
                <a:solidFill>
                  <a:schemeClr val="tx1">
                    <a:lumMod val="75000"/>
                    <a:lumOff val="25000"/>
                  </a:schemeClr>
                </a:solidFill>
              </a:rPr>
              <a:t>The </a:t>
            </a:r>
            <a:r>
              <a:rPr lang="fr-FR" b="1" dirty="0" err="1">
                <a:solidFill>
                  <a:schemeClr val="tx1">
                    <a:lumMod val="75000"/>
                    <a:lumOff val="25000"/>
                  </a:schemeClr>
                </a:solidFill>
              </a:rPr>
              <a:t>algorithms</a:t>
            </a:r>
            <a:r>
              <a:rPr lang="fr-FR" dirty="0">
                <a:solidFill>
                  <a:schemeClr val="tx1">
                    <a:lumMod val="75000"/>
                    <a:lumOff val="25000"/>
                  </a:schemeClr>
                </a:solidFill>
              </a:rPr>
              <a:t> are </a:t>
            </a:r>
            <a:r>
              <a:rPr lang="fr-FR" dirty="0" err="1">
                <a:solidFill>
                  <a:schemeClr val="tx1">
                    <a:lumMod val="75000"/>
                    <a:lumOff val="25000"/>
                  </a:schemeClr>
                </a:solidFill>
              </a:rPr>
              <a:t>optimized</a:t>
            </a:r>
            <a:r>
              <a:rPr lang="fr-FR" dirty="0">
                <a:solidFill>
                  <a:schemeClr val="tx1">
                    <a:lumMod val="75000"/>
                    <a:lumOff val="25000"/>
                  </a:schemeClr>
                </a:solidFill>
              </a:rPr>
              <a:t>. </a:t>
            </a:r>
          </a:p>
        </p:txBody>
      </p:sp>
      <p:sp>
        <p:nvSpPr>
          <p:cNvPr id="11" name="ZoneTexte 10">
            <a:extLst>
              <a:ext uri="{FF2B5EF4-FFF2-40B4-BE49-F238E27FC236}">
                <a16:creationId xmlns:a16="http://schemas.microsoft.com/office/drawing/2014/main" id="{83100379-AD6F-489F-9BDE-5DF956C19261}"/>
              </a:ext>
            </a:extLst>
          </p:cNvPr>
          <p:cNvSpPr txBox="1"/>
          <p:nvPr/>
        </p:nvSpPr>
        <p:spPr>
          <a:xfrm>
            <a:off x="667949" y="3638316"/>
            <a:ext cx="4240652" cy="646331"/>
          </a:xfrm>
          <a:prstGeom prst="rect">
            <a:avLst/>
          </a:prstGeom>
          <a:noFill/>
        </p:spPr>
        <p:txBody>
          <a:bodyPr wrap="square">
            <a:spAutoFit/>
          </a:bodyPr>
          <a:lstStyle/>
          <a:p>
            <a:r>
              <a:rPr lang="fr-FR" dirty="0">
                <a:solidFill>
                  <a:schemeClr val="tx1">
                    <a:lumMod val="75000"/>
                    <a:lumOff val="25000"/>
                  </a:schemeClr>
                </a:solidFill>
                <a:sym typeface="Wingdings" panose="05000000000000000000" pitchFamily="2" charset="2"/>
              </a:rPr>
              <a:t> </a:t>
            </a:r>
            <a:r>
              <a:rPr lang="fr-FR" dirty="0">
                <a:solidFill>
                  <a:schemeClr val="tx1">
                    <a:lumMod val="75000"/>
                    <a:lumOff val="25000"/>
                  </a:schemeClr>
                </a:solidFill>
              </a:rPr>
              <a:t>Calculation time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especially</a:t>
            </a:r>
            <a:r>
              <a:rPr lang="fr-FR" dirty="0">
                <a:solidFill>
                  <a:schemeClr val="tx1">
                    <a:lumMod val="75000"/>
                    <a:lumOff val="25000"/>
                  </a:schemeClr>
                </a:solidFill>
              </a:rPr>
              <a:t> </a:t>
            </a:r>
            <a:r>
              <a:rPr lang="fr-FR" dirty="0" err="1">
                <a:solidFill>
                  <a:schemeClr val="tx1">
                    <a:lumMod val="75000"/>
                    <a:lumOff val="25000"/>
                  </a:schemeClr>
                </a:solidFill>
              </a:rPr>
              <a:t>improved</a:t>
            </a:r>
            <a:r>
              <a:rPr lang="fr-FR" dirty="0">
                <a:solidFill>
                  <a:schemeClr val="tx1">
                    <a:lumMod val="75000"/>
                    <a:lumOff val="25000"/>
                  </a:schemeClr>
                </a:solidFill>
              </a:rPr>
              <a:t> for 5 axis </a:t>
            </a:r>
            <a:r>
              <a:rPr lang="fr-FR" dirty="0" err="1">
                <a:solidFill>
                  <a:schemeClr val="tx1">
                    <a:lumMod val="75000"/>
                    <a:lumOff val="25000"/>
                  </a:schemeClr>
                </a:solidFill>
              </a:rPr>
              <a:t>simultaneous</a:t>
            </a:r>
            <a:r>
              <a:rPr lang="fr-FR" dirty="0">
                <a:solidFill>
                  <a:schemeClr val="tx1">
                    <a:lumMod val="75000"/>
                    <a:lumOff val="25000"/>
                  </a:schemeClr>
                </a:solidFill>
              </a:rPr>
              <a:t> </a:t>
            </a:r>
            <a:r>
              <a:rPr lang="fr-FR" dirty="0" err="1">
                <a:solidFill>
                  <a:schemeClr val="tx1">
                    <a:lumMod val="75000"/>
                    <a:lumOff val="25000"/>
                  </a:schemeClr>
                </a:solidFill>
              </a:rPr>
              <a:t>toolpaths</a:t>
            </a:r>
            <a:r>
              <a:rPr lang="fr-FR" dirty="0">
                <a:solidFill>
                  <a:schemeClr val="tx1">
                    <a:lumMod val="75000"/>
                    <a:lumOff val="25000"/>
                  </a:schemeClr>
                </a:solidFill>
              </a:rPr>
              <a:t>.</a:t>
            </a:r>
          </a:p>
        </p:txBody>
      </p:sp>
      <p:graphicFrame>
        <p:nvGraphicFramePr>
          <p:cNvPr id="12" name="Tableau 6">
            <a:extLst>
              <a:ext uri="{FF2B5EF4-FFF2-40B4-BE49-F238E27FC236}">
                <a16:creationId xmlns:a16="http://schemas.microsoft.com/office/drawing/2014/main" id="{3B7FA59A-3801-405E-8039-65E3F0BA5013}"/>
              </a:ext>
            </a:extLst>
          </p:cNvPr>
          <p:cNvGraphicFramePr>
            <a:graphicFrameLocks noGrp="1"/>
          </p:cNvGraphicFramePr>
          <p:nvPr>
            <p:extLst>
              <p:ext uri="{D42A27DB-BD31-4B8C-83A1-F6EECF244321}">
                <p14:modId xmlns:p14="http://schemas.microsoft.com/office/powerpoint/2010/main" val="3049973604"/>
              </p:ext>
            </p:extLst>
          </p:nvPr>
        </p:nvGraphicFramePr>
        <p:xfrm>
          <a:off x="5582575" y="4206240"/>
          <a:ext cx="5774624" cy="2651760"/>
        </p:xfrm>
        <a:graphic>
          <a:graphicData uri="http://schemas.openxmlformats.org/drawingml/2006/table">
            <a:tbl>
              <a:tblPr firstRow="1" bandRow="1">
                <a:tableStyleId>{5C22544A-7EE6-4342-B048-85BDC9FD1C3A}</a:tableStyleId>
              </a:tblPr>
              <a:tblGrid>
                <a:gridCol w="2030208">
                  <a:extLst>
                    <a:ext uri="{9D8B030D-6E8A-4147-A177-3AD203B41FA5}">
                      <a16:colId xmlns:a16="http://schemas.microsoft.com/office/drawing/2014/main" val="4155508947"/>
                    </a:ext>
                  </a:extLst>
                </a:gridCol>
                <a:gridCol w="864096">
                  <a:extLst>
                    <a:ext uri="{9D8B030D-6E8A-4147-A177-3AD203B41FA5}">
                      <a16:colId xmlns:a16="http://schemas.microsoft.com/office/drawing/2014/main" val="1412386420"/>
                    </a:ext>
                  </a:extLst>
                </a:gridCol>
                <a:gridCol w="1008112">
                  <a:extLst>
                    <a:ext uri="{9D8B030D-6E8A-4147-A177-3AD203B41FA5}">
                      <a16:colId xmlns:a16="http://schemas.microsoft.com/office/drawing/2014/main" val="1554184184"/>
                    </a:ext>
                  </a:extLst>
                </a:gridCol>
                <a:gridCol w="850112">
                  <a:extLst>
                    <a:ext uri="{9D8B030D-6E8A-4147-A177-3AD203B41FA5}">
                      <a16:colId xmlns:a16="http://schemas.microsoft.com/office/drawing/2014/main" val="704594355"/>
                    </a:ext>
                  </a:extLst>
                </a:gridCol>
                <a:gridCol w="1022096">
                  <a:extLst>
                    <a:ext uri="{9D8B030D-6E8A-4147-A177-3AD203B41FA5}">
                      <a16:colId xmlns:a16="http://schemas.microsoft.com/office/drawing/2014/main" val="277279221"/>
                    </a:ext>
                  </a:extLst>
                </a:gridCol>
              </a:tblGrid>
              <a:tr h="298832">
                <a:tc>
                  <a:txBody>
                    <a:bodyPr/>
                    <a:lstStyle/>
                    <a:p>
                      <a:r>
                        <a:rPr lang="fr-FR" sz="1600" dirty="0"/>
                        <a:t>Part</a:t>
                      </a:r>
                    </a:p>
                  </a:txBody>
                  <a:tcPr/>
                </a:tc>
                <a:tc gridSpan="2">
                  <a:txBody>
                    <a:bodyPr/>
                    <a:lstStyle/>
                    <a:p>
                      <a:r>
                        <a:rPr lang="fr-FR" sz="1600" dirty="0"/>
                        <a:t>V6.08</a:t>
                      </a:r>
                    </a:p>
                    <a:p>
                      <a:r>
                        <a:rPr lang="fr-FR" sz="1600" dirty="0"/>
                        <a:t>PC1                PC2</a:t>
                      </a:r>
                    </a:p>
                  </a:txBody>
                  <a:tcPr/>
                </a:tc>
                <a:tc hMerge="1">
                  <a:txBody>
                    <a:bodyPr/>
                    <a:lstStyle/>
                    <a:p>
                      <a:endParaRPr lang="fr-FR" sz="1600" dirty="0"/>
                    </a:p>
                  </a:txBody>
                  <a:tcPr/>
                </a:tc>
                <a:tc gridSpan="2">
                  <a:txBody>
                    <a:bodyPr/>
                    <a:lstStyle/>
                    <a:p>
                      <a:pPr marL="0" marR="0" lvl="0" indent="0" algn="l" defTabSz="514281" rtl="0" eaLnBrk="1" fontAlgn="auto" latinLnBrk="0" hangingPunct="1">
                        <a:lnSpc>
                          <a:spcPct val="100000"/>
                        </a:lnSpc>
                        <a:spcBef>
                          <a:spcPts val="0"/>
                        </a:spcBef>
                        <a:spcAft>
                          <a:spcPts val="0"/>
                        </a:spcAft>
                        <a:buClrTx/>
                        <a:buSzTx/>
                        <a:buFontTx/>
                        <a:buNone/>
                        <a:tabLst/>
                        <a:defRPr/>
                      </a:pPr>
                      <a:r>
                        <a:rPr lang="fr-FR" sz="1600" dirty="0"/>
                        <a:t>V6.09</a:t>
                      </a:r>
                    </a:p>
                    <a:p>
                      <a:pPr marL="0" marR="0" lvl="0" indent="0" algn="l" defTabSz="514281" rtl="0" eaLnBrk="1" fontAlgn="auto" latinLnBrk="0" hangingPunct="1">
                        <a:lnSpc>
                          <a:spcPct val="100000"/>
                        </a:lnSpc>
                        <a:spcBef>
                          <a:spcPts val="0"/>
                        </a:spcBef>
                        <a:spcAft>
                          <a:spcPts val="0"/>
                        </a:spcAft>
                        <a:buClrTx/>
                        <a:buSzTx/>
                        <a:buFontTx/>
                        <a:buNone/>
                        <a:tabLst/>
                        <a:defRPr/>
                      </a:pPr>
                      <a:r>
                        <a:rPr lang="fr-FR" sz="1600" dirty="0"/>
                        <a:t>PC1            PC2</a:t>
                      </a:r>
                    </a:p>
                  </a:txBody>
                  <a:tcPr/>
                </a:tc>
                <a:tc hMerge="1">
                  <a:txBody>
                    <a:bodyPr/>
                    <a:lstStyle/>
                    <a:p>
                      <a:pPr marL="0" marR="0" lvl="0" indent="0" algn="l" defTabSz="514281" rtl="0" eaLnBrk="1" fontAlgn="auto" latinLnBrk="0" hangingPunct="1">
                        <a:lnSpc>
                          <a:spcPct val="100000"/>
                        </a:lnSpc>
                        <a:spcBef>
                          <a:spcPts val="0"/>
                        </a:spcBef>
                        <a:spcAft>
                          <a:spcPts val="0"/>
                        </a:spcAft>
                        <a:buClrTx/>
                        <a:buSzTx/>
                        <a:buFontTx/>
                        <a:buNone/>
                        <a:tabLst/>
                        <a:defRPr/>
                      </a:pPr>
                      <a:r>
                        <a:rPr lang="fr-FR" sz="1600" dirty="0"/>
                        <a:t>V6.09</a:t>
                      </a:r>
                    </a:p>
                  </a:txBody>
                  <a:tcPr/>
                </a:tc>
                <a:extLst>
                  <a:ext uri="{0D108BD9-81ED-4DB2-BD59-A6C34878D82A}">
                    <a16:rowId xmlns:a16="http://schemas.microsoft.com/office/drawing/2014/main" val="754625718"/>
                  </a:ext>
                </a:extLst>
              </a:tr>
              <a:tr h="370840">
                <a:tc>
                  <a:txBody>
                    <a:bodyPr/>
                    <a:lstStyle/>
                    <a:p>
                      <a:r>
                        <a:rPr lang="en-US" sz="1400" dirty="0">
                          <a:solidFill>
                            <a:schemeClr val="tx1">
                              <a:lumMod val="75000"/>
                              <a:lumOff val="25000"/>
                            </a:schemeClr>
                          </a:solidFill>
                        </a:rPr>
                        <a:t>Finish facing ae1_standard.PCE</a:t>
                      </a:r>
                      <a:endParaRPr lang="fr-FR" sz="1400" dirty="0">
                        <a:solidFill>
                          <a:schemeClr val="tx1">
                            <a:lumMod val="75000"/>
                            <a:lumOff val="25000"/>
                          </a:schemeClr>
                        </a:solidFill>
                      </a:endParaRPr>
                    </a:p>
                  </a:txBody>
                  <a:tcPr/>
                </a:tc>
                <a:tc>
                  <a:txBody>
                    <a:bodyPr/>
                    <a:lstStyle/>
                    <a:p>
                      <a:r>
                        <a:rPr lang="fr-FR" sz="2000" b="1" dirty="0"/>
                        <a:t>4:49</a:t>
                      </a:r>
                    </a:p>
                  </a:txBody>
                  <a:tcPr/>
                </a:tc>
                <a:tc>
                  <a:txBody>
                    <a:bodyPr/>
                    <a:lstStyle/>
                    <a:p>
                      <a:r>
                        <a:rPr lang="fr-FR" sz="2000" b="1" dirty="0"/>
                        <a:t>7:18</a:t>
                      </a:r>
                    </a:p>
                  </a:txBody>
                  <a:tcPr/>
                </a:tc>
                <a:tc>
                  <a:txBody>
                    <a:bodyPr/>
                    <a:lstStyle/>
                    <a:p>
                      <a:r>
                        <a:rPr lang="fr-FR" sz="2000" b="1" dirty="0">
                          <a:solidFill>
                            <a:srgbClr val="00B050"/>
                          </a:solidFill>
                        </a:rPr>
                        <a:t>1:27</a:t>
                      </a:r>
                    </a:p>
                  </a:txBody>
                  <a:tcPr/>
                </a:tc>
                <a:tc>
                  <a:txBody>
                    <a:bodyPr/>
                    <a:lstStyle/>
                    <a:p>
                      <a:r>
                        <a:rPr lang="fr-FR" sz="2000" b="1" dirty="0">
                          <a:solidFill>
                            <a:srgbClr val="00B050"/>
                          </a:solidFill>
                        </a:rPr>
                        <a:t>1:31</a:t>
                      </a:r>
                    </a:p>
                  </a:txBody>
                  <a:tcPr/>
                </a:tc>
                <a:extLst>
                  <a:ext uri="{0D108BD9-81ED-4DB2-BD59-A6C34878D82A}">
                    <a16:rowId xmlns:a16="http://schemas.microsoft.com/office/drawing/2014/main" val="2116367239"/>
                  </a:ext>
                </a:extLst>
              </a:tr>
              <a:tr h="370840">
                <a:tc>
                  <a:txBody>
                    <a:bodyPr/>
                    <a:lstStyle/>
                    <a:p>
                      <a:r>
                        <a:rPr lang="en-US" sz="1400" dirty="0">
                          <a:solidFill>
                            <a:schemeClr val="tx1">
                              <a:lumMod val="75000"/>
                              <a:lumOff val="25000"/>
                            </a:schemeClr>
                          </a:solidFill>
                        </a:rPr>
                        <a:t>Finish facing ae2_standard.PCE</a:t>
                      </a:r>
                      <a:endParaRPr lang="fr-FR" sz="1400" dirty="0">
                        <a:solidFill>
                          <a:schemeClr val="tx1">
                            <a:lumMod val="75000"/>
                            <a:lumOff val="25000"/>
                          </a:schemeClr>
                        </a:solidFill>
                      </a:endParaRPr>
                    </a:p>
                  </a:txBody>
                  <a:tcPr/>
                </a:tc>
                <a:tc>
                  <a:txBody>
                    <a:bodyPr/>
                    <a:lstStyle/>
                    <a:p>
                      <a:r>
                        <a:rPr lang="fr-FR" sz="2000" b="1" dirty="0"/>
                        <a:t>3:26</a:t>
                      </a:r>
                    </a:p>
                  </a:txBody>
                  <a:tcPr/>
                </a:tc>
                <a:tc>
                  <a:txBody>
                    <a:bodyPr/>
                    <a:lstStyle/>
                    <a:p>
                      <a:r>
                        <a:rPr lang="fr-FR" sz="2000" b="1" dirty="0"/>
                        <a:t>3:26</a:t>
                      </a:r>
                    </a:p>
                  </a:txBody>
                  <a:tcPr/>
                </a:tc>
                <a:tc>
                  <a:txBody>
                    <a:bodyPr/>
                    <a:lstStyle/>
                    <a:p>
                      <a:r>
                        <a:rPr lang="fr-FR" sz="2000" b="1" dirty="0">
                          <a:solidFill>
                            <a:srgbClr val="00B050"/>
                          </a:solidFill>
                        </a:rPr>
                        <a:t>0:37</a:t>
                      </a:r>
                    </a:p>
                  </a:txBody>
                  <a:tcPr/>
                </a:tc>
                <a:tc>
                  <a:txBody>
                    <a:bodyPr/>
                    <a:lstStyle/>
                    <a:p>
                      <a:r>
                        <a:rPr lang="fr-FR" sz="2000" b="1" dirty="0">
                          <a:solidFill>
                            <a:srgbClr val="00B050"/>
                          </a:solidFill>
                        </a:rPr>
                        <a:t>0:41</a:t>
                      </a:r>
                    </a:p>
                  </a:txBody>
                  <a:tcPr/>
                </a:tc>
                <a:extLst>
                  <a:ext uri="{0D108BD9-81ED-4DB2-BD59-A6C34878D82A}">
                    <a16:rowId xmlns:a16="http://schemas.microsoft.com/office/drawing/2014/main" val="3597206488"/>
                  </a:ext>
                </a:extLst>
              </a:tr>
              <a:tr h="370840">
                <a:tc>
                  <a:txBody>
                    <a:bodyPr/>
                    <a:lstStyle/>
                    <a:p>
                      <a:r>
                        <a:rPr lang="en-US" sz="1400" dirty="0">
                          <a:solidFill>
                            <a:schemeClr val="tx1">
                              <a:lumMod val="75000"/>
                              <a:lumOff val="25000"/>
                            </a:schemeClr>
                          </a:solidFill>
                        </a:rPr>
                        <a:t>Finish Z level ap0.3_standard.PCE</a:t>
                      </a:r>
                      <a:endParaRPr lang="fr-FR" sz="1400" dirty="0">
                        <a:solidFill>
                          <a:schemeClr val="tx1">
                            <a:lumMod val="75000"/>
                            <a:lumOff val="25000"/>
                          </a:schemeClr>
                        </a:solidFill>
                      </a:endParaRPr>
                    </a:p>
                  </a:txBody>
                  <a:tcPr/>
                </a:tc>
                <a:tc>
                  <a:txBody>
                    <a:bodyPr/>
                    <a:lstStyle/>
                    <a:p>
                      <a:r>
                        <a:rPr lang="fr-FR" sz="2000" b="1" dirty="0"/>
                        <a:t>0:51</a:t>
                      </a:r>
                    </a:p>
                  </a:txBody>
                  <a:tcPr/>
                </a:tc>
                <a:tc>
                  <a:txBody>
                    <a:bodyPr/>
                    <a:lstStyle/>
                    <a:p>
                      <a:r>
                        <a:rPr lang="fr-FR" sz="2000" b="1" dirty="0"/>
                        <a:t>0:51</a:t>
                      </a:r>
                    </a:p>
                  </a:txBody>
                  <a:tcPr/>
                </a:tc>
                <a:tc>
                  <a:txBody>
                    <a:bodyPr/>
                    <a:lstStyle/>
                    <a:p>
                      <a:r>
                        <a:rPr lang="fr-FR" sz="2000" b="1" dirty="0">
                          <a:solidFill>
                            <a:schemeClr val="accent2"/>
                          </a:solidFill>
                        </a:rPr>
                        <a:t>1:01</a:t>
                      </a:r>
                    </a:p>
                  </a:txBody>
                  <a:tcPr/>
                </a:tc>
                <a:tc>
                  <a:txBody>
                    <a:bodyPr/>
                    <a:lstStyle/>
                    <a:p>
                      <a:r>
                        <a:rPr lang="fr-FR" sz="2000" b="1" dirty="0">
                          <a:solidFill>
                            <a:schemeClr val="accent2"/>
                          </a:solidFill>
                        </a:rPr>
                        <a:t>0:58</a:t>
                      </a:r>
                    </a:p>
                  </a:txBody>
                  <a:tcPr/>
                </a:tc>
                <a:extLst>
                  <a:ext uri="{0D108BD9-81ED-4DB2-BD59-A6C34878D82A}">
                    <a16:rowId xmlns:a16="http://schemas.microsoft.com/office/drawing/2014/main" val="2558006686"/>
                  </a:ext>
                </a:extLst>
              </a:tr>
              <a:tr h="370840">
                <a:tc>
                  <a:txBody>
                    <a:bodyPr/>
                    <a:lstStyle/>
                    <a:p>
                      <a:r>
                        <a:rPr lang="en-US" sz="1400" dirty="0">
                          <a:solidFill>
                            <a:schemeClr val="tx1">
                              <a:lumMod val="75000"/>
                              <a:lumOff val="25000"/>
                            </a:schemeClr>
                          </a:solidFill>
                        </a:rPr>
                        <a:t>Rough facing ae3 ap3_standard.PCE</a:t>
                      </a:r>
                      <a:endParaRPr lang="fr-FR" sz="1400" dirty="0">
                        <a:solidFill>
                          <a:schemeClr val="tx1">
                            <a:lumMod val="75000"/>
                            <a:lumOff val="25000"/>
                          </a:schemeClr>
                        </a:solidFill>
                      </a:endParaRPr>
                    </a:p>
                  </a:txBody>
                  <a:tcPr/>
                </a:tc>
                <a:tc>
                  <a:txBody>
                    <a:bodyPr/>
                    <a:lstStyle/>
                    <a:p>
                      <a:r>
                        <a:rPr lang="fr-FR" sz="2000" b="1" dirty="0"/>
                        <a:t>0:08</a:t>
                      </a:r>
                    </a:p>
                  </a:txBody>
                  <a:tcPr/>
                </a:tc>
                <a:tc>
                  <a:txBody>
                    <a:bodyPr/>
                    <a:lstStyle/>
                    <a:p>
                      <a:r>
                        <a:rPr lang="fr-FR" sz="2000" b="1" dirty="0"/>
                        <a:t>0:10</a:t>
                      </a:r>
                    </a:p>
                  </a:txBody>
                  <a:tcPr/>
                </a:tc>
                <a:tc>
                  <a:txBody>
                    <a:bodyPr/>
                    <a:lstStyle/>
                    <a:p>
                      <a:r>
                        <a:rPr lang="fr-FR" sz="2000" b="1" dirty="0">
                          <a:solidFill>
                            <a:srgbClr val="00B050"/>
                          </a:solidFill>
                        </a:rPr>
                        <a:t>0:03</a:t>
                      </a:r>
                    </a:p>
                  </a:txBody>
                  <a:tcPr/>
                </a:tc>
                <a:tc>
                  <a:txBody>
                    <a:bodyPr/>
                    <a:lstStyle/>
                    <a:p>
                      <a:r>
                        <a:rPr lang="fr-FR" sz="2000" b="1" dirty="0">
                          <a:solidFill>
                            <a:srgbClr val="00B050"/>
                          </a:solidFill>
                        </a:rPr>
                        <a:t>0:04</a:t>
                      </a:r>
                    </a:p>
                  </a:txBody>
                  <a:tcPr/>
                </a:tc>
                <a:extLst>
                  <a:ext uri="{0D108BD9-81ED-4DB2-BD59-A6C34878D82A}">
                    <a16:rowId xmlns:a16="http://schemas.microsoft.com/office/drawing/2014/main" val="1313851931"/>
                  </a:ext>
                </a:extLst>
              </a:tr>
            </a:tbl>
          </a:graphicData>
        </a:graphic>
      </p:graphicFrame>
      <p:sp>
        <p:nvSpPr>
          <p:cNvPr id="17" name="ZoneTexte 16">
            <a:extLst>
              <a:ext uri="{FF2B5EF4-FFF2-40B4-BE49-F238E27FC236}">
                <a16:creationId xmlns:a16="http://schemas.microsoft.com/office/drawing/2014/main" id="{9EDA2106-1782-4F5E-B2F1-855DBD49031D}"/>
              </a:ext>
            </a:extLst>
          </p:cNvPr>
          <p:cNvSpPr txBox="1"/>
          <p:nvPr/>
        </p:nvSpPr>
        <p:spPr>
          <a:xfrm>
            <a:off x="593521" y="4858388"/>
            <a:ext cx="4240652" cy="369332"/>
          </a:xfrm>
          <a:prstGeom prst="rect">
            <a:avLst/>
          </a:prstGeom>
          <a:noFill/>
        </p:spPr>
        <p:txBody>
          <a:bodyPr wrap="square">
            <a:spAutoFit/>
          </a:bodyPr>
          <a:lstStyle/>
          <a:p>
            <a:r>
              <a:rPr lang="fr-FR" dirty="0">
                <a:solidFill>
                  <a:schemeClr val="tx1">
                    <a:lumMod val="75000"/>
                    <a:lumOff val="25000"/>
                  </a:schemeClr>
                </a:solidFill>
                <a:sym typeface="Wingdings" panose="05000000000000000000" pitchFamily="2" charset="2"/>
              </a:rPr>
              <a:t> </a:t>
            </a:r>
            <a:r>
              <a:rPr lang="fr-FR" dirty="0" err="1">
                <a:solidFill>
                  <a:schemeClr val="tx1">
                    <a:lumMod val="75000"/>
                    <a:lumOff val="25000"/>
                  </a:schemeClr>
                </a:solidFill>
              </a:rPr>
              <a:t>Faster</a:t>
            </a:r>
            <a:r>
              <a:rPr lang="fr-FR" dirty="0">
                <a:solidFill>
                  <a:schemeClr val="tx1">
                    <a:lumMod val="75000"/>
                    <a:lumOff val="25000"/>
                  </a:schemeClr>
                </a:solidFill>
              </a:rPr>
              <a:t> Calculation + </a:t>
            </a:r>
            <a:r>
              <a:rPr lang="fr-FR" dirty="0" err="1">
                <a:solidFill>
                  <a:schemeClr val="tx1">
                    <a:lumMod val="75000"/>
                    <a:lumOff val="25000"/>
                  </a:schemeClr>
                </a:solidFill>
              </a:rPr>
              <a:t>Better</a:t>
            </a:r>
            <a:r>
              <a:rPr lang="fr-FR" dirty="0">
                <a:solidFill>
                  <a:schemeClr val="tx1">
                    <a:lumMod val="75000"/>
                    <a:lumOff val="25000"/>
                  </a:schemeClr>
                </a:solidFill>
              </a:rPr>
              <a:t> Calculation</a:t>
            </a:r>
          </a:p>
        </p:txBody>
      </p:sp>
    </p:spTree>
    <p:extLst>
      <p:ext uri="{BB962C8B-B14F-4D97-AF65-F5344CB8AC3E}">
        <p14:creationId xmlns:p14="http://schemas.microsoft.com/office/powerpoint/2010/main" val="4436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198DD648-8F84-42B3-BC7E-F95D3C4F86F6}"/>
              </a:ext>
            </a:extLst>
          </p:cNvPr>
          <p:cNvSpPr txBox="1"/>
          <p:nvPr/>
        </p:nvSpPr>
        <p:spPr>
          <a:xfrm>
            <a:off x="3849196" y="1001789"/>
            <a:ext cx="2080786" cy="369332"/>
          </a:xfrm>
          <a:prstGeom prst="rect">
            <a:avLst/>
          </a:prstGeom>
          <a:noFill/>
          <a:ln w="28575">
            <a:solidFill>
              <a:srgbClr val="C00000"/>
            </a:solidFill>
          </a:ln>
        </p:spPr>
        <p:txBody>
          <a:bodyPr wrap="square" rtlCol="0">
            <a:spAutoFit/>
          </a:bodyPr>
          <a:lstStyle/>
          <a:p>
            <a:r>
              <a:rPr lang="fr-FR" dirty="0"/>
              <a:t>14236/14380 GO2Fr</a:t>
            </a:r>
          </a:p>
        </p:txBody>
      </p:sp>
      <p:sp>
        <p:nvSpPr>
          <p:cNvPr id="7" name="ZoneTexte 6">
            <a:extLst>
              <a:ext uri="{FF2B5EF4-FFF2-40B4-BE49-F238E27FC236}">
                <a16:creationId xmlns:a16="http://schemas.microsoft.com/office/drawing/2014/main" id="{6AC4FEDC-B164-496F-A350-5D13B559E19D}"/>
              </a:ext>
            </a:extLst>
          </p:cNvPr>
          <p:cNvSpPr txBox="1"/>
          <p:nvPr/>
        </p:nvSpPr>
        <p:spPr>
          <a:xfrm>
            <a:off x="561334" y="2089204"/>
            <a:ext cx="8054946" cy="584775"/>
          </a:xfrm>
          <a:prstGeom prst="rect">
            <a:avLst/>
          </a:prstGeom>
          <a:noFill/>
        </p:spPr>
        <p:txBody>
          <a:bodyPr wrap="square" rtlCol="0">
            <a:spAutoFit/>
          </a:bodyPr>
          <a:lstStyle/>
          <a:p>
            <a:r>
              <a:rPr lang="fr-FR" sz="1600" dirty="0" err="1">
                <a:solidFill>
                  <a:schemeClr val="tx1">
                    <a:lumMod val="75000"/>
                    <a:lumOff val="25000"/>
                  </a:schemeClr>
                </a:solidFill>
              </a:rPr>
              <a:t>When</a:t>
            </a:r>
            <a:r>
              <a:rPr lang="fr-FR" sz="1600" dirty="0">
                <a:solidFill>
                  <a:schemeClr val="tx1">
                    <a:lumMod val="75000"/>
                    <a:lumOff val="25000"/>
                  </a:schemeClr>
                </a:solidFill>
              </a:rPr>
              <a:t> </a:t>
            </a:r>
            <a:r>
              <a:rPr lang="fr-FR" sz="1600" b="1" dirty="0">
                <a:solidFill>
                  <a:schemeClr val="tx1">
                    <a:lumMod val="75000"/>
                    <a:lumOff val="25000"/>
                  </a:schemeClr>
                </a:solidFill>
              </a:rPr>
              <a:t>Gouge check </a:t>
            </a:r>
            <a:r>
              <a:rPr lang="fr-FR" sz="1600" dirty="0" err="1">
                <a:solidFill>
                  <a:schemeClr val="tx1">
                    <a:lumMod val="75000"/>
                    <a:lumOff val="25000"/>
                  </a:schemeClr>
                </a:solidFill>
              </a:rPr>
              <a:t>is</a:t>
            </a:r>
            <a:r>
              <a:rPr lang="fr-FR" sz="1600" b="1" dirty="0">
                <a:solidFill>
                  <a:schemeClr val="tx1">
                    <a:lumMod val="75000"/>
                    <a:lumOff val="25000"/>
                  </a:schemeClr>
                </a:solidFill>
              </a:rPr>
              <a:t> </a:t>
            </a:r>
            <a:r>
              <a:rPr lang="fr-FR" sz="1600" dirty="0">
                <a:solidFill>
                  <a:schemeClr val="tx1">
                    <a:lumMod val="75000"/>
                    <a:lumOff val="25000"/>
                  </a:schemeClr>
                </a:solidFill>
              </a:rPr>
              <a:t>set to </a:t>
            </a:r>
            <a:r>
              <a:rPr lang="fr-FR" sz="1600" b="1" dirty="0">
                <a:solidFill>
                  <a:schemeClr val="tx1">
                    <a:lumMod val="75000"/>
                    <a:lumOff val="25000"/>
                  </a:schemeClr>
                </a:solidFill>
              </a:rPr>
              <a:t>YES</a:t>
            </a:r>
            <a:r>
              <a:rPr lang="fr-FR" sz="1600" dirty="0">
                <a:solidFill>
                  <a:schemeClr val="tx1">
                    <a:lumMod val="75000"/>
                    <a:lumOff val="25000"/>
                  </a:schemeClr>
                </a:solidFill>
              </a:rPr>
              <a:t>,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consider</a:t>
            </a:r>
            <a:r>
              <a:rPr lang="fr-FR" sz="1600" dirty="0">
                <a:solidFill>
                  <a:schemeClr val="tx1">
                    <a:lumMod val="75000"/>
                    <a:lumOff val="25000"/>
                  </a:schemeClr>
                </a:solidFill>
              </a:rPr>
              <a:t> gouge check </a:t>
            </a:r>
            <a:r>
              <a:rPr lang="fr-FR" sz="1600" dirty="0" err="1">
                <a:solidFill>
                  <a:schemeClr val="tx1">
                    <a:lumMod val="75000"/>
                    <a:lumOff val="25000"/>
                  </a:schemeClr>
                </a:solidFill>
              </a:rPr>
              <a:t>only</a:t>
            </a:r>
            <a:r>
              <a:rPr lang="fr-FR" sz="1600" dirty="0">
                <a:solidFill>
                  <a:schemeClr val="tx1">
                    <a:lumMod val="75000"/>
                    <a:lumOff val="25000"/>
                  </a:schemeClr>
                </a:solidFill>
              </a:rPr>
              <a:t> for the </a:t>
            </a:r>
            <a:r>
              <a:rPr lang="fr-FR" sz="1600" b="1" dirty="0">
                <a:solidFill>
                  <a:schemeClr val="tx1">
                    <a:lumMod val="75000"/>
                    <a:lumOff val="25000"/>
                  </a:schemeClr>
                </a:solidFill>
              </a:rPr>
              <a:t>1st and last motions</a:t>
            </a:r>
            <a:r>
              <a:rPr lang="fr-FR" sz="1600" dirty="0">
                <a:solidFill>
                  <a:schemeClr val="tx1">
                    <a:lumMod val="75000"/>
                    <a:lumOff val="25000"/>
                  </a:schemeClr>
                </a:solidFill>
              </a:rPr>
              <a:t>, and the </a:t>
            </a:r>
            <a:r>
              <a:rPr lang="fr-FR" sz="1600" dirty="0" err="1">
                <a:solidFill>
                  <a:schemeClr val="tx1">
                    <a:lumMod val="75000"/>
                    <a:lumOff val="25000"/>
                  </a:schemeClr>
                </a:solidFill>
              </a:rPr>
              <a:t>intermediate</a:t>
            </a:r>
            <a:r>
              <a:rPr lang="fr-FR" sz="1600" dirty="0">
                <a:solidFill>
                  <a:schemeClr val="tx1">
                    <a:lumMod val="75000"/>
                    <a:lumOff val="25000"/>
                  </a:schemeClr>
                </a:solidFill>
              </a:rPr>
              <a:t> motions </a:t>
            </a:r>
            <a:r>
              <a:rPr lang="fr-FR" sz="1600" dirty="0" err="1">
                <a:solidFill>
                  <a:schemeClr val="tx1">
                    <a:lumMod val="75000"/>
                    <a:lumOff val="25000"/>
                  </a:schemeClr>
                </a:solidFill>
              </a:rPr>
              <a:t>defined</a:t>
            </a:r>
            <a:r>
              <a:rPr lang="fr-FR" sz="1600" dirty="0">
                <a:solidFill>
                  <a:schemeClr val="tx1">
                    <a:lumMod val="75000"/>
                    <a:lumOff val="25000"/>
                  </a:schemeClr>
                </a:solidFill>
              </a:rPr>
              <a:t> in </a:t>
            </a:r>
            <a:r>
              <a:rPr lang="fr-FR" sz="1600" b="1" dirty="0" err="1">
                <a:solidFill>
                  <a:schemeClr val="tx1">
                    <a:lumMod val="75000"/>
                    <a:lumOff val="25000"/>
                  </a:schemeClr>
                </a:solidFill>
              </a:rPr>
              <a:t>Movement</a:t>
            </a:r>
            <a:r>
              <a:rPr lang="fr-FR" sz="1600" dirty="0">
                <a:solidFill>
                  <a:schemeClr val="tx1">
                    <a:lumMod val="75000"/>
                    <a:lumOff val="25000"/>
                  </a:schemeClr>
                </a:solidFill>
              </a:rPr>
              <a:t> page are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respected</a:t>
            </a:r>
            <a:r>
              <a:rPr lang="fr-FR" sz="1600" dirty="0">
                <a:solidFill>
                  <a:schemeClr val="tx1">
                    <a:lumMod val="75000"/>
                    <a:lumOff val="25000"/>
                  </a:schemeClr>
                </a:solidFill>
              </a:rPr>
              <a:t>.</a:t>
            </a:r>
          </a:p>
        </p:txBody>
      </p:sp>
      <p:sp>
        <p:nvSpPr>
          <p:cNvPr id="15" name="Title 1">
            <a:extLst>
              <a:ext uri="{FF2B5EF4-FFF2-40B4-BE49-F238E27FC236}">
                <a16:creationId xmlns:a16="http://schemas.microsoft.com/office/drawing/2014/main" id="{249FD88E-4119-4B3A-8A57-62FB29551DC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39BC3A75-79E1-41E7-B607-79BE525E497D}"/>
              </a:ext>
            </a:extLst>
          </p:cNvPr>
          <p:cNvSpPr txBox="1"/>
          <p:nvPr/>
        </p:nvSpPr>
        <p:spPr>
          <a:xfrm>
            <a:off x="335360" y="837857"/>
            <a:ext cx="1912540" cy="646331"/>
          </a:xfrm>
          <a:prstGeom prst="rect">
            <a:avLst/>
          </a:prstGeom>
          <a:noFill/>
        </p:spPr>
        <p:txBody>
          <a:bodyPr wrap="square" rtlCol="0">
            <a:spAutoFit/>
          </a:bodyPr>
          <a:lstStyle/>
          <a:p>
            <a:r>
              <a:rPr lang="fr-FR" sz="3600" dirty="0" err="1">
                <a:latin typeface="+mn-lt"/>
              </a:rPr>
              <a:t>Milling</a:t>
            </a:r>
            <a:endParaRPr lang="fr-FR" sz="3600" dirty="0">
              <a:latin typeface="+mn-lt"/>
            </a:endParaRPr>
          </a:p>
        </p:txBody>
      </p:sp>
      <p:sp>
        <p:nvSpPr>
          <p:cNvPr id="14" name="ZoneTexte 13">
            <a:extLst>
              <a:ext uri="{FF2B5EF4-FFF2-40B4-BE49-F238E27FC236}">
                <a16:creationId xmlns:a16="http://schemas.microsoft.com/office/drawing/2014/main" id="{7606B794-B60B-4A98-981A-A2CFD6AD5A30}"/>
              </a:ext>
            </a:extLst>
          </p:cNvPr>
          <p:cNvSpPr txBox="1"/>
          <p:nvPr/>
        </p:nvSpPr>
        <p:spPr>
          <a:xfrm>
            <a:off x="551383" y="1531600"/>
            <a:ext cx="7599389" cy="461665"/>
          </a:xfrm>
          <a:prstGeom prst="rect">
            <a:avLst/>
          </a:prstGeom>
          <a:noFill/>
        </p:spPr>
        <p:txBody>
          <a:bodyPr wrap="square">
            <a:spAutoFit/>
          </a:bodyPr>
          <a:lstStyle/>
          <a:p>
            <a:r>
              <a:rPr lang="fr-FR" sz="2400" b="1" dirty="0" err="1"/>
              <a:t>Pockets</a:t>
            </a:r>
            <a:r>
              <a:rPr lang="fr-FR" sz="2400" b="1" dirty="0"/>
              <a:t>: Gouge Check </a:t>
            </a:r>
            <a:r>
              <a:rPr lang="fr-FR" sz="2400" dirty="0"/>
              <a:t>and</a:t>
            </a:r>
            <a:r>
              <a:rPr lang="fr-FR" sz="2400" b="1" dirty="0"/>
              <a:t> </a:t>
            </a:r>
            <a:r>
              <a:rPr lang="fr-FR" sz="2400" b="1" dirty="0" err="1"/>
              <a:t>Movement</a:t>
            </a:r>
            <a:r>
              <a:rPr lang="fr-FR" sz="2400" b="1" dirty="0"/>
              <a:t> Options</a:t>
            </a:r>
          </a:p>
        </p:txBody>
      </p:sp>
      <p:pic>
        <p:nvPicPr>
          <p:cNvPr id="3" name="Image 2">
            <a:extLst>
              <a:ext uri="{FF2B5EF4-FFF2-40B4-BE49-F238E27FC236}">
                <a16:creationId xmlns:a16="http://schemas.microsoft.com/office/drawing/2014/main" id="{002AEBCB-BC22-4019-868E-08D48DA82233}"/>
              </a:ext>
            </a:extLst>
          </p:cNvPr>
          <p:cNvPicPr>
            <a:picLocks noChangeAspect="1"/>
          </p:cNvPicPr>
          <p:nvPr/>
        </p:nvPicPr>
        <p:blipFill>
          <a:blip r:embed="rId3"/>
          <a:stretch>
            <a:fillRect/>
          </a:stretch>
        </p:blipFill>
        <p:spPr>
          <a:xfrm>
            <a:off x="3257945" y="2796622"/>
            <a:ext cx="4649259" cy="3887086"/>
          </a:xfrm>
          <a:prstGeom prst="rect">
            <a:avLst/>
          </a:prstGeom>
        </p:spPr>
      </p:pic>
    </p:spTree>
    <p:extLst>
      <p:ext uri="{BB962C8B-B14F-4D97-AF65-F5344CB8AC3E}">
        <p14:creationId xmlns:p14="http://schemas.microsoft.com/office/powerpoint/2010/main" val="164680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56FE84F-973D-4A08-AD25-06F92A405454}"/>
              </a:ext>
            </a:extLst>
          </p:cNvPr>
          <p:cNvPicPr>
            <a:picLocks noChangeAspect="1"/>
          </p:cNvPicPr>
          <p:nvPr/>
        </p:nvPicPr>
        <p:blipFill>
          <a:blip r:embed="rId2"/>
          <a:stretch>
            <a:fillRect/>
          </a:stretch>
        </p:blipFill>
        <p:spPr>
          <a:xfrm>
            <a:off x="2407900" y="4478263"/>
            <a:ext cx="2326448" cy="2368901"/>
          </a:xfrm>
          <a:prstGeom prst="rect">
            <a:avLst/>
          </a:prstGeom>
        </p:spPr>
      </p:pic>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3"/>
          <a:stretch>
            <a:fillRect/>
          </a:stretch>
        </p:blipFill>
        <p:spPr>
          <a:xfrm>
            <a:off x="249743" y="6062416"/>
            <a:ext cx="1776904" cy="520405"/>
          </a:xfrm>
          <a:prstGeom prst="rect">
            <a:avLst/>
          </a:prstGeom>
        </p:spPr>
      </p:pic>
      <p:pic>
        <p:nvPicPr>
          <p:cNvPr id="11" name="Image 10">
            <a:extLst>
              <a:ext uri="{FF2B5EF4-FFF2-40B4-BE49-F238E27FC236}">
                <a16:creationId xmlns:a16="http://schemas.microsoft.com/office/drawing/2014/main" id="{FCA6B6F8-91A4-4405-943D-81C7FA45AAD7}"/>
              </a:ext>
            </a:extLst>
          </p:cNvPr>
          <p:cNvPicPr>
            <a:picLocks noChangeAspect="1"/>
          </p:cNvPicPr>
          <p:nvPr/>
        </p:nvPicPr>
        <p:blipFill>
          <a:blip r:embed="rId4"/>
          <a:stretch>
            <a:fillRect/>
          </a:stretch>
        </p:blipFill>
        <p:spPr>
          <a:xfrm>
            <a:off x="4575" y="4489099"/>
            <a:ext cx="2326448" cy="2368901"/>
          </a:xfrm>
          <a:prstGeom prst="rect">
            <a:avLst/>
          </a:prstGeom>
        </p:spPr>
      </p:pic>
      <p:sp>
        <p:nvSpPr>
          <p:cNvPr id="7" name="ZoneTexte 6">
            <a:extLst>
              <a:ext uri="{FF2B5EF4-FFF2-40B4-BE49-F238E27FC236}">
                <a16:creationId xmlns:a16="http://schemas.microsoft.com/office/drawing/2014/main" id="{B0176BE2-453A-4479-8DD3-F81792B5A79D}"/>
              </a:ext>
            </a:extLst>
          </p:cNvPr>
          <p:cNvSpPr txBox="1"/>
          <p:nvPr/>
        </p:nvSpPr>
        <p:spPr>
          <a:xfrm>
            <a:off x="7826187" y="1741311"/>
            <a:ext cx="4157733" cy="830997"/>
          </a:xfrm>
          <a:prstGeom prst="rect">
            <a:avLst/>
          </a:prstGeom>
          <a:noFill/>
        </p:spPr>
        <p:txBody>
          <a:bodyPr wrap="square">
            <a:spAutoFit/>
          </a:bodyPr>
          <a:lstStyle/>
          <a:p>
            <a:r>
              <a:rPr lang="fr-FR" sz="1600" dirty="0" err="1"/>
              <a:t>Ability</a:t>
            </a:r>
            <a:r>
              <a:rPr lang="fr-FR" sz="1600" dirty="0"/>
              <a:t> to </a:t>
            </a:r>
            <a:r>
              <a:rPr lang="fr-FR" sz="1600" dirty="0" err="1"/>
              <a:t>define</a:t>
            </a:r>
            <a:r>
              <a:rPr lang="fr-FR" sz="1600" dirty="0"/>
              <a:t> a </a:t>
            </a:r>
            <a:r>
              <a:rPr lang="fr-FR" sz="1600" b="1" dirty="0" err="1"/>
              <a:t>negative</a:t>
            </a:r>
            <a:r>
              <a:rPr lang="fr-FR" sz="1600" b="1" dirty="0"/>
              <a:t> radius value</a:t>
            </a:r>
            <a:r>
              <a:rPr lang="fr-FR" sz="1600" dirty="0"/>
              <a:t>, in </a:t>
            </a:r>
            <a:r>
              <a:rPr lang="fr-FR" sz="1600" dirty="0" err="1"/>
              <a:t>order</a:t>
            </a:r>
            <a:r>
              <a:rPr lang="fr-FR" sz="1600" dirty="0"/>
              <a:t> to machine </a:t>
            </a:r>
            <a:r>
              <a:rPr lang="fr-FR" sz="1600" dirty="0" err="1"/>
              <a:t>inverted</a:t>
            </a:r>
            <a:r>
              <a:rPr lang="fr-FR" sz="1600" dirty="0"/>
              <a:t> </a:t>
            </a:r>
            <a:r>
              <a:rPr lang="fr-FR" sz="1600" dirty="0" err="1"/>
              <a:t>fillet</a:t>
            </a:r>
            <a:r>
              <a:rPr lang="fr-FR" sz="1600" dirty="0"/>
              <a:t> for a ‘slot’ </a:t>
            </a:r>
            <a:r>
              <a:rPr lang="fr-FR" sz="1600" dirty="0" err="1"/>
              <a:t>with</a:t>
            </a:r>
            <a:r>
              <a:rPr lang="fr-FR" sz="1600" dirty="0"/>
              <a:t> a </a:t>
            </a:r>
            <a:r>
              <a:rPr lang="fr-FR" sz="1600" dirty="0" err="1"/>
              <a:t>Side</a:t>
            </a:r>
            <a:r>
              <a:rPr lang="fr-FR" sz="1600" dirty="0"/>
              <a:t> and Face cutter.</a:t>
            </a:r>
          </a:p>
        </p:txBody>
      </p:sp>
      <p:sp>
        <p:nvSpPr>
          <p:cNvPr id="13" name="ZoneTexte 12">
            <a:extLst>
              <a:ext uri="{FF2B5EF4-FFF2-40B4-BE49-F238E27FC236}">
                <a16:creationId xmlns:a16="http://schemas.microsoft.com/office/drawing/2014/main" id="{CA58A50E-6531-46CD-8E16-9A3E8B70E1D0}"/>
              </a:ext>
            </a:extLst>
          </p:cNvPr>
          <p:cNvSpPr txBox="1"/>
          <p:nvPr/>
        </p:nvSpPr>
        <p:spPr>
          <a:xfrm>
            <a:off x="2700622" y="1577766"/>
            <a:ext cx="1080120" cy="369332"/>
          </a:xfrm>
          <a:prstGeom prst="rect">
            <a:avLst/>
          </a:prstGeom>
          <a:noFill/>
          <a:ln w="28575">
            <a:solidFill>
              <a:srgbClr val="C00000"/>
            </a:solidFill>
          </a:ln>
        </p:spPr>
        <p:txBody>
          <a:bodyPr wrap="square" rtlCol="0">
            <a:spAutoFit/>
          </a:bodyPr>
          <a:lstStyle/>
          <a:p>
            <a:r>
              <a:rPr lang="fr-FR" dirty="0"/>
              <a:t>GO2Fr</a:t>
            </a:r>
          </a:p>
        </p:txBody>
      </p:sp>
      <p:sp>
        <p:nvSpPr>
          <p:cNvPr id="15" name="Title 1">
            <a:extLst>
              <a:ext uri="{FF2B5EF4-FFF2-40B4-BE49-F238E27FC236}">
                <a16:creationId xmlns:a16="http://schemas.microsoft.com/office/drawing/2014/main" id="{73EB8218-AB63-40D3-8546-2484B61548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60CD78AD-B069-41D7-A8C2-1F1F0277AA82}"/>
              </a:ext>
            </a:extLst>
          </p:cNvPr>
          <p:cNvSpPr txBox="1"/>
          <p:nvPr/>
        </p:nvSpPr>
        <p:spPr>
          <a:xfrm>
            <a:off x="335360" y="837857"/>
            <a:ext cx="1912540" cy="646331"/>
          </a:xfrm>
          <a:prstGeom prst="rect">
            <a:avLst/>
          </a:prstGeom>
          <a:noFill/>
        </p:spPr>
        <p:txBody>
          <a:bodyPr wrap="square" rtlCol="0">
            <a:spAutoFit/>
          </a:bodyPr>
          <a:lstStyle/>
          <a:p>
            <a:r>
              <a:rPr lang="fr-FR" sz="3600" dirty="0" err="1">
                <a:latin typeface="+mn-lt"/>
              </a:rPr>
              <a:t>Milling</a:t>
            </a:r>
            <a:endParaRPr lang="fr-FR" sz="3600" dirty="0">
              <a:latin typeface="+mn-lt"/>
            </a:endParaRPr>
          </a:p>
        </p:txBody>
      </p:sp>
      <p:sp>
        <p:nvSpPr>
          <p:cNvPr id="14" name="ZoneTexte 13">
            <a:extLst>
              <a:ext uri="{FF2B5EF4-FFF2-40B4-BE49-F238E27FC236}">
                <a16:creationId xmlns:a16="http://schemas.microsoft.com/office/drawing/2014/main" id="{D1F91297-156A-4103-B7D3-769565785CC6}"/>
              </a:ext>
            </a:extLst>
          </p:cNvPr>
          <p:cNvSpPr txBox="1"/>
          <p:nvPr/>
        </p:nvSpPr>
        <p:spPr>
          <a:xfrm>
            <a:off x="551383" y="1531600"/>
            <a:ext cx="5378599" cy="461665"/>
          </a:xfrm>
          <a:prstGeom prst="rect">
            <a:avLst/>
          </a:prstGeom>
          <a:noFill/>
        </p:spPr>
        <p:txBody>
          <a:bodyPr wrap="square">
            <a:spAutoFit/>
          </a:bodyPr>
          <a:lstStyle/>
          <a:p>
            <a:r>
              <a:rPr lang="fr-FR" sz="2400" b="1" dirty="0"/>
              <a:t>Contouring</a:t>
            </a:r>
          </a:p>
        </p:txBody>
      </p:sp>
      <p:sp>
        <p:nvSpPr>
          <p:cNvPr id="18" name="ZoneTexte 17">
            <a:extLst>
              <a:ext uri="{FF2B5EF4-FFF2-40B4-BE49-F238E27FC236}">
                <a16:creationId xmlns:a16="http://schemas.microsoft.com/office/drawing/2014/main" id="{67D0D3C5-845A-4265-86B5-BDDDFD967737}"/>
              </a:ext>
            </a:extLst>
          </p:cNvPr>
          <p:cNvSpPr txBox="1"/>
          <p:nvPr/>
        </p:nvSpPr>
        <p:spPr>
          <a:xfrm>
            <a:off x="546521" y="2070949"/>
            <a:ext cx="5383462" cy="584775"/>
          </a:xfrm>
          <a:prstGeom prst="rect">
            <a:avLst/>
          </a:prstGeom>
          <a:noFill/>
        </p:spPr>
        <p:txBody>
          <a:bodyPr wrap="square">
            <a:spAutoFit/>
          </a:bodyPr>
          <a:lstStyle/>
          <a:p>
            <a:r>
              <a:rPr lang="fr-FR" sz="1600" b="1" dirty="0"/>
              <a:t>Altitude on the </a:t>
            </a:r>
            <a:r>
              <a:rPr lang="fr-FR" sz="1600" b="1" dirty="0" err="1"/>
              <a:t>bottom</a:t>
            </a:r>
            <a:r>
              <a:rPr lang="fr-FR" sz="1600" b="1" dirty="0"/>
              <a:t> </a:t>
            </a:r>
            <a:r>
              <a:rPr lang="fr-FR" sz="1600" dirty="0"/>
              <a:t>has a new </a:t>
            </a:r>
            <a:r>
              <a:rPr lang="fr-FR" sz="1600" dirty="0" err="1"/>
              <a:t>name</a:t>
            </a:r>
            <a:r>
              <a:rPr lang="fr-FR" sz="1600" dirty="0"/>
              <a:t> </a:t>
            </a:r>
            <a:r>
              <a:rPr lang="fr-FR" sz="1600" b="1" dirty="0"/>
              <a:t>Input Altitude, </a:t>
            </a:r>
            <a:r>
              <a:rPr lang="fr-FR" sz="1600" dirty="0" err="1"/>
              <a:t>because</a:t>
            </a:r>
            <a:r>
              <a:rPr lang="fr-FR" sz="1600" dirty="0"/>
              <a:t> </a:t>
            </a:r>
            <a:r>
              <a:rPr lang="fr-FR" sz="1600" dirty="0" err="1"/>
              <a:t>it</a:t>
            </a:r>
            <a:r>
              <a:rPr lang="fr-FR" sz="1600" dirty="0"/>
              <a:t> </a:t>
            </a:r>
            <a:r>
              <a:rPr lang="fr-FR" sz="1600" dirty="0" err="1"/>
              <a:t>now</a:t>
            </a:r>
            <a:r>
              <a:rPr lang="fr-FR" sz="1600" dirty="0"/>
              <a:t> </a:t>
            </a:r>
            <a:r>
              <a:rPr lang="fr-FR" sz="1600" dirty="0" err="1"/>
              <a:t>includes</a:t>
            </a:r>
            <a:r>
              <a:rPr lang="fr-FR" sz="1600" dirty="0"/>
              <a:t> </a:t>
            </a:r>
            <a:r>
              <a:rPr lang="fr-FR" sz="1600" b="1" dirty="0"/>
              <a:t>new options</a:t>
            </a:r>
            <a:r>
              <a:rPr lang="fr-FR" sz="1600" dirty="0"/>
              <a:t>.</a:t>
            </a:r>
          </a:p>
        </p:txBody>
      </p:sp>
      <p:pic>
        <p:nvPicPr>
          <p:cNvPr id="3" name="Image 2">
            <a:extLst>
              <a:ext uri="{FF2B5EF4-FFF2-40B4-BE49-F238E27FC236}">
                <a16:creationId xmlns:a16="http://schemas.microsoft.com/office/drawing/2014/main" id="{E61D5F66-EE95-4681-8206-8FD4110A5601}"/>
              </a:ext>
            </a:extLst>
          </p:cNvPr>
          <p:cNvPicPr>
            <a:picLocks noChangeAspect="1"/>
          </p:cNvPicPr>
          <p:nvPr/>
        </p:nvPicPr>
        <p:blipFill>
          <a:blip r:embed="rId5"/>
          <a:stretch>
            <a:fillRect/>
          </a:stretch>
        </p:blipFill>
        <p:spPr>
          <a:xfrm>
            <a:off x="2653970" y="3068085"/>
            <a:ext cx="2325378" cy="944316"/>
          </a:xfrm>
          <a:prstGeom prst="rect">
            <a:avLst/>
          </a:prstGeom>
        </p:spPr>
      </p:pic>
      <p:pic>
        <p:nvPicPr>
          <p:cNvPr id="5" name="Image 4">
            <a:extLst>
              <a:ext uri="{FF2B5EF4-FFF2-40B4-BE49-F238E27FC236}">
                <a16:creationId xmlns:a16="http://schemas.microsoft.com/office/drawing/2014/main" id="{445F89FB-2634-4CE0-AD0B-1815CA48DD1C}"/>
              </a:ext>
            </a:extLst>
          </p:cNvPr>
          <p:cNvPicPr>
            <a:picLocks noChangeAspect="1"/>
          </p:cNvPicPr>
          <p:nvPr/>
        </p:nvPicPr>
        <p:blipFill>
          <a:blip r:embed="rId6"/>
          <a:stretch>
            <a:fillRect/>
          </a:stretch>
        </p:blipFill>
        <p:spPr>
          <a:xfrm>
            <a:off x="647318" y="3068085"/>
            <a:ext cx="1833636" cy="508116"/>
          </a:xfrm>
          <a:prstGeom prst="rect">
            <a:avLst/>
          </a:prstGeom>
        </p:spPr>
      </p:pic>
      <p:cxnSp>
        <p:nvCxnSpPr>
          <p:cNvPr id="19" name="Connecteur droit avec flèche 18">
            <a:extLst>
              <a:ext uri="{FF2B5EF4-FFF2-40B4-BE49-F238E27FC236}">
                <a16:creationId xmlns:a16="http://schemas.microsoft.com/office/drawing/2014/main" id="{30F71391-B8BE-45EF-ACE1-D3B5306D2958}"/>
              </a:ext>
            </a:extLst>
          </p:cNvPr>
          <p:cNvCxnSpPr>
            <a:cxnSpLocks/>
          </p:cNvCxnSpPr>
          <p:nvPr/>
        </p:nvCxnSpPr>
        <p:spPr>
          <a:xfrm>
            <a:off x="2599285" y="5061098"/>
            <a:ext cx="54793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9E026232-4404-4969-9FED-B0AFCE18B96B}"/>
              </a:ext>
            </a:extLst>
          </p:cNvPr>
          <p:cNvCxnSpPr>
            <a:cxnSpLocks/>
          </p:cNvCxnSpPr>
          <p:nvPr/>
        </p:nvCxnSpPr>
        <p:spPr>
          <a:xfrm flipH="1">
            <a:off x="1527532" y="6309971"/>
            <a:ext cx="652197" cy="126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5044043B-2EFE-40EE-8E72-A8796CFED699}"/>
              </a:ext>
            </a:extLst>
          </p:cNvPr>
          <p:cNvSpPr txBox="1"/>
          <p:nvPr/>
        </p:nvSpPr>
        <p:spPr>
          <a:xfrm>
            <a:off x="1669263" y="2724940"/>
            <a:ext cx="802378" cy="369332"/>
          </a:xfrm>
          <a:prstGeom prst="rect">
            <a:avLst/>
          </a:prstGeom>
          <a:noFill/>
        </p:spPr>
        <p:txBody>
          <a:bodyPr wrap="square" rtlCol="0">
            <a:spAutoFit/>
          </a:bodyPr>
          <a:lstStyle/>
          <a:p>
            <a:r>
              <a:rPr lang="fr-FR" b="1" dirty="0">
                <a:solidFill>
                  <a:schemeClr val="tx1">
                    <a:lumMod val="75000"/>
                    <a:lumOff val="25000"/>
                  </a:schemeClr>
                </a:solidFill>
              </a:rPr>
              <a:t>V6.08</a:t>
            </a:r>
          </a:p>
        </p:txBody>
      </p:sp>
      <p:sp>
        <p:nvSpPr>
          <p:cNvPr id="20" name="ZoneTexte 19">
            <a:extLst>
              <a:ext uri="{FF2B5EF4-FFF2-40B4-BE49-F238E27FC236}">
                <a16:creationId xmlns:a16="http://schemas.microsoft.com/office/drawing/2014/main" id="{05E4D21E-F4ED-4E44-9BD8-49BC3D57EA8A}"/>
              </a:ext>
            </a:extLst>
          </p:cNvPr>
          <p:cNvSpPr txBox="1"/>
          <p:nvPr/>
        </p:nvSpPr>
        <p:spPr>
          <a:xfrm>
            <a:off x="2722649" y="2724940"/>
            <a:ext cx="802378" cy="369332"/>
          </a:xfrm>
          <a:prstGeom prst="rect">
            <a:avLst/>
          </a:prstGeom>
          <a:noFill/>
        </p:spPr>
        <p:txBody>
          <a:bodyPr wrap="square" rtlCol="0">
            <a:spAutoFit/>
          </a:bodyPr>
          <a:lstStyle/>
          <a:p>
            <a:r>
              <a:rPr lang="fr-FR" b="1" dirty="0">
                <a:solidFill>
                  <a:srgbClr val="C00000"/>
                </a:solidFill>
              </a:rPr>
              <a:t>V6.09</a:t>
            </a:r>
          </a:p>
        </p:txBody>
      </p:sp>
      <p:cxnSp>
        <p:nvCxnSpPr>
          <p:cNvPr id="22" name="Connecteur droit 21">
            <a:extLst>
              <a:ext uri="{FF2B5EF4-FFF2-40B4-BE49-F238E27FC236}">
                <a16:creationId xmlns:a16="http://schemas.microsoft.com/office/drawing/2014/main" id="{BF8A7CC6-5EB9-4484-9658-9C8D5F297993}"/>
              </a:ext>
            </a:extLst>
          </p:cNvPr>
          <p:cNvCxnSpPr>
            <a:cxnSpLocks/>
          </p:cNvCxnSpPr>
          <p:nvPr/>
        </p:nvCxnSpPr>
        <p:spPr>
          <a:xfrm>
            <a:off x="2578633" y="2717399"/>
            <a:ext cx="0" cy="115891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A6DEC7CD-8094-42B9-8DEF-7E47F5EEED9E}"/>
              </a:ext>
            </a:extLst>
          </p:cNvPr>
          <p:cNvPicPr>
            <a:picLocks noChangeAspect="1"/>
          </p:cNvPicPr>
          <p:nvPr/>
        </p:nvPicPr>
        <p:blipFill>
          <a:blip r:embed="rId7"/>
          <a:stretch>
            <a:fillRect/>
          </a:stretch>
        </p:blipFill>
        <p:spPr>
          <a:xfrm>
            <a:off x="4824382" y="4476059"/>
            <a:ext cx="2326448" cy="2368901"/>
          </a:xfrm>
          <a:prstGeom prst="rect">
            <a:avLst/>
          </a:prstGeom>
        </p:spPr>
      </p:pic>
      <p:cxnSp>
        <p:nvCxnSpPr>
          <p:cNvPr id="27" name="Connecteur droit avec flèche 26">
            <a:extLst>
              <a:ext uri="{FF2B5EF4-FFF2-40B4-BE49-F238E27FC236}">
                <a16:creationId xmlns:a16="http://schemas.microsoft.com/office/drawing/2014/main" id="{492A8C10-C1A5-42EC-ADAD-E4D85011AE31}"/>
              </a:ext>
            </a:extLst>
          </p:cNvPr>
          <p:cNvCxnSpPr>
            <a:cxnSpLocks/>
          </p:cNvCxnSpPr>
          <p:nvPr/>
        </p:nvCxnSpPr>
        <p:spPr>
          <a:xfrm>
            <a:off x="5040127" y="4951235"/>
            <a:ext cx="695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C8FC11CB-B14D-4B04-AB3F-5D0BAD0AC337}"/>
              </a:ext>
            </a:extLst>
          </p:cNvPr>
          <p:cNvCxnSpPr>
            <a:cxnSpLocks/>
          </p:cNvCxnSpPr>
          <p:nvPr/>
        </p:nvCxnSpPr>
        <p:spPr>
          <a:xfrm>
            <a:off x="2477717" y="6023430"/>
            <a:ext cx="54793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C4A3F510-EE53-49D2-8502-8C577FC9F23F}"/>
              </a:ext>
            </a:extLst>
          </p:cNvPr>
          <p:cNvCxnSpPr>
            <a:cxnSpLocks/>
          </p:cNvCxnSpPr>
          <p:nvPr/>
        </p:nvCxnSpPr>
        <p:spPr>
          <a:xfrm flipH="1">
            <a:off x="1269553" y="6557447"/>
            <a:ext cx="652197" cy="126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A85C684A-7CED-4733-BFA0-EB93309FE6F4}"/>
              </a:ext>
            </a:extLst>
          </p:cNvPr>
          <p:cNvCxnSpPr>
            <a:cxnSpLocks/>
          </p:cNvCxnSpPr>
          <p:nvPr/>
        </p:nvCxnSpPr>
        <p:spPr>
          <a:xfrm>
            <a:off x="5342521" y="5295020"/>
            <a:ext cx="695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71C0F5C8-41F2-4A16-B146-D737C397F85F}"/>
              </a:ext>
            </a:extLst>
          </p:cNvPr>
          <p:cNvSpPr txBox="1"/>
          <p:nvPr/>
        </p:nvSpPr>
        <p:spPr>
          <a:xfrm>
            <a:off x="672944" y="4104759"/>
            <a:ext cx="1402003" cy="369332"/>
          </a:xfrm>
          <a:prstGeom prst="rect">
            <a:avLst/>
          </a:prstGeom>
          <a:noFill/>
        </p:spPr>
        <p:txBody>
          <a:bodyPr wrap="square" rtlCol="0">
            <a:spAutoFit/>
          </a:bodyPr>
          <a:lstStyle/>
          <a:p>
            <a:r>
              <a:rPr lang="fr-FR" dirty="0"/>
              <a:t>On </a:t>
            </a:r>
            <a:r>
              <a:rPr lang="fr-FR" dirty="0" err="1"/>
              <a:t>bottom</a:t>
            </a:r>
            <a:endParaRPr lang="fr-FR" dirty="0"/>
          </a:p>
        </p:txBody>
      </p:sp>
      <p:sp>
        <p:nvSpPr>
          <p:cNvPr id="38" name="ZoneTexte 37">
            <a:extLst>
              <a:ext uri="{FF2B5EF4-FFF2-40B4-BE49-F238E27FC236}">
                <a16:creationId xmlns:a16="http://schemas.microsoft.com/office/drawing/2014/main" id="{50C29222-2F00-462A-8339-43EAB726AA32}"/>
              </a:ext>
            </a:extLst>
          </p:cNvPr>
          <p:cNvSpPr txBox="1"/>
          <p:nvPr/>
        </p:nvSpPr>
        <p:spPr>
          <a:xfrm>
            <a:off x="3022914" y="4096244"/>
            <a:ext cx="1402003" cy="369332"/>
          </a:xfrm>
          <a:prstGeom prst="rect">
            <a:avLst/>
          </a:prstGeom>
          <a:noFill/>
        </p:spPr>
        <p:txBody>
          <a:bodyPr wrap="square" rtlCol="0">
            <a:spAutoFit/>
          </a:bodyPr>
          <a:lstStyle/>
          <a:p>
            <a:r>
              <a:rPr lang="fr-FR" dirty="0" err="1"/>
              <a:t>Cavity</a:t>
            </a:r>
            <a:endParaRPr lang="fr-FR" dirty="0"/>
          </a:p>
        </p:txBody>
      </p:sp>
      <p:sp>
        <p:nvSpPr>
          <p:cNvPr id="39" name="ZoneTexte 38">
            <a:extLst>
              <a:ext uri="{FF2B5EF4-FFF2-40B4-BE49-F238E27FC236}">
                <a16:creationId xmlns:a16="http://schemas.microsoft.com/office/drawing/2014/main" id="{80405A79-F817-4883-82FB-0ABB52751F1E}"/>
              </a:ext>
            </a:extLst>
          </p:cNvPr>
          <p:cNvSpPr txBox="1"/>
          <p:nvPr/>
        </p:nvSpPr>
        <p:spPr>
          <a:xfrm>
            <a:off x="5618138" y="4096244"/>
            <a:ext cx="1402003" cy="369332"/>
          </a:xfrm>
          <a:prstGeom prst="rect">
            <a:avLst/>
          </a:prstGeom>
          <a:noFill/>
        </p:spPr>
        <p:txBody>
          <a:bodyPr wrap="square" rtlCol="0">
            <a:spAutoFit/>
          </a:bodyPr>
          <a:lstStyle/>
          <a:p>
            <a:r>
              <a:rPr lang="fr-FR" dirty="0"/>
              <a:t>On </a:t>
            </a:r>
            <a:r>
              <a:rPr lang="fr-FR" dirty="0" err="1"/>
              <a:t>tool</a:t>
            </a:r>
            <a:r>
              <a:rPr lang="fr-FR" dirty="0"/>
              <a:t> top</a:t>
            </a:r>
          </a:p>
        </p:txBody>
      </p:sp>
      <p:pic>
        <p:nvPicPr>
          <p:cNvPr id="41" name="Image 40">
            <a:extLst>
              <a:ext uri="{FF2B5EF4-FFF2-40B4-BE49-F238E27FC236}">
                <a16:creationId xmlns:a16="http://schemas.microsoft.com/office/drawing/2014/main" id="{07FD3EF0-EDBA-490A-8476-0DC936BE7CF5}"/>
              </a:ext>
            </a:extLst>
          </p:cNvPr>
          <p:cNvPicPr>
            <a:picLocks noChangeAspect="1"/>
          </p:cNvPicPr>
          <p:nvPr/>
        </p:nvPicPr>
        <p:blipFill>
          <a:blip r:embed="rId8"/>
          <a:stretch>
            <a:fillRect/>
          </a:stretch>
        </p:blipFill>
        <p:spPr>
          <a:xfrm>
            <a:off x="9699221" y="2806126"/>
            <a:ext cx="2488204" cy="2412549"/>
          </a:xfrm>
          <a:prstGeom prst="rect">
            <a:avLst/>
          </a:prstGeom>
        </p:spPr>
      </p:pic>
      <p:pic>
        <p:nvPicPr>
          <p:cNvPr id="43" name="Image 42">
            <a:extLst>
              <a:ext uri="{FF2B5EF4-FFF2-40B4-BE49-F238E27FC236}">
                <a16:creationId xmlns:a16="http://schemas.microsoft.com/office/drawing/2014/main" id="{F93C7033-E823-41D6-9C6D-2F17E1CA8A6E}"/>
              </a:ext>
            </a:extLst>
          </p:cNvPr>
          <p:cNvPicPr>
            <a:picLocks noChangeAspect="1"/>
          </p:cNvPicPr>
          <p:nvPr/>
        </p:nvPicPr>
        <p:blipFill>
          <a:blip r:embed="rId9"/>
          <a:stretch>
            <a:fillRect/>
          </a:stretch>
        </p:blipFill>
        <p:spPr>
          <a:xfrm>
            <a:off x="8112094" y="4096244"/>
            <a:ext cx="2606494" cy="1179408"/>
          </a:xfrm>
          <a:prstGeom prst="rect">
            <a:avLst/>
          </a:prstGeom>
        </p:spPr>
      </p:pic>
    </p:spTree>
    <p:extLst>
      <p:ext uri="{BB962C8B-B14F-4D97-AF65-F5344CB8AC3E}">
        <p14:creationId xmlns:p14="http://schemas.microsoft.com/office/powerpoint/2010/main" val="3992808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1" name="ZoneTexte 10">
            <a:extLst>
              <a:ext uri="{FF2B5EF4-FFF2-40B4-BE49-F238E27FC236}">
                <a16:creationId xmlns:a16="http://schemas.microsoft.com/office/drawing/2014/main" id="{376CBE12-7D3A-488A-9D75-4FC50481D74B}"/>
              </a:ext>
            </a:extLst>
          </p:cNvPr>
          <p:cNvSpPr txBox="1"/>
          <p:nvPr/>
        </p:nvSpPr>
        <p:spPr>
          <a:xfrm>
            <a:off x="2038068" y="1586387"/>
            <a:ext cx="1512168" cy="369332"/>
          </a:xfrm>
          <a:prstGeom prst="rect">
            <a:avLst/>
          </a:prstGeom>
          <a:noFill/>
          <a:ln w="28575">
            <a:solidFill>
              <a:srgbClr val="C00000"/>
            </a:solidFill>
          </a:ln>
        </p:spPr>
        <p:txBody>
          <a:bodyPr wrap="square" rtlCol="0">
            <a:spAutoFit/>
          </a:bodyPr>
          <a:lstStyle/>
          <a:p>
            <a:r>
              <a:rPr lang="fr-FR" dirty="0"/>
              <a:t>GO2Gmbh</a:t>
            </a:r>
          </a:p>
        </p:txBody>
      </p:sp>
      <p:sp>
        <p:nvSpPr>
          <p:cNvPr id="16" name="Title 1">
            <a:extLst>
              <a:ext uri="{FF2B5EF4-FFF2-40B4-BE49-F238E27FC236}">
                <a16:creationId xmlns:a16="http://schemas.microsoft.com/office/drawing/2014/main" id="{649EB688-0568-4E5F-9437-3F1DAEE7139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7" name="ZoneTexte 16">
            <a:extLst>
              <a:ext uri="{FF2B5EF4-FFF2-40B4-BE49-F238E27FC236}">
                <a16:creationId xmlns:a16="http://schemas.microsoft.com/office/drawing/2014/main" id="{AB52F16C-C1E5-41CD-B3A3-061592B33981}"/>
              </a:ext>
            </a:extLst>
          </p:cNvPr>
          <p:cNvSpPr txBox="1"/>
          <p:nvPr/>
        </p:nvSpPr>
        <p:spPr>
          <a:xfrm>
            <a:off x="335360" y="837857"/>
            <a:ext cx="1912540" cy="646331"/>
          </a:xfrm>
          <a:prstGeom prst="rect">
            <a:avLst/>
          </a:prstGeom>
          <a:noFill/>
        </p:spPr>
        <p:txBody>
          <a:bodyPr wrap="square" rtlCol="0">
            <a:spAutoFit/>
          </a:bodyPr>
          <a:lstStyle/>
          <a:p>
            <a:r>
              <a:rPr lang="fr-FR" sz="3600" dirty="0" err="1">
                <a:latin typeface="+mn-lt"/>
              </a:rPr>
              <a:t>Milling</a:t>
            </a:r>
            <a:endParaRPr lang="fr-FR" sz="3600" dirty="0">
              <a:latin typeface="+mn-lt"/>
            </a:endParaRPr>
          </a:p>
        </p:txBody>
      </p:sp>
      <p:sp>
        <p:nvSpPr>
          <p:cNvPr id="14" name="ZoneTexte 13">
            <a:extLst>
              <a:ext uri="{FF2B5EF4-FFF2-40B4-BE49-F238E27FC236}">
                <a16:creationId xmlns:a16="http://schemas.microsoft.com/office/drawing/2014/main" id="{89EF9651-328B-4F95-8792-2DABE734414F}"/>
              </a:ext>
            </a:extLst>
          </p:cNvPr>
          <p:cNvSpPr txBox="1"/>
          <p:nvPr/>
        </p:nvSpPr>
        <p:spPr>
          <a:xfrm>
            <a:off x="504050" y="2241508"/>
            <a:ext cx="6577233" cy="338554"/>
          </a:xfrm>
          <a:prstGeom prst="rect">
            <a:avLst/>
          </a:prstGeom>
          <a:noFill/>
        </p:spPr>
        <p:txBody>
          <a:bodyPr wrap="square">
            <a:spAutoFit/>
          </a:bodyPr>
          <a:lstStyle/>
          <a:p>
            <a:r>
              <a:rPr lang="fr-FR" sz="1600" dirty="0" err="1">
                <a:solidFill>
                  <a:schemeClr val="tx1">
                    <a:lumMod val="75000"/>
                    <a:lumOff val="25000"/>
                  </a:schemeClr>
                </a:solidFill>
              </a:rPr>
              <a:t>Ability</a:t>
            </a:r>
            <a:r>
              <a:rPr lang="fr-FR" sz="1600" dirty="0">
                <a:solidFill>
                  <a:schemeClr val="tx1">
                    <a:lumMod val="75000"/>
                    <a:lumOff val="25000"/>
                  </a:schemeClr>
                </a:solidFill>
              </a:rPr>
              <a:t> to use the ‘</a:t>
            </a:r>
            <a:r>
              <a:rPr lang="fr-FR" sz="1600" b="1" dirty="0" err="1">
                <a:solidFill>
                  <a:schemeClr val="tx1">
                    <a:lumMod val="75000"/>
                    <a:lumOff val="25000"/>
                  </a:schemeClr>
                </a:solidFill>
              </a:rPr>
              <a:t>Inverted</a:t>
            </a:r>
            <a:r>
              <a:rPr lang="fr-FR" sz="1600" b="1" dirty="0">
                <a:solidFill>
                  <a:schemeClr val="tx1">
                    <a:lumMod val="75000"/>
                    <a:lumOff val="25000"/>
                  </a:schemeClr>
                </a:solidFill>
              </a:rPr>
              <a:t> Single-Angle</a:t>
            </a:r>
            <a:r>
              <a:rPr lang="fr-FR" sz="1600" dirty="0">
                <a:solidFill>
                  <a:schemeClr val="tx1">
                    <a:lumMod val="75000"/>
                    <a:lumOff val="25000"/>
                  </a:schemeClr>
                </a:solidFill>
              </a:rPr>
              <a:t>’ cutter </a:t>
            </a:r>
            <a:r>
              <a:rPr lang="fr-FR" sz="1600" dirty="0" err="1">
                <a:solidFill>
                  <a:schemeClr val="tx1">
                    <a:lumMod val="75000"/>
                    <a:lumOff val="25000"/>
                  </a:schemeClr>
                </a:solidFill>
              </a:rPr>
              <a:t>with</a:t>
            </a:r>
            <a:r>
              <a:rPr lang="fr-FR" sz="1600" dirty="0">
                <a:solidFill>
                  <a:schemeClr val="tx1">
                    <a:lumMod val="75000"/>
                    <a:lumOff val="25000"/>
                  </a:schemeClr>
                </a:solidFill>
              </a:rPr>
              <a:t> </a:t>
            </a:r>
            <a:r>
              <a:rPr lang="fr-FR" sz="1600" b="1" dirty="0">
                <a:solidFill>
                  <a:schemeClr val="tx1">
                    <a:lumMod val="75000"/>
                    <a:lumOff val="25000"/>
                  </a:schemeClr>
                </a:solidFill>
              </a:rPr>
              <a:t>Pocket</a:t>
            </a:r>
            <a:r>
              <a:rPr lang="fr-FR" sz="1600" dirty="0">
                <a:solidFill>
                  <a:schemeClr val="tx1">
                    <a:lumMod val="75000"/>
                    <a:lumOff val="25000"/>
                  </a:schemeClr>
                </a:solidFill>
              </a:rPr>
              <a:t> </a:t>
            </a:r>
            <a:r>
              <a:rPr lang="fr-FR" sz="1600" dirty="0" err="1">
                <a:solidFill>
                  <a:schemeClr val="tx1">
                    <a:lumMod val="75000"/>
                    <a:lumOff val="25000"/>
                  </a:schemeClr>
                </a:solidFill>
              </a:rPr>
              <a:t>operation</a:t>
            </a:r>
            <a:r>
              <a:rPr lang="fr-FR" sz="1600" dirty="0">
                <a:solidFill>
                  <a:schemeClr val="tx1">
                    <a:lumMod val="75000"/>
                    <a:lumOff val="25000"/>
                  </a:schemeClr>
                </a:solidFill>
              </a:rPr>
              <a:t>.</a:t>
            </a:r>
          </a:p>
        </p:txBody>
      </p:sp>
      <p:sp>
        <p:nvSpPr>
          <p:cNvPr id="18" name="ZoneTexte 17">
            <a:extLst>
              <a:ext uri="{FF2B5EF4-FFF2-40B4-BE49-F238E27FC236}">
                <a16:creationId xmlns:a16="http://schemas.microsoft.com/office/drawing/2014/main" id="{CF5D77C2-C02E-4491-A8B8-F769DD218820}"/>
              </a:ext>
            </a:extLst>
          </p:cNvPr>
          <p:cNvSpPr txBox="1"/>
          <p:nvPr/>
        </p:nvSpPr>
        <p:spPr>
          <a:xfrm>
            <a:off x="551384" y="2653661"/>
            <a:ext cx="10649503" cy="584775"/>
          </a:xfrm>
          <a:prstGeom prst="rect">
            <a:avLst/>
          </a:prstGeom>
          <a:noFill/>
        </p:spPr>
        <p:txBody>
          <a:bodyPr wrap="square">
            <a:spAutoFit/>
          </a:bodyPr>
          <a:lstStyle/>
          <a:p>
            <a:r>
              <a:rPr lang="fr-FR" sz="1600" dirty="0">
                <a:solidFill>
                  <a:schemeClr val="tx1">
                    <a:lumMod val="75000"/>
                    <a:lumOff val="25000"/>
                  </a:schemeClr>
                </a:solidFill>
              </a:rPr>
              <a:t>The </a:t>
            </a:r>
            <a:r>
              <a:rPr lang="fr-FR" sz="1600" dirty="0" err="1">
                <a:solidFill>
                  <a:schemeClr val="tx1">
                    <a:lumMod val="75000"/>
                    <a:lumOff val="25000"/>
                  </a:schemeClr>
                </a:solidFill>
              </a:rPr>
              <a:t>purpose</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to machine a </a:t>
            </a:r>
            <a:r>
              <a:rPr lang="fr-FR" sz="1600" dirty="0" err="1">
                <a:solidFill>
                  <a:schemeClr val="tx1">
                    <a:lumMod val="75000"/>
                    <a:lumOff val="25000"/>
                  </a:schemeClr>
                </a:solidFill>
              </a:rPr>
              <a:t>bottom</a:t>
            </a:r>
            <a:r>
              <a:rPr lang="fr-FR" sz="1600" dirty="0">
                <a:solidFill>
                  <a:schemeClr val="tx1">
                    <a:lumMod val="75000"/>
                    <a:lumOff val="25000"/>
                  </a:schemeClr>
                </a:solidFill>
              </a:rPr>
              <a:t> of </a:t>
            </a:r>
            <a:r>
              <a:rPr lang="fr-FR" sz="1600" dirty="0" err="1">
                <a:solidFill>
                  <a:schemeClr val="tx1">
                    <a:lumMod val="75000"/>
                    <a:lumOff val="25000"/>
                  </a:schemeClr>
                </a:solidFill>
              </a:rPr>
              <a:t>pocket</a:t>
            </a:r>
            <a:r>
              <a:rPr lang="fr-FR" sz="1600" dirty="0">
                <a:solidFill>
                  <a:schemeClr val="tx1">
                    <a:lumMod val="75000"/>
                    <a:lumOff val="25000"/>
                  </a:schemeClr>
                </a:solidFill>
              </a:rPr>
              <a:t> and </a:t>
            </a:r>
            <a:r>
              <a:rPr lang="fr-FR" sz="1600" dirty="0" err="1">
                <a:solidFill>
                  <a:schemeClr val="tx1">
                    <a:lumMod val="75000"/>
                    <a:lumOff val="25000"/>
                  </a:schemeClr>
                </a:solidFill>
              </a:rPr>
              <a:t>tapered</a:t>
            </a:r>
            <a:r>
              <a:rPr lang="fr-FR" sz="1600" dirty="0">
                <a:solidFill>
                  <a:schemeClr val="tx1">
                    <a:lumMod val="75000"/>
                    <a:lumOff val="25000"/>
                  </a:schemeClr>
                </a:solidFill>
              </a:rPr>
              <a:t> </a:t>
            </a:r>
            <a:r>
              <a:rPr lang="fr-FR" sz="1600" dirty="0" err="1">
                <a:solidFill>
                  <a:schemeClr val="tx1">
                    <a:lumMod val="75000"/>
                    <a:lumOff val="25000"/>
                  </a:schemeClr>
                </a:solidFill>
              </a:rPr>
              <a:t>sides</a:t>
            </a:r>
            <a:r>
              <a:rPr lang="fr-FR" sz="1600" dirty="0">
                <a:solidFill>
                  <a:schemeClr val="tx1">
                    <a:lumMod val="75000"/>
                    <a:lumOff val="25000"/>
                  </a:schemeClr>
                </a:solidFill>
              </a:rPr>
              <a:t> of </a:t>
            </a:r>
            <a:r>
              <a:rPr lang="fr-FR" sz="1600" dirty="0" err="1">
                <a:solidFill>
                  <a:schemeClr val="tx1">
                    <a:lumMod val="75000"/>
                    <a:lumOff val="25000"/>
                  </a:schemeClr>
                </a:solidFill>
              </a:rPr>
              <a:t>pocket</a:t>
            </a:r>
            <a:r>
              <a:rPr lang="fr-FR" sz="1600" dirty="0">
                <a:solidFill>
                  <a:schemeClr val="tx1">
                    <a:lumMod val="75000"/>
                    <a:lumOff val="25000"/>
                  </a:schemeClr>
                </a:solidFill>
              </a:rPr>
              <a:t> in one go. </a:t>
            </a:r>
          </a:p>
          <a:p>
            <a:r>
              <a:rPr lang="fr-FR" sz="1600" dirty="0">
                <a:solidFill>
                  <a:schemeClr val="tx1">
                    <a:lumMod val="75000"/>
                    <a:lumOff val="25000"/>
                  </a:schemeClr>
                </a:solidFill>
              </a:rPr>
              <a:t>This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why</a:t>
            </a:r>
            <a:r>
              <a:rPr lang="fr-FR" sz="1600" dirty="0">
                <a:solidFill>
                  <a:schemeClr val="tx1">
                    <a:lumMod val="75000"/>
                    <a:lumOff val="25000"/>
                  </a:schemeClr>
                </a:solidFill>
              </a:rPr>
              <a:t> </a:t>
            </a:r>
            <a:r>
              <a:rPr lang="fr-FR" sz="1600" dirty="0" err="1">
                <a:solidFill>
                  <a:schemeClr val="tx1">
                    <a:lumMod val="75000"/>
                    <a:lumOff val="25000"/>
                  </a:schemeClr>
                </a:solidFill>
              </a:rPr>
              <a:t>some</a:t>
            </a:r>
            <a:r>
              <a:rPr lang="fr-FR" sz="1600" dirty="0">
                <a:solidFill>
                  <a:schemeClr val="tx1">
                    <a:lumMod val="75000"/>
                    <a:lumOff val="25000"/>
                  </a:schemeClr>
                </a:solidFill>
              </a:rPr>
              <a:t> </a:t>
            </a:r>
            <a:r>
              <a:rPr lang="fr-FR" sz="1600" dirty="0" err="1">
                <a:solidFill>
                  <a:schemeClr val="tx1">
                    <a:lumMod val="75000"/>
                    <a:lumOff val="25000"/>
                  </a:schemeClr>
                </a:solidFill>
              </a:rPr>
              <a:t>parameters</a:t>
            </a:r>
            <a:r>
              <a:rPr lang="fr-FR" sz="1600" dirty="0">
                <a:solidFill>
                  <a:schemeClr val="tx1">
                    <a:lumMod val="75000"/>
                    <a:lumOff val="25000"/>
                  </a:schemeClr>
                </a:solidFill>
              </a:rPr>
              <a:t> of </a:t>
            </a:r>
            <a:r>
              <a:rPr lang="fr-FR" sz="1600" dirty="0" err="1">
                <a:solidFill>
                  <a:schemeClr val="tx1">
                    <a:lumMod val="75000"/>
                    <a:lumOff val="25000"/>
                  </a:schemeClr>
                </a:solidFill>
              </a:rPr>
              <a:t>pocket</a:t>
            </a:r>
            <a:r>
              <a:rPr lang="fr-FR" sz="1600" dirty="0">
                <a:solidFill>
                  <a:schemeClr val="tx1">
                    <a:lumMod val="75000"/>
                    <a:lumOff val="25000"/>
                  </a:schemeClr>
                </a:solidFill>
              </a:rPr>
              <a:t> are </a:t>
            </a:r>
            <a:r>
              <a:rPr lang="fr-FR" sz="1600" dirty="0" err="1">
                <a:solidFill>
                  <a:schemeClr val="tx1">
                    <a:lumMod val="75000"/>
                    <a:lumOff val="25000"/>
                  </a:schemeClr>
                </a:solidFill>
              </a:rPr>
              <a:t>automatically</a:t>
            </a:r>
            <a:r>
              <a:rPr lang="fr-FR" sz="1600" dirty="0">
                <a:solidFill>
                  <a:schemeClr val="tx1">
                    <a:lumMod val="75000"/>
                    <a:lumOff val="25000"/>
                  </a:schemeClr>
                </a:solidFill>
              </a:rPr>
              <a:t> set and </a:t>
            </a:r>
            <a:r>
              <a:rPr lang="fr-FR" sz="1600" dirty="0" err="1">
                <a:solidFill>
                  <a:schemeClr val="tx1">
                    <a:lumMod val="75000"/>
                    <a:lumOff val="25000"/>
                  </a:schemeClr>
                </a:solidFill>
              </a:rPr>
              <a:t>greyed</a:t>
            </a:r>
            <a:r>
              <a:rPr lang="fr-FR" sz="1600" dirty="0">
                <a:solidFill>
                  <a:schemeClr val="tx1">
                    <a:lumMod val="75000"/>
                    <a:lumOff val="25000"/>
                  </a:schemeClr>
                </a:solidFill>
              </a:rPr>
              <a:t> out: Z </a:t>
            </a:r>
            <a:r>
              <a:rPr lang="fr-FR" sz="1600" dirty="0" err="1">
                <a:solidFill>
                  <a:schemeClr val="tx1">
                    <a:lumMod val="75000"/>
                    <a:lumOff val="25000"/>
                  </a:schemeClr>
                </a:solidFill>
              </a:rPr>
              <a:t>step</a:t>
            </a:r>
            <a:r>
              <a:rPr lang="fr-FR" sz="1600" dirty="0">
                <a:solidFill>
                  <a:schemeClr val="tx1">
                    <a:lumMod val="75000"/>
                    <a:lumOff val="25000"/>
                  </a:schemeClr>
                </a:solidFill>
              </a:rPr>
              <a:t> and </a:t>
            </a:r>
            <a:r>
              <a:rPr lang="fr-FR" sz="1600" dirty="0" err="1">
                <a:solidFill>
                  <a:schemeClr val="tx1">
                    <a:lumMod val="75000"/>
                    <a:lumOff val="25000"/>
                  </a:schemeClr>
                </a:solidFill>
              </a:rPr>
              <a:t>steps</a:t>
            </a:r>
            <a:r>
              <a:rPr lang="fr-FR" sz="1600" dirty="0">
                <a:solidFill>
                  <a:schemeClr val="tx1">
                    <a:lumMod val="75000"/>
                    <a:lumOff val="25000"/>
                  </a:schemeClr>
                </a:solidFill>
              </a:rPr>
              <a:t> </a:t>
            </a:r>
            <a:r>
              <a:rPr lang="fr-FR" sz="1600" dirty="0" err="1">
                <a:solidFill>
                  <a:schemeClr val="tx1">
                    <a:lumMod val="75000"/>
                    <a:lumOff val="25000"/>
                  </a:schemeClr>
                </a:solidFill>
              </a:rPr>
              <a:t>ajustment</a:t>
            </a:r>
            <a:r>
              <a:rPr lang="fr-FR" sz="1600" dirty="0">
                <a:solidFill>
                  <a:schemeClr val="tx1">
                    <a:lumMod val="75000"/>
                    <a:lumOff val="25000"/>
                  </a:schemeClr>
                </a:solidFill>
              </a:rPr>
              <a:t>, and Z </a:t>
            </a:r>
            <a:r>
              <a:rPr lang="fr-FR" sz="1600" dirty="0" err="1">
                <a:solidFill>
                  <a:schemeClr val="tx1">
                    <a:lumMod val="75000"/>
                    <a:lumOff val="25000"/>
                  </a:schemeClr>
                </a:solidFill>
              </a:rPr>
              <a:t>allowance</a:t>
            </a:r>
            <a:r>
              <a:rPr lang="fr-FR" sz="1600" dirty="0">
                <a:solidFill>
                  <a:schemeClr val="tx1">
                    <a:lumMod val="75000"/>
                    <a:lumOff val="25000"/>
                  </a:schemeClr>
                </a:solidFill>
              </a:rPr>
              <a:t>. </a:t>
            </a:r>
          </a:p>
        </p:txBody>
      </p:sp>
      <p:pic>
        <p:nvPicPr>
          <p:cNvPr id="4" name="Image 3">
            <a:extLst>
              <a:ext uri="{FF2B5EF4-FFF2-40B4-BE49-F238E27FC236}">
                <a16:creationId xmlns:a16="http://schemas.microsoft.com/office/drawing/2014/main" id="{29A1D0C3-4C41-4337-90CF-DAFF46DBAA30}"/>
              </a:ext>
            </a:extLst>
          </p:cNvPr>
          <p:cNvPicPr>
            <a:picLocks noChangeAspect="1"/>
          </p:cNvPicPr>
          <p:nvPr/>
        </p:nvPicPr>
        <p:blipFill>
          <a:blip r:embed="rId3"/>
          <a:stretch>
            <a:fillRect/>
          </a:stretch>
        </p:blipFill>
        <p:spPr>
          <a:xfrm>
            <a:off x="345440" y="3763301"/>
            <a:ext cx="4471109" cy="3070239"/>
          </a:xfrm>
          <a:prstGeom prst="rect">
            <a:avLst/>
          </a:prstGeom>
        </p:spPr>
      </p:pic>
      <p:pic>
        <p:nvPicPr>
          <p:cNvPr id="6" name="Image 5">
            <a:extLst>
              <a:ext uri="{FF2B5EF4-FFF2-40B4-BE49-F238E27FC236}">
                <a16:creationId xmlns:a16="http://schemas.microsoft.com/office/drawing/2014/main" id="{4BF78716-1D7C-4636-8317-B226AC46CF8F}"/>
              </a:ext>
            </a:extLst>
          </p:cNvPr>
          <p:cNvPicPr>
            <a:picLocks noChangeAspect="1"/>
          </p:cNvPicPr>
          <p:nvPr/>
        </p:nvPicPr>
        <p:blipFill>
          <a:blip r:embed="rId4"/>
          <a:stretch>
            <a:fillRect/>
          </a:stretch>
        </p:blipFill>
        <p:spPr>
          <a:xfrm>
            <a:off x="5795225" y="3752655"/>
            <a:ext cx="4816008" cy="3105345"/>
          </a:xfrm>
          <a:prstGeom prst="rect">
            <a:avLst/>
          </a:prstGeom>
        </p:spPr>
      </p:pic>
      <p:sp>
        <p:nvSpPr>
          <p:cNvPr id="19" name="ZoneTexte 18">
            <a:extLst>
              <a:ext uri="{FF2B5EF4-FFF2-40B4-BE49-F238E27FC236}">
                <a16:creationId xmlns:a16="http://schemas.microsoft.com/office/drawing/2014/main" id="{63EDAD84-3EBC-4858-BDC6-33CE8D3DE6A0}"/>
              </a:ext>
            </a:extLst>
          </p:cNvPr>
          <p:cNvSpPr txBox="1"/>
          <p:nvPr/>
        </p:nvSpPr>
        <p:spPr>
          <a:xfrm>
            <a:off x="551384" y="1531600"/>
            <a:ext cx="1486684" cy="461665"/>
          </a:xfrm>
          <a:prstGeom prst="rect">
            <a:avLst/>
          </a:prstGeom>
          <a:noFill/>
        </p:spPr>
        <p:txBody>
          <a:bodyPr wrap="square">
            <a:spAutoFit/>
          </a:bodyPr>
          <a:lstStyle/>
          <a:p>
            <a:r>
              <a:rPr lang="fr-FR" sz="2400" b="1" dirty="0"/>
              <a:t>Pocket</a:t>
            </a:r>
          </a:p>
        </p:txBody>
      </p:sp>
    </p:spTree>
    <p:extLst>
      <p:ext uri="{BB962C8B-B14F-4D97-AF65-F5344CB8AC3E}">
        <p14:creationId xmlns:p14="http://schemas.microsoft.com/office/powerpoint/2010/main" val="158985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err="1">
                <a:latin typeface="+mn-lt"/>
              </a:rPr>
              <a:t>Homepage</a:t>
            </a:r>
            <a:endParaRPr lang="fr-FR" sz="3600" dirty="0">
              <a:latin typeface="+mn-lt"/>
            </a:endParaRPr>
          </a:p>
        </p:txBody>
      </p:sp>
      <p:sp>
        <p:nvSpPr>
          <p:cNvPr id="6" name="ZoneTexte 5">
            <a:extLst>
              <a:ext uri="{FF2B5EF4-FFF2-40B4-BE49-F238E27FC236}">
                <a16:creationId xmlns:a16="http://schemas.microsoft.com/office/drawing/2014/main" id="{D5090EC9-3AD9-415A-A42E-7C82FC29F40C}"/>
              </a:ext>
            </a:extLst>
          </p:cNvPr>
          <p:cNvSpPr txBox="1"/>
          <p:nvPr/>
        </p:nvSpPr>
        <p:spPr>
          <a:xfrm>
            <a:off x="260580" y="1794956"/>
            <a:ext cx="5071794" cy="369332"/>
          </a:xfrm>
          <a:prstGeom prst="rect">
            <a:avLst/>
          </a:prstGeom>
          <a:noFill/>
        </p:spPr>
        <p:txBody>
          <a:bodyPr wrap="square">
            <a:spAutoFit/>
          </a:bodyPr>
          <a:lstStyle/>
          <a:p>
            <a:r>
              <a:rPr lang="fr-FR" dirty="0">
                <a:solidFill>
                  <a:schemeClr val="tx1">
                    <a:lumMod val="75000"/>
                    <a:lumOff val="25000"/>
                  </a:schemeClr>
                </a:solidFill>
              </a:rPr>
              <a:t>Access for the 2 new modules of </a:t>
            </a:r>
            <a:r>
              <a:rPr lang="fr-FR" dirty="0" err="1">
                <a:solidFill>
                  <a:schemeClr val="tx1">
                    <a:lumMod val="75000"/>
                    <a:lumOff val="25000"/>
                  </a:schemeClr>
                </a:solidFill>
              </a:rPr>
              <a:t>swiss</a:t>
            </a:r>
            <a:r>
              <a:rPr lang="fr-FR" dirty="0">
                <a:solidFill>
                  <a:schemeClr val="tx1">
                    <a:lumMod val="75000"/>
                    <a:lumOff val="25000"/>
                  </a:schemeClr>
                </a:solidFill>
              </a:rPr>
              <a:t> </a:t>
            </a:r>
            <a:r>
              <a:rPr lang="fr-FR" dirty="0" err="1">
                <a:solidFill>
                  <a:schemeClr val="tx1">
                    <a:lumMod val="75000"/>
                    <a:lumOff val="25000"/>
                  </a:schemeClr>
                </a:solidFill>
              </a:rPr>
              <a:t>machining</a:t>
            </a:r>
            <a:endParaRPr lang="fr-FR" dirty="0">
              <a:solidFill>
                <a:schemeClr val="tx1">
                  <a:lumMod val="75000"/>
                  <a:lumOff val="25000"/>
                </a:schemeClr>
              </a:solidFill>
            </a:endParaRPr>
          </a:p>
        </p:txBody>
      </p:sp>
      <p:sp>
        <p:nvSpPr>
          <p:cNvPr id="7" name="ZoneTexte 6">
            <a:extLst>
              <a:ext uri="{FF2B5EF4-FFF2-40B4-BE49-F238E27FC236}">
                <a16:creationId xmlns:a16="http://schemas.microsoft.com/office/drawing/2014/main" id="{B896CB96-9E3A-4E22-9865-2C2E7B90C69F}"/>
              </a:ext>
            </a:extLst>
          </p:cNvPr>
          <p:cNvSpPr txBox="1"/>
          <p:nvPr/>
        </p:nvSpPr>
        <p:spPr>
          <a:xfrm>
            <a:off x="5951984" y="1792571"/>
            <a:ext cx="4561491" cy="369332"/>
          </a:xfrm>
          <a:prstGeom prst="rect">
            <a:avLst/>
          </a:prstGeom>
          <a:noFill/>
        </p:spPr>
        <p:txBody>
          <a:bodyPr wrap="square">
            <a:spAutoFit/>
          </a:bodyPr>
          <a:lstStyle/>
          <a:p>
            <a:r>
              <a:rPr lang="fr-FR" dirty="0">
                <a:solidFill>
                  <a:schemeClr val="tx1">
                    <a:lumMod val="75000"/>
                    <a:lumOff val="25000"/>
                  </a:schemeClr>
                </a:solidFill>
              </a:rPr>
              <a:t>The type of licence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displayed</a:t>
            </a:r>
            <a:r>
              <a:rPr lang="fr-FR" dirty="0">
                <a:solidFill>
                  <a:schemeClr val="tx1">
                    <a:lumMod val="75000"/>
                    <a:lumOff val="25000"/>
                  </a:schemeClr>
                </a:solidFill>
              </a:rPr>
              <a:t> in the banner.</a:t>
            </a:r>
          </a:p>
        </p:txBody>
      </p:sp>
      <p:pic>
        <p:nvPicPr>
          <p:cNvPr id="9" name="Image 8">
            <a:extLst>
              <a:ext uri="{FF2B5EF4-FFF2-40B4-BE49-F238E27FC236}">
                <a16:creationId xmlns:a16="http://schemas.microsoft.com/office/drawing/2014/main" id="{166B74A9-B131-4C39-83AC-D66E9A24F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6" y="2574699"/>
            <a:ext cx="6336704" cy="3712912"/>
          </a:xfrm>
          <a:prstGeom prst="rect">
            <a:avLst/>
          </a:prstGeom>
        </p:spPr>
      </p:pic>
      <p:cxnSp>
        <p:nvCxnSpPr>
          <p:cNvPr id="10" name="Connecteur droit avec flèche 9">
            <a:extLst>
              <a:ext uri="{FF2B5EF4-FFF2-40B4-BE49-F238E27FC236}">
                <a16:creationId xmlns:a16="http://schemas.microsoft.com/office/drawing/2014/main" id="{127D8680-DAB4-4A7C-B0D1-19BB8C4C7A4C}"/>
              </a:ext>
            </a:extLst>
          </p:cNvPr>
          <p:cNvCxnSpPr>
            <a:cxnSpLocks/>
          </p:cNvCxnSpPr>
          <p:nvPr/>
        </p:nvCxnSpPr>
        <p:spPr>
          <a:xfrm>
            <a:off x="4519730" y="2181793"/>
            <a:ext cx="1216230" cy="22493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FD71C124-197E-4B02-AE0D-030C0FD726E6}"/>
              </a:ext>
            </a:extLst>
          </p:cNvPr>
          <p:cNvCxnSpPr>
            <a:cxnSpLocks/>
          </p:cNvCxnSpPr>
          <p:nvPr/>
        </p:nvCxnSpPr>
        <p:spPr>
          <a:xfrm flipH="1">
            <a:off x="7043572" y="2147702"/>
            <a:ext cx="247673" cy="6350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1D84F51-77B0-4E25-A421-56852198204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 name="Rectangle 1">
            <a:extLst>
              <a:ext uri="{FF2B5EF4-FFF2-40B4-BE49-F238E27FC236}">
                <a16:creationId xmlns:a16="http://schemas.microsoft.com/office/drawing/2014/main" id="{8A2F207C-DBD3-4EEE-9060-05874A866CBF}"/>
              </a:ext>
            </a:extLst>
          </p:cNvPr>
          <p:cNvSpPr/>
          <p:nvPr/>
        </p:nvSpPr>
        <p:spPr>
          <a:xfrm>
            <a:off x="5773132" y="4345580"/>
            <a:ext cx="1445623" cy="6350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1864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AFCE945F-EADC-4209-AE7B-C2A0AF49B58C}"/>
              </a:ext>
            </a:extLst>
          </p:cNvPr>
          <p:cNvSpPr txBox="1"/>
          <p:nvPr/>
        </p:nvSpPr>
        <p:spPr>
          <a:xfrm>
            <a:off x="551385" y="2140759"/>
            <a:ext cx="3818597" cy="1323439"/>
          </a:xfrm>
          <a:prstGeom prst="rect">
            <a:avLst/>
          </a:prstGeom>
          <a:noFill/>
        </p:spPr>
        <p:txBody>
          <a:bodyPr wrap="square">
            <a:spAutoFit/>
          </a:bodyPr>
          <a:lstStyle/>
          <a:p>
            <a:pPr algn="just"/>
            <a:r>
              <a:rPr lang="fr-FR" sz="1600" dirty="0" err="1">
                <a:solidFill>
                  <a:schemeClr val="tx1">
                    <a:lumMod val="75000"/>
                    <a:lumOff val="25000"/>
                  </a:schemeClr>
                </a:solidFill>
              </a:rPr>
              <a:t>We</a:t>
            </a:r>
            <a:r>
              <a:rPr lang="fr-FR" sz="1600" dirty="0">
                <a:solidFill>
                  <a:schemeClr val="tx1">
                    <a:lumMod val="75000"/>
                    <a:lumOff val="25000"/>
                  </a:schemeClr>
                </a:solidFill>
              </a:rPr>
              <a:t> can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b="1" dirty="0" err="1">
                <a:solidFill>
                  <a:schemeClr val="tx1">
                    <a:lumMod val="75000"/>
                    <a:lumOff val="25000"/>
                  </a:schemeClr>
                </a:solidFill>
              </a:rPr>
              <a:t>pick</a:t>
            </a:r>
            <a:r>
              <a:rPr lang="fr-FR" sz="1600" b="1" dirty="0">
                <a:solidFill>
                  <a:schemeClr val="tx1">
                    <a:lumMod val="75000"/>
                    <a:lumOff val="25000"/>
                  </a:schemeClr>
                </a:solidFill>
              </a:rPr>
              <a:t> an altitude </a:t>
            </a:r>
            <a:r>
              <a:rPr lang="fr-FR" sz="1600" dirty="0">
                <a:solidFill>
                  <a:schemeClr val="tx1">
                    <a:lumMod val="75000"/>
                    <a:lumOff val="25000"/>
                  </a:schemeClr>
                </a:solidFill>
              </a:rPr>
              <a:t>by </a:t>
            </a:r>
            <a:r>
              <a:rPr lang="fr-FR" sz="1600" dirty="0" err="1">
                <a:solidFill>
                  <a:schemeClr val="tx1">
                    <a:lumMod val="75000"/>
                    <a:lumOff val="25000"/>
                  </a:schemeClr>
                </a:solidFill>
              </a:rPr>
              <a:t>clicking</a:t>
            </a:r>
            <a:r>
              <a:rPr lang="fr-FR" sz="1600" dirty="0">
                <a:solidFill>
                  <a:schemeClr val="tx1">
                    <a:lumMod val="75000"/>
                    <a:lumOff val="25000"/>
                  </a:schemeClr>
                </a:solidFill>
              </a:rPr>
              <a:t> </a:t>
            </a:r>
            <a:r>
              <a:rPr lang="fr-FR" sz="1600" dirty="0" err="1">
                <a:solidFill>
                  <a:schemeClr val="tx1">
                    <a:lumMod val="75000"/>
                    <a:lumOff val="25000"/>
                  </a:schemeClr>
                </a:solidFill>
              </a:rPr>
              <a:t>directly</a:t>
            </a:r>
            <a:r>
              <a:rPr lang="fr-FR" sz="1600" dirty="0">
                <a:solidFill>
                  <a:schemeClr val="tx1">
                    <a:lumMod val="75000"/>
                    <a:lumOff val="25000"/>
                  </a:schemeClr>
                </a:solidFill>
              </a:rPr>
              <a:t> a </a:t>
            </a:r>
            <a:r>
              <a:rPr lang="fr-FR" sz="1600" b="1" dirty="0" err="1">
                <a:solidFill>
                  <a:schemeClr val="tx1">
                    <a:lumMod val="75000"/>
                    <a:lumOff val="25000"/>
                  </a:schemeClr>
                </a:solidFill>
              </a:rPr>
              <a:t>solid</a:t>
            </a:r>
            <a:r>
              <a:rPr lang="fr-FR" sz="1600" b="1" dirty="0">
                <a:solidFill>
                  <a:schemeClr val="tx1">
                    <a:lumMod val="75000"/>
                    <a:lumOff val="25000"/>
                  </a:schemeClr>
                </a:solidFill>
              </a:rPr>
              <a:t> face</a:t>
            </a:r>
            <a:r>
              <a:rPr lang="fr-FR" sz="1600" dirty="0">
                <a:solidFill>
                  <a:schemeClr val="tx1">
                    <a:lumMod val="75000"/>
                    <a:lumOff val="25000"/>
                  </a:schemeClr>
                </a:solidFill>
              </a:rPr>
              <a:t>.</a:t>
            </a:r>
          </a:p>
          <a:p>
            <a:pPr algn="just"/>
            <a:r>
              <a:rPr lang="fr-FR" sz="1600" dirty="0">
                <a:solidFill>
                  <a:schemeClr val="tx1">
                    <a:lumMod val="75000"/>
                    <a:lumOff val="25000"/>
                  </a:schemeClr>
                </a:solidFill>
              </a:rPr>
              <a:t>If the face </a:t>
            </a:r>
            <a:r>
              <a:rPr lang="fr-FR" sz="1600" dirty="0" err="1">
                <a:solidFill>
                  <a:schemeClr val="tx1">
                    <a:lumMod val="75000"/>
                    <a:lumOff val="25000"/>
                  </a:schemeClr>
                </a:solidFill>
              </a:rPr>
              <a:t>is</a:t>
            </a:r>
            <a:r>
              <a:rPr lang="fr-FR" sz="1600" dirty="0">
                <a:solidFill>
                  <a:schemeClr val="tx1">
                    <a:lumMod val="75000"/>
                    <a:lumOff val="25000"/>
                  </a:schemeClr>
                </a:solidFill>
              </a:rPr>
              <a:t> not flat,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analyze</a:t>
            </a:r>
            <a:r>
              <a:rPr lang="fr-FR" sz="1600" dirty="0">
                <a:solidFill>
                  <a:schemeClr val="tx1">
                    <a:lumMod val="75000"/>
                    <a:lumOff val="25000"/>
                  </a:schemeClr>
                </a:solidFill>
              </a:rPr>
              <a:t> the </a:t>
            </a:r>
            <a:r>
              <a:rPr lang="fr-FR" sz="1600" dirty="0" err="1">
                <a:solidFill>
                  <a:schemeClr val="tx1">
                    <a:lumMod val="75000"/>
                    <a:lumOff val="25000"/>
                  </a:schemeClr>
                </a:solidFill>
              </a:rPr>
              <a:t>bounding</a:t>
            </a:r>
            <a:r>
              <a:rPr lang="fr-FR" sz="1600" dirty="0">
                <a:solidFill>
                  <a:schemeClr val="tx1">
                    <a:lumMod val="75000"/>
                    <a:lumOff val="25000"/>
                  </a:schemeClr>
                </a:solidFill>
              </a:rPr>
              <a:t> box and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keep</a:t>
            </a:r>
            <a:r>
              <a:rPr lang="fr-FR" sz="1600" dirty="0">
                <a:solidFill>
                  <a:schemeClr val="tx1">
                    <a:lumMod val="75000"/>
                    <a:lumOff val="25000"/>
                  </a:schemeClr>
                </a:solidFill>
              </a:rPr>
              <a:t> </a:t>
            </a:r>
            <a:r>
              <a:rPr lang="fr-FR" sz="1600" dirty="0" err="1">
                <a:solidFill>
                  <a:schemeClr val="tx1">
                    <a:lumMod val="75000"/>
                    <a:lumOff val="25000"/>
                  </a:schemeClr>
                </a:solidFill>
              </a:rPr>
              <a:t>Zmax</a:t>
            </a:r>
            <a:r>
              <a:rPr lang="fr-FR" sz="1600" dirty="0">
                <a:solidFill>
                  <a:schemeClr val="tx1">
                    <a:lumMod val="75000"/>
                    <a:lumOff val="25000"/>
                  </a:schemeClr>
                </a:solidFill>
              </a:rPr>
              <a:t> or </a:t>
            </a:r>
            <a:r>
              <a:rPr lang="fr-FR" sz="1600" dirty="0" err="1">
                <a:solidFill>
                  <a:schemeClr val="tx1">
                    <a:lumMod val="75000"/>
                    <a:lumOff val="25000"/>
                  </a:schemeClr>
                </a:solidFill>
              </a:rPr>
              <a:t>Zmin</a:t>
            </a:r>
            <a:r>
              <a:rPr lang="fr-FR" sz="1600" dirty="0">
                <a:solidFill>
                  <a:schemeClr val="tx1">
                    <a:lumMod val="75000"/>
                    <a:lumOff val="25000"/>
                  </a:schemeClr>
                </a:solidFill>
              </a:rPr>
              <a:t> </a:t>
            </a:r>
            <a:r>
              <a:rPr lang="fr-FR" sz="1600" dirty="0" err="1">
                <a:solidFill>
                  <a:schemeClr val="tx1">
                    <a:lumMod val="75000"/>
                    <a:lumOff val="25000"/>
                  </a:schemeClr>
                </a:solidFill>
              </a:rPr>
              <a:t>according</a:t>
            </a:r>
            <a:r>
              <a:rPr lang="fr-FR" sz="1600" dirty="0">
                <a:solidFill>
                  <a:schemeClr val="tx1">
                    <a:lumMod val="75000"/>
                    <a:lumOff val="25000"/>
                  </a:schemeClr>
                </a:solidFill>
              </a:rPr>
              <a:t> to the </a:t>
            </a:r>
            <a:r>
              <a:rPr lang="fr-FR" sz="1600" dirty="0" err="1">
                <a:solidFill>
                  <a:schemeClr val="tx1">
                    <a:lumMod val="75000"/>
                    <a:lumOff val="25000"/>
                  </a:schemeClr>
                </a:solidFill>
              </a:rPr>
              <a:t>chosen</a:t>
            </a:r>
            <a:r>
              <a:rPr lang="fr-FR" sz="1600" dirty="0">
                <a:solidFill>
                  <a:schemeClr val="tx1">
                    <a:lumMod val="75000"/>
                    <a:lumOff val="25000"/>
                  </a:schemeClr>
                </a:solidFill>
              </a:rPr>
              <a:t> </a:t>
            </a:r>
            <a:r>
              <a:rPr lang="fr-FR" sz="1600" dirty="0" err="1">
                <a:solidFill>
                  <a:schemeClr val="tx1">
                    <a:lumMod val="75000"/>
                    <a:lumOff val="25000"/>
                  </a:schemeClr>
                </a:solidFill>
              </a:rPr>
              <a:t>icon</a:t>
            </a:r>
            <a:r>
              <a:rPr lang="fr-FR" sz="1600" dirty="0">
                <a:solidFill>
                  <a:schemeClr val="tx1">
                    <a:lumMod val="75000"/>
                    <a:lumOff val="25000"/>
                  </a:schemeClr>
                </a:solidFill>
              </a:rPr>
              <a:t>.</a:t>
            </a:r>
          </a:p>
        </p:txBody>
      </p:sp>
      <p:sp>
        <p:nvSpPr>
          <p:cNvPr id="11" name="ZoneTexte 10">
            <a:extLst>
              <a:ext uri="{FF2B5EF4-FFF2-40B4-BE49-F238E27FC236}">
                <a16:creationId xmlns:a16="http://schemas.microsoft.com/office/drawing/2014/main" id="{2CB4EF3E-BC37-4BE4-A798-415E6581266B}"/>
              </a:ext>
            </a:extLst>
          </p:cNvPr>
          <p:cNvSpPr txBox="1"/>
          <p:nvPr/>
        </p:nvSpPr>
        <p:spPr>
          <a:xfrm>
            <a:off x="551385" y="1524761"/>
            <a:ext cx="2080786" cy="461665"/>
          </a:xfrm>
          <a:prstGeom prst="rect">
            <a:avLst/>
          </a:prstGeom>
          <a:noFill/>
        </p:spPr>
        <p:txBody>
          <a:bodyPr wrap="square">
            <a:spAutoFit/>
          </a:bodyPr>
          <a:lstStyle/>
          <a:p>
            <a:r>
              <a:rPr lang="fr-FR" sz="2400" b="1" dirty="0" err="1"/>
              <a:t>Features</a:t>
            </a:r>
            <a:endParaRPr lang="fr-FR" sz="2400" b="1" dirty="0"/>
          </a:p>
        </p:txBody>
      </p:sp>
      <p:sp>
        <p:nvSpPr>
          <p:cNvPr id="12" name="Title 1">
            <a:extLst>
              <a:ext uri="{FF2B5EF4-FFF2-40B4-BE49-F238E27FC236}">
                <a16:creationId xmlns:a16="http://schemas.microsoft.com/office/drawing/2014/main" id="{752C1A06-7CA6-4416-8F1D-1508865D843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3" name="ZoneTexte 12">
            <a:extLst>
              <a:ext uri="{FF2B5EF4-FFF2-40B4-BE49-F238E27FC236}">
                <a16:creationId xmlns:a16="http://schemas.microsoft.com/office/drawing/2014/main" id="{F013AB23-ABC6-48D4-ACF3-A707C0420BB3}"/>
              </a:ext>
            </a:extLst>
          </p:cNvPr>
          <p:cNvSpPr txBox="1"/>
          <p:nvPr/>
        </p:nvSpPr>
        <p:spPr>
          <a:xfrm>
            <a:off x="335360" y="837857"/>
            <a:ext cx="1912540" cy="646331"/>
          </a:xfrm>
          <a:prstGeom prst="rect">
            <a:avLst/>
          </a:prstGeom>
          <a:noFill/>
        </p:spPr>
        <p:txBody>
          <a:bodyPr wrap="square" rtlCol="0">
            <a:spAutoFit/>
          </a:bodyPr>
          <a:lstStyle/>
          <a:p>
            <a:r>
              <a:rPr lang="fr-FR" sz="3600" dirty="0" err="1">
                <a:latin typeface="+mn-lt"/>
              </a:rPr>
              <a:t>Milling</a:t>
            </a:r>
            <a:endParaRPr lang="fr-FR" sz="3600" dirty="0">
              <a:latin typeface="+mn-lt"/>
            </a:endParaRPr>
          </a:p>
        </p:txBody>
      </p:sp>
      <p:pic>
        <p:nvPicPr>
          <p:cNvPr id="10" name="Image 9">
            <a:extLst>
              <a:ext uri="{FF2B5EF4-FFF2-40B4-BE49-F238E27FC236}">
                <a16:creationId xmlns:a16="http://schemas.microsoft.com/office/drawing/2014/main" id="{4545ABA2-4394-4030-BF65-9C33B04323BC}"/>
              </a:ext>
            </a:extLst>
          </p:cNvPr>
          <p:cNvPicPr>
            <a:picLocks noChangeAspect="1"/>
          </p:cNvPicPr>
          <p:nvPr/>
        </p:nvPicPr>
        <p:blipFill rotWithShape="1">
          <a:blip r:embed="rId3"/>
          <a:srcRect r="51602"/>
          <a:stretch/>
        </p:blipFill>
        <p:spPr>
          <a:xfrm>
            <a:off x="6096000" y="3212197"/>
            <a:ext cx="4071720" cy="1644509"/>
          </a:xfrm>
          <a:prstGeom prst="rect">
            <a:avLst/>
          </a:prstGeom>
        </p:spPr>
      </p:pic>
      <p:sp>
        <p:nvSpPr>
          <p:cNvPr id="14" name="ZoneTexte 13">
            <a:extLst>
              <a:ext uri="{FF2B5EF4-FFF2-40B4-BE49-F238E27FC236}">
                <a16:creationId xmlns:a16="http://schemas.microsoft.com/office/drawing/2014/main" id="{A6FE3237-C4D3-4720-9BD6-DB5D593B6A1D}"/>
              </a:ext>
            </a:extLst>
          </p:cNvPr>
          <p:cNvSpPr txBox="1"/>
          <p:nvPr/>
        </p:nvSpPr>
        <p:spPr>
          <a:xfrm>
            <a:off x="6028922" y="2238774"/>
            <a:ext cx="5060836" cy="584775"/>
          </a:xfrm>
          <a:prstGeom prst="rect">
            <a:avLst/>
          </a:prstGeom>
          <a:noFill/>
        </p:spPr>
        <p:txBody>
          <a:bodyPr wrap="square" rtlCol="0">
            <a:spAutoFit/>
          </a:bodyPr>
          <a:lstStyle/>
          <a:p>
            <a:r>
              <a:rPr lang="fr-FR" sz="1600" b="1" dirty="0">
                <a:solidFill>
                  <a:schemeClr val="tx1">
                    <a:lumMod val="75000"/>
                    <a:lumOff val="25000"/>
                  </a:schemeClr>
                </a:solidFill>
              </a:rPr>
              <a:t>Face Mill cutter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to the </a:t>
            </a:r>
            <a:r>
              <a:rPr lang="fr-FR" sz="1600" dirty="0" err="1">
                <a:solidFill>
                  <a:schemeClr val="tx1">
                    <a:lumMod val="75000"/>
                    <a:lumOff val="25000"/>
                  </a:schemeClr>
                </a:solidFill>
              </a:rPr>
              <a:t>chamfering</a:t>
            </a:r>
            <a:r>
              <a:rPr lang="fr-FR" sz="1600" dirty="0">
                <a:solidFill>
                  <a:schemeClr val="tx1">
                    <a:lumMod val="75000"/>
                    <a:lumOff val="25000"/>
                  </a:schemeClr>
                </a:solidFill>
              </a:rPr>
              <a:t> </a:t>
            </a:r>
            <a:r>
              <a:rPr lang="fr-FR" sz="1600" dirty="0" err="1">
                <a:solidFill>
                  <a:schemeClr val="tx1">
                    <a:lumMod val="75000"/>
                    <a:lumOff val="25000"/>
                  </a:schemeClr>
                </a:solidFill>
              </a:rPr>
              <a:t>list</a:t>
            </a:r>
            <a:r>
              <a:rPr lang="fr-FR" sz="1600" dirty="0">
                <a:solidFill>
                  <a:schemeClr val="tx1">
                    <a:lumMod val="75000"/>
                    <a:lumOff val="25000"/>
                  </a:schemeClr>
                </a:solidFill>
              </a:rPr>
              <a:t> of </a:t>
            </a:r>
            <a:r>
              <a:rPr lang="fr-FR" sz="1600" dirty="0" err="1">
                <a:solidFill>
                  <a:schemeClr val="tx1">
                    <a:lumMod val="75000"/>
                    <a:lumOff val="25000"/>
                  </a:schemeClr>
                </a:solidFill>
              </a:rPr>
              <a:t>tools</a:t>
            </a:r>
            <a:r>
              <a:rPr lang="fr-FR" sz="1600" dirty="0">
                <a:solidFill>
                  <a:schemeClr val="tx1">
                    <a:lumMod val="75000"/>
                    <a:lumOff val="25000"/>
                  </a:schemeClr>
                </a:solidFill>
              </a:rPr>
              <a:t>. </a:t>
            </a:r>
            <a:r>
              <a:rPr lang="fr-FR" sz="1600" dirty="0" err="1">
                <a:solidFill>
                  <a:schemeClr val="tx1">
                    <a:lumMod val="75000"/>
                    <a:lumOff val="25000"/>
                  </a:schemeClr>
                </a:solidFill>
              </a:rPr>
              <a:t>Useful</a:t>
            </a:r>
            <a:r>
              <a:rPr lang="fr-FR" sz="1600" dirty="0">
                <a:solidFill>
                  <a:schemeClr val="tx1">
                    <a:lumMod val="75000"/>
                    <a:lumOff val="25000"/>
                  </a:schemeClr>
                </a:solidFill>
              </a:rPr>
              <a:t> for Face </a:t>
            </a:r>
            <a:r>
              <a:rPr lang="fr-FR" sz="1600" dirty="0" err="1">
                <a:solidFill>
                  <a:schemeClr val="tx1">
                    <a:lumMod val="75000"/>
                    <a:lumOff val="25000"/>
                  </a:schemeClr>
                </a:solidFill>
              </a:rPr>
              <a:t>mill</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45° inserts </a:t>
            </a:r>
            <a:r>
              <a:rPr lang="fr-FR" sz="1600" dirty="0" err="1">
                <a:solidFill>
                  <a:schemeClr val="tx1">
                    <a:lumMod val="75000"/>
                    <a:lumOff val="25000"/>
                  </a:schemeClr>
                </a:solidFill>
              </a:rPr>
              <a:t>that</a:t>
            </a:r>
            <a:r>
              <a:rPr lang="fr-FR" sz="1600" dirty="0">
                <a:solidFill>
                  <a:schemeClr val="tx1">
                    <a:lumMod val="75000"/>
                    <a:lumOff val="25000"/>
                  </a:schemeClr>
                </a:solidFill>
              </a:rPr>
              <a:t> can break angles</a:t>
            </a:r>
          </a:p>
        </p:txBody>
      </p:sp>
      <p:sp>
        <p:nvSpPr>
          <p:cNvPr id="15" name="ZoneTexte 14">
            <a:extLst>
              <a:ext uri="{FF2B5EF4-FFF2-40B4-BE49-F238E27FC236}">
                <a16:creationId xmlns:a16="http://schemas.microsoft.com/office/drawing/2014/main" id="{098D6B10-54CE-49E7-97ED-0AE000A52150}"/>
              </a:ext>
            </a:extLst>
          </p:cNvPr>
          <p:cNvSpPr txBox="1"/>
          <p:nvPr/>
        </p:nvSpPr>
        <p:spPr>
          <a:xfrm>
            <a:off x="6028922" y="1524761"/>
            <a:ext cx="3024336" cy="461665"/>
          </a:xfrm>
          <a:prstGeom prst="rect">
            <a:avLst/>
          </a:prstGeom>
          <a:noFill/>
        </p:spPr>
        <p:txBody>
          <a:bodyPr wrap="square">
            <a:spAutoFit/>
          </a:bodyPr>
          <a:lstStyle/>
          <a:p>
            <a:r>
              <a:rPr lang="fr-FR" sz="2400" b="1" dirty="0" err="1"/>
              <a:t>Chamfering</a:t>
            </a:r>
            <a:endParaRPr lang="fr-FR" sz="2400" b="1" dirty="0"/>
          </a:p>
        </p:txBody>
      </p:sp>
      <p:sp>
        <p:nvSpPr>
          <p:cNvPr id="16" name="ZoneTexte 15">
            <a:extLst>
              <a:ext uri="{FF2B5EF4-FFF2-40B4-BE49-F238E27FC236}">
                <a16:creationId xmlns:a16="http://schemas.microsoft.com/office/drawing/2014/main" id="{01E80126-AC9C-47C4-8395-D4DE38EA2ADF}"/>
              </a:ext>
            </a:extLst>
          </p:cNvPr>
          <p:cNvSpPr txBox="1"/>
          <p:nvPr/>
        </p:nvSpPr>
        <p:spPr>
          <a:xfrm>
            <a:off x="10300299" y="1577765"/>
            <a:ext cx="1800200" cy="369332"/>
          </a:xfrm>
          <a:prstGeom prst="rect">
            <a:avLst/>
          </a:prstGeom>
          <a:noFill/>
          <a:ln w="28575">
            <a:solidFill>
              <a:srgbClr val="C00000"/>
            </a:solidFill>
          </a:ln>
        </p:spPr>
        <p:txBody>
          <a:bodyPr wrap="square" rtlCol="0">
            <a:spAutoFit/>
          </a:bodyPr>
          <a:lstStyle/>
          <a:p>
            <a:r>
              <a:rPr lang="fr-FR" dirty="0"/>
              <a:t>GO2cam France</a:t>
            </a:r>
          </a:p>
        </p:txBody>
      </p:sp>
    </p:spTree>
    <p:extLst>
      <p:ext uri="{BB962C8B-B14F-4D97-AF65-F5344CB8AC3E}">
        <p14:creationId xmlns:p14="http://schemas.microsoft.com/office/powerpoint/2010/main" val="310497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9AF14A29-8100-47EF-8B95-767F3F99BA26}"/>
              </a:ext>
            </a:extLst>
          </p:cNvPr>
          <p:cNvPicPr>
            <a:picLocks noChangeAspect="1"/>
          </p:cNvPicPr>
          <p:nvPr/>
        </p:nvPicPr>
        <p:blipFill rotWithShape="1">
          <a:blip r:embed="rId2"/>
          <a:srcRect l="31544" t="30592" r="21797" b="25027"/>
          <a:stretch/>
        </p:blipFill>
        <p:spPr>
          <a:xfrm>
            <a:off x="6824894" y="3393229"/>
            <a:ext cx="4215414" cy="3248337"/>
          </a:xfrm>
          <a:prstGeom prst="rect">
            <a:avLst/>
          </a:prstGeom>
        </p:spPr>
      </p:pic>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3"/>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D5E40A9B-F42D-40D0-982C-89DAFA8392CE}"/>
              </a:ext>
            </a:extLst>
          </p:cNvPr>
          <p:cNvSpPr txBox="1"/>
          <p:nvPr/>
        </p:nvSpPr>
        <p:spPr>
          <a:xfrm>
            <a:off x="551384" y="2053889"/>
            <a:ext cx="7199245" cy="646331"/>
          </a:xfrm>
          <a:prstGeom prst="rect">
            <a:avLst/>
          </a:prstGeom>
          <a:noFill/>
        </p:spPr>
        <p:txBody>
          <a:bodyPr wrap="square">
            <a:spAutoFit/>
          </a:bodyPr>
          <a:lstStyle/>
          <a:p>
            <a:r>
              <a:rPr lang="fr-FR" i="1" dirty="0">
                <a:solidFill>
                  <a:schemeClr val="tx1">
                    <a:lumMod val="75000"/>
                    <a:lumOff val="25000"/>
                  </a:schemeClr>
                </a:solidFill>
              </a:rPr>
              <a:t>New option </a:t>
            </a:r>
            <a:r>
              <a:rPr lang="fr-FR" b="1" i="1" dirty="0">
                <a:solidFill>
                  <a:schemeClr val="tx1">
                    <a:lumMod val="75000"/>
                    <a:lumOff val="25000"/>
                  </a:schemeClr>
                </a:solidFill>
              </a:rPr>
              <a:t>3D correction </a:t>
            </a:r>
          </a:p>
          <a:p>
            <a:r>
              <a:rPr lang="fr-FR" i="1" dirty="0">
                <a:solidFill>
                  <a:schemeClr val="tx1">
                    <a:lumMod val="75000"/>
                    <a:lumOff val="25000"/>
                  </a:schemeClr>
                </a:solidFill>
              </a:rPr>
              <a:t>GO2cam </a:t>
            </a:r>
            <a:r>
              <a:rPr lang="fr-FR" i="1" dirty="0" err="1">
                <a:solidFill>
                  <a:schemeClr val="tx1">
                    <a:lumMod val="75000"/>
                    <a:lumOff val="25000"/>
                  </a:schemeClr>
                </a:solidFill>
              </a:rPr>
              <a:t>calculates</a:t>
            </a:r>
            <a:r>
              <a:rPr lang="fr-FR" i="1" dirty="0">
                <a:solidFill>
                  <a:schemeClr val="tx1">
                    <a:lumMod val="75000"/>
                    <a:lumOff val="25000"/>
                  </a:schemeClr>
                </a:solidFill>
              </a:rPr>
              <a:t> </a:t>
            </a:r>
            <a:r>
              <a:rPr lang="fr-FR" b="1" i="1" dirty="0">
                <a:solidFill>
                  <a:schemeClr val="tx1">
                    <a:lumMod val="75000"/>
                    <a:lumOff val="25000"/>
                  </a:schemeClr>
                </a:solidFill>
              </a:rPr>
              <a:t>contact points </a:t>
            </a:r>
            <a:r>
              <a:rPr lang="fr-FR" i="1" dirty="0">
                <a:solidFill>
                  <a:schemeClr val="tx1">
                    <a:lumMod val="75000"/>
                    <a:lumOff val="25000"/>
                  </a:schemeClr>
                </a:solidFill>
              </a:rPr>
              <a:t>and the </a:t>
            </a:r>
            <a:r>
              <a:rPr lang="fr-FR" b="1" i="1" dirty="0" err="1">
                <a:solidFill>
                  <a:schemeClr val="tx1">
                    <a:lumMod val="75000"/>
                    <a:lumOff val="25000"/>
                  </a:schemeClr>
                </a:solidFill>
              </a:rPr>
              <a:t>vectors</a:t>
            </a:r>
            <a:r>
              <a:rPr lang="fr-FR" b="1" i="1" dirty="0">
                <a:solidFill>
                  <a:schemeClr val="tx1">
                    <a:lumMod val="75000"/>
                    <a:lumOff val="25000"/>
                  </a:schemeClr>
                </a:solidFill>
              </a:rPr>
              <a:t> normal </a:t>
            </a:r>
            <a:r>
              <a:rPr lang="fr-FR" i="1" dirty="0">
                <a:solidFill>
                  <a:schemeClr val="tx1">
                    <a:lumMod val="75000"/>
                    <a:lumOff val="25000"/>
                  </a:schemeClr>
                </a:solidFill>
              </a:rPr>
              <a:t>to the surface.</a:t>
            </a:r>
          </a:p>
        </p:txBody>
      </p:sp>
      <p:sp>
        <p:nvSpPr>
          <p:cNvPr id="10" name="ZoneTexte 9">
            <a:extLst>
              <a:ext uri="{FF2B5EF4-FFF2-40B4-BE49-F238E27FC236}">
                <a16:creationId xmlns:a16="http://schemas.microsoft.com/office/drawing/2014/main" id="{5D1AF023-6D23-44C2-9B3E-112890A6DC22}"/>
              </a:ext>
            </a:extLst>
          </p:cNvPr>
          <p:cNvSpPr txBox="1"/>
          <p:nvPr/>
        </p:nvSpPr>
        <p:spPr>
          <a:xfrm>
            <a:off x="551384" y="1548865"/>
            <a:ext cx="5112568" cy="461665"/>
          </a:xfrm>
          <a:prstGeom prst="rect">
            <a:avLst/>
          </a:prstGeom>
          <a:noFill/>
        </p:spPr>
        <p:txBody>
          <a:bodyPr wrap="square">
            <a:spAutoFit/>
          </a:bodyPr>
          <a:lstStyle/>
          <a:p>
            <a:r>
              <a:rPr lang="fr-FR" sz="2400" b="1" dirty="0"/>
              <a:t>3D Correction for 5Xs </a:t>
            </a:r>
            <a:r>
              <a:rPr lang="fr-FR" sz="2400" b="1" dirty="0" err="1"/>
              <a:t>isoparametric</a:t>
            </a:r>
            <a:endParaRPr lang="fr-FR" sz="2400" b="1" dirty="0"/>
          </a:p>
        </p:txBody>
      </p:sp>
      <p:sp>
        <p:nvSpPr>
          <p:cNvPr id="11" name="ZoneTexte 10">
            <a:extLst>
              <a:ext uri="{FF2B5EF4-FFF2-40B4-BE49-F238E27FC236}">
                <a16:creationId xmlns:a16="http://schemas.microsoft.com/office/drawing/2014/main" id="{3A8076E2-0D7B-49F7-8CBD-9ACDA07AEF14}"/>
              </a:ext>
            </a:extLst>
          </p:cNvPr>
          <p:cNvSpPr txBox="1"/>
          <p:nvPr/>
        </p:nvSpPr>
        <p:spPr>
          <a:xfrm>
            <a:off x="6025842" y="1595031"/>
            <a:ext cx="1449357" cy="369332"/>
          </a:xfrm>
          <a:prstGeom prst="rect">
            <a:avLst/>
          </a:prstGeom>
          <a:noFill/>
          <a:ln w="28575">
            <a:solidFill>
              <a:srgbClr val="C00000"/>
            </a:solidFill>
          </a:ln>
        </p:spPr>
        <p:txBody>
          <a:bodyPr wrap="square" rtlCol="0">
            <a:spAutoFit/>
          </a:bodyPr>
          <a:lstStyle/>
          <a:p>
            <a:r>
              <a:rPr lang="fr-FR" dirty="0"/>
              <a:t>7774 </a:t>
            </a:r>
            <a:r>
              <a:rPr lang="fr-FR" dirty="0" err="1"/>
              <a:t>Jinfo</a:t>
            </a:r>
            <a:endParaRPr lang="fr-FR" dirty="0"/>
          </a:p>
        </p:txBody>
      </p:sp>
      <p:sp>
        <p:nvSpPr>
          <p:cNvPr id="13" name="Title 1">
            <a:extLst>
              <a:ext uri="{FF2B5EF4-FFF2-40B4-BE49-F238E27FC236}">
                <a16:creationId xmlns:a16="http://schemas.microsoft.com/office/drawing/2014/main" id="{D7C2BE45-9187-4486-A2E1-816AB834FC46}"/>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5" name="ZoneTexte 14">
            <a:extLst>
              <a:ext uri="{FF2B5EF4-FFF2-40B4-BE49-F238E27FC236}">
                <a16:creationId xmlns:a16="http://schemas.microsoft.com/office/drawing/2014/main" id="{1936ADFD-CE7E-4133-BC46-C74D8E3D4B2E}"/>
              </a:ext>
            </a:extLst>
          </p:cNvPr>
          <p:cNvSpPr txBox="1"/>
          <p:nvPr/>
        </p:nvSpPr>
        <p:spPr>
          <a:xfrm>
            <a:off x="335360" y="837857"/>
            <a:ext cx="1912540" cy="646331"/>
          </a:xfrm>
          <a:prstGeom prst="rect">
            <a:avLst/>
          </a:prstGeom>
          <a:noFill/>
        </p:spPr>
        <p:txBody>
          <a:bodyPr wrap="square" rtlCol="0">
            <a:spAutoFit/>
          </a:bodyPr>
          <a:lstStyle/>
          <a:p>
            <a:r>
              <a:rPr lang="fr-FR" sz="3600" dirty="0" err="1">
                <a:latin typeface="+mn-lt"/>
              </a:rPr>
              <a:t>Milling</a:t>
            </a:r>
            <a:endParaRPr lang="fr-FR" sz="3600" dirty="0">
              <a:latin typeface="+mn-lt"/>
            </a:endParaRPr>
          </a:p>
        </p:txBody>
      </p:sp>
      <p:pic>
        <p:nvPicPr>
          <p:cNvPr id="3" name="Image 2">
            <a:extLst>
              <a:ext uri="{FF2B5EF4-FFF2-40B4-BE49-F238E27FC236}">
                <a16:creationId xmlns:a16="http://schemas.microsoft.com/office/drawing/2014/main" id="{07D8C042-3258-4BCD-A000-5BD76AD2A8C3}"/>
              </a:ext>
            </a:extLst>
          </p:cNvPr>
          <p:cNvPicPr>
            <a:picLocks noChangeAspect="1"/>
          </p:cNvPicPr>
          <p:nvPr/>
        </p:nvPicPr>
        <p:blipFill>
          <a:blip r:embed="rId2"/>
          <a:stretch>
            <a:fillRect/>
          </a:stretch>
        </p:blipFill>
        <p:spPr>
          <a:xfrm>
            <a:off x="283827" y="3358589"/>
            <a:ext cx="4037926" cy="3271231"/>
          </a:xfrm>
          <a:prstGeom prst="rect">
            <a:avLst/>
          </a:prstGeom>
        </p:spPr>
      </p:pic>
      <p:cxnSp>
        <p:nvCxnSpPr>
          <p:cNvPr id="14" name="Connecteur droit avec flèche 13">
            <a:extLst>
              <a:ext uri="{FF2B5EF4-FFF2-40B4-BE49-F238E27FC236}">
                <a16:creationId xmlns:a16="http://schemas.microsoft.com/office/drawing/2014/main" id="{1028DDC4-F047-4BE3-98DD-F1DC04B70C80}"/>
              </a:ext>
            </a:extLst>
          </p:cNvPr>
          <p:cNvCxnSpPr>
            <a:cxnSpLocks/>
          </p:cNvCxnSpPr>
          <p:nvPr/>
        </p:nvCxnSpPr>
        <p:spPr>
          <a:xfrm flipV="1">
            <a:off x="6696185" y="5575255"/>
            <a:ext cx="2155213" cy="60109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8BAEAB0-9A91-4A08-92B5-BA630E8F74AE}"/>
              </a:ext>
            </a:extLst>
          </p:cNvPr>
          <p:cNvCxnSpPr>
            <a:cxnSpLocks/>
          </p:cNvCxnSpPr>
          <p:nvPr/>
        </p:nvCxnSpPr>
        <p:spPr>
          <a:xfrm>
            <a:off x="6679474" y="5345187"/>
            <a:ext cx="167643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AAF673A-B3E8-48B4-B47A-C7EA3F7C5C77}"/>
              </a:ext>
            </a:extLst>
          </p:cNvPr>
          <p:cNvSpPr txBox="1"/>
          <p:nvPr/>
        </p:nvSpPr>
        <p:spPr>
          <a:xfrm>
            <a:off x="5581961" y="5160521"/>
            <a:ext cx="1168559" cy="369332"/>
          </a:xfrm>
          <a:prstGeom prst="rect">
            <a:avLst/>
          </a:prstGeom>
          <a:noFill/>
        </p:spPr>
        <p:txBody>
          <a:bodyPr wrap="square">
            <a:spAutoFit/>
          </a:bodyPr>
          <a:lstStyle/>
          <a:p>
            <a:r>
              <a:rPr lang="fr-FR" dirty="0" err="1">
                <a:solidFill>
                  <a:schemeClr val="tx1">
                    <a:lumMod val="75000"/>
                    <a:lumOff val="25000"/>
                  </a:schemeClr>
                </a:solidFill>
              </a:rPr>
              <a:t>Toolpath</a:t>
            </a:r>
            <a:endParaRPr lang="fr-FR" dirty="0">
              <a:solidFill>
                <a:schemeClr val="tx1">
                  <a:lumMod val="75000"/>
                  <a:lumOff val="25000"/>
                </a:schemeClr>
              </a:solidFill>
            </a:endParaRPr>
          </a:p>
        </p:txBody>
      </p:sp>
      <p:sp>
        <p:nvSpPr>
          <p:cNvPr id="19" name="ZoneTexte 18">
            <a:extLst>
              <a:ext uri="{FF2B5EF4-FFF2-40B4-BE49-F238E27FC236}">
                <a16:creationId xmlns:a16="http://schemas.microsoft.com/office/drawing/2014/main" id="{83D79247-54FC-4779-A1E8-7D63F97C0E90}"/>
              </a:ext>
            </a:extLst>
          </p:cNvPr>
          <p:cNvSpPr txBox="1"/>
          <p:nvPr/>
        </p:nvSpPr>
        <p:spPr>
          <a:xfrm>
            <a:off x="5663952" y="5925055"/>
            <a:ext cx="1168559" cy="369332"/>
          </a:xfrm>
          <a:prstGeom prst="rect">
            <a:avLst/>
          </a:prstGeom>
          <a:noFill/>
        </p:spPr>
        <p:txBody>
          <a:bodyPr wrap="square">
            <a:spAutoFit/>
          </a:bodyPr>
          <a:lstStyle/>
          <a:p>
            <a:r>
              <a:rPr lang="fr-FR" dirty="0">
                <a:solidFill>
                  <a:schemeClr val="tx1">
                    <a:lumMod val="75000"/>
                    <a:lumOff val="25000"/>
                  </a:schemeClr>
                </a:solidFill>
              </a:rPr>
              <a:t>Contact</a:t>
            </a:r>
          </a:p>
        </p:txBody>
      </p:sp>
      <p:sp>
        <p:nvSpPr>
          <p:cNvPr id="22" name="Ellipse 21">
            <a:extLst>
              <a:ext uri="{FF2B5EF4-FFF2-40B4-BE49-F238E27FC236}">
                <a16:creationId xmlns:a16="http://schemas.microsoft.com/office/drawing/2014/main" id="{88DF239D-28B3-4FA7-8B21-C4243193CFCE}"/>
              </a:ext>
            </a:extLst>
          </p:cNvPr>
          <p:cNvSpPr/>
          <p:nvPr/>
        </p:nvSpPr>
        <p:spPr>
          <a:xfrm rot="5199191">
            <a:off x="8913973" y="4937682"/>
            <a:ext cx="695434" cy="8336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06842AE6-7503-4AE2-950B-527165AFB7C8}"/>
              </a:ext>
            </a:extLst>
          </p:cNvPr>
          <p:cNvSpPr txBox="1"/>
          <p:nvPr/>
        </p:nvSpPr>
        <p:spPr>
          <a:xfrm>
            <a:off x="551384" y="2764200"/>
            <a:ext cx="6348548" cy="369332"/>
          </a:xfrm>
          <a:prstGeom prst="rect">
            <a:avLst/>
          </a:prstGeom>
          <a:noFill/>
        </p:spPr>
        <p:txBody>
          <a:bodyPr wrap="square" rtlCol="0">
            <a:spAutoFit/>
          </a:bodyPr>
          <a:lstStyle/>
          <a:p>
            <a:r>
              <a:rPr lang="fr-FR" i="1" dirty="0">
                <a:solidFill>
                  <a:schemeClr val="tx1">
                    <a:lumMod val="75000"/>
                    <a:lumOff val="25000"/>
                  </a:schemeClr>
                </a:solidFill>
              </a:rPr>
              <a:t>Post-processors do not manage </a:t>
            </a:r>
            <a:r>
              <a:rPr lang="fr-FR" i="1" dirty="0" err="1">
                <a:solidFill>
                  <a:schemeClr val="tx1">
                    <a:lumMod val="75000"/>
                    <a:lumOff val="25000"/>
                  </a:schemeClr>
                </a:solidFill>
              </a:rPr>
              <a:t>this</a:t>
            </a:r>
            <a:r>
              <a:rPr lang="fr-FR" i="1" dirty="0">
                <a:solidFill>
                  <a:schemeClr val="tx1">
                    <a:lumMod val="75000"/>
                    <a:lumOff val="25000"/>
                  </a:schemeClr>
                </a:solidFill>
              </a:rPr>
              <a:t> 3D correction right </a:t>
            </a:r>
            <a:r>
              <a:rPr lang="fr-FR" i="1" dirty="0" err="1">
                <a:solidFill>
                  <a:schemeClr val="tx1">
                    <a:lumMod val="75000"/>
                    <a:lumOff val="25000"/>
                  </a:schemeClr>
                </a:solidFill>
              </a:rPr>
              <a:t>now</a:t>
            </a:r>
            <a:r>
              <a:rPr lang="fr-FR" i="1" dirty="0">
                <a:solidFill>
                  <a:schemeClr val="tx1">
                    <a:lumMod val="75000"/>
                    <a:lumOff val="25000"/>
                  </a:schemeClr>
                </a:solidFill>
              </a:rPr>
              <a:t>.</a:t>
            </a:r>
          </a:p>
        </p:txBody>
      </p:sp>
      <p:cxnSp>
        <p:nvCxnSpPr>
          <p:cNvPr id="20" name="Connecteur droit avec flèche 19">
            <a:extLst>
              <a:ext uri="{FF2B5EF4-FFF2-40B4-BE49-F238E27FC236}">
                <a16:creationId xmlns:a16="http://schemas.microsoft.com/office/drawing/2014/main" id="{E7EB07A3-6AA9-439B-BD76-E2E3F04DE87D}"/>
              </a:ext>
            </a:extLst>
          </p:cNvPr>
          <p:cNvCxnSpPr>
            <a:cxnSpLocks/>
          </p:cNvCxnSpPr>
          <p:nvPr/>
        </p:nvCxnSpPr>
        <p:spPr>
          <a:xfrm flipH="1" flipV="1">
            <a:off x="9160411" y="4698124"/>
            <a:ext cx="81354" cy="67329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638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C30A5C1E-A59C-4E80-A87D-B7A90B6D7FE5}"/>
              </a:ext>
            </a:extLst>
          </p:cNvPr>
          <p:cNvSpPr txBox="1"/>
          <p:nvPr/>
        </p:nvSpPr>
        <p:spPr>
          <a:xfrm>
            <a:off x="8259320" y="2080398"/>
            <a:ext cx="3520554" cy="830997"/>
          </a:xfrm>
          <a:prstGeom prst="rect">
            <a:avLst/>
          </a:prstGeom>
          <a:noFill/>
        </p:spPr>
        <p:txBody>
          <a:bodyPr wrap="square" rtlCol="0">
            <a:spAutoFit/>
          </a:bodyPr>
          <a:lstStyle/>
          <a:p>
            <a:r>
              <a:rPr lang="fr-FR" sz="1600" dirty="0">
                <a:solidFill>
                  <a:schemeClr val="tx1">
                    <a:lumMod val="75000"/>
                    <a:lumOff val="25000"/>
                  </a:schemeClr>
                </a:solidFill>
              </a:rPr>
              <a:t>Management of 2 new </a:t>
            </a:r>
            <a:r>
              <a:rPr lang="fr-FR" sz="1600" dirty="0" err="1">
                <a:solidFill>
                  <a:schemeClr val="tx1">
                    <a:lumMod val="75000"/>
                    <a:lumOff val="25000"/>
                  </a:schemeClr>
                </a:solidFill>
              </a:rPr>
              <a:t>tools</a:t>
            </a:r>
            <a:r>
              <a:rPr lang="fr-FR" sz="1600" dirty="0">
                <a:solidFill>
                  <a:schemeClr val="tx1">
                    <a:lumMod val="75000"/>
                    <a:lumOff val="25000"/>
                  </a:schemeClr>
                </a:solidFill>
              </a:rPr>
              <a:t>: </a:t>
            </a:r>
          </a:p>
          <a:p>
            <a:pPr marL="285750" indent="-285750">
              <a:buFontTx/>
              <a:buChar char="-"/>
            </a:pPr>
            <a:r>
              <a:rPr lang="fr-FR" sz="1600" b="1" dirty="0" err="1">
                <a:solidFill>
                  <a:schemeClr val="tx1">
                    <a:lumMod val="75000"/>
                    <a:lumOff val="25000"/>
                  </a:schemeClr>
                </a:solidFill>
              </a:rPr>
              <a:t>Side</a:t>
            </a:r>
            <a:r>
              <a:rPr lang="fr-FR" sz="1600" b="1" dirty="0">
                <a:solidFill>
                  <a:schemeClr val="tx1">
                    <a:lumMod val="75000"/>
                    <a:lumOff val="25000"/>
                  </a:schemeClr>
                </a:solidFill>
              </a:rPr>
              <a:t> end </a:t>
            </a:r>
            <a:r>
              <a:rPr lang="fr-FR" sz="1600" b="1" dirty="0" err="1">
                <a:solidFill>
                  <a:schemeClr val="tx1">
                    <a:lumMod val="75000"/>
                    <a:lumOff val="25000"/>
                  </a:schemeClr>
                </a:solidFill>
              </a:rPr>
              <a:t>mill</a:t>
            </a:r>
            <a:r>
              <a:rPr lang="fr-FR" sz="1600" b="1" dirty="0">
                <a:solidFill>
                  <a:schemeClr val="tx1">
                    <a:lumMod val="75000"/>
                    <a:lumOff val="25000"/>
                  </a:schemeClr>
                </a:solidFill>
              </a:rPr>
              <a:t> cutter</a:t>
            </a:r>
          </a:p>
          <a:p>
            <a:pPr marL="285750" indent="-285750">
              <a:buFontTx/>
              <a:buChar char="-"/>
            </a:pPr>
            <a:r>
              <a:rPr lang="fr-FR" sz="1600" b="1" dirty="0" err="1">
                <a:solidFill>
                  <a:schemeClr val="tx1">
                    <a:lumMod val="75000"/>
                    <a:lumOff val="25000"/>
                  </a:schemeClr>
                </a:solidFill>
              </a:rPr>
              <a:t>Woodruff</a:t>
            </a:r>
            <a:r>
              <a:rPr lang="fr-FR" sz="1600" b="1" dirty="0">
                <a:solidFill>
                  <a:schemeClr val="tx1">
                    <a:lumMod val="75000"/>
                    <a:lumOff val="25000"/>
                  </a:schemeClr>
                </a:solidFill>
              </a:rPr>
              <a:t> cutter.</a:t>
            </a:r>
          </a:p>
        </p:txBody>
      </p:sp>
      <p:sp>
        <p:nvSpPr>
          <p:cNvPr id="7" name="ZoneTexte 6">
            <a:extLst>
              <a:ext uri="{FF2B5EF4-FFF2-40B4-BE49-F238E27FC236}">
                <a16:creationId xmlns:a16="http://schemas.microsoft.com/office/drawing/2014/main" id="{F0C111F6-5249-497E-80A4-6428061F2E08}"/>
              </a:ext>
            </a:extLst>
          </p:cNvPr>
          <p:cNvSpPr txBox="1"/>
          <p:nvPr/>
        </p:nvSpPr>
        <p:spPr>
          <a:xfrm>
            <a:off x="8471149" y="4461356"/>
            <a:ext cx="3520554" cy="1077218"/>
          </a:xfrm>
          <a:prstGeom prst="rect">
            <a:avLst/>
          </a:prstGeom>
          <a:noFill/>
        </p:spPr>
        <p:txBody>
          <a:bodyPr wrap="square" rtlCol="0">
            <a:spAutoFit/>
          </a:bodyPr>
          <a:lstStyle/>
          <a:p>
            <a:pPr algn="just"/>
            <a:r>
              <a:rPr lang="fr-FR" sz="1600" dirty="0">
                <a:solidFill>
                  <a:schemeClr val="tx1">
                    <a:lumMod val="75000"/>
                    <a:lumOff val="25000"/>
                  </a:schemeClr>
                </a:solidFill>
              </a:rPr>
              <a:t>The </a:t>
            </a:r>
            <a:r>
              <a:rPr lang="fr-FR" sz="1600" b="1" dirty="0" err="1">
                <a:solidFill>
                  <a:schemeClr val="tx1">
                    <a:lumMod val="75000"/>
                    <a:lumOff val="25000"/>
                  </a:schemeClr>
                </a:solidFill>
              </a:rPr>
              <a:t>Curve</a:t>
            </a:r>
            <a:r>
              <a:rPr lang="fr-FR" sz="1600" b="1" dirty="0">
                <a:solidFill>
                  <a:schemeClr val="tx1">
                    <a:lumMod val="75000"/>
                    <a:lumOff val="25000"/>
                  </a:schemeClr>
                </a:solidFill>
              </a:rPr>
              <a:t> </a:t>
            </a:r>
            <a:r>
              <a:rPr lang="fr-FR" sz="1600" b="1" dirty="0" err="1">
                <a:solidFill>
                  <a:schemeClr val="tx1">
                    <a:lumMod val="75000"/>
                    <a:lumOff val="25000"/>
                  </a:schemeClr>
                </a:solidFill>
              </a:rPr>
              <a:t>tolerance</a:t>
            </a:r>
            <a:r>
              <a:rPr lang="fr-FR" sz="1600" b="1" dirty="0">
                <a:solidFill>
                  <a:schemeClr val="tx1">
                    <a:lumMod val="75000"/>
                    <a:lumOff val="25000"/>
                  </a:schemeClr>
                </a:solidFill>
              </a:rPr>
              <a:t> </a:t>
            </a:r>
            <a:r>
              <a:rPr lang="fr-FR" sz="1600" dirty="0">
                <a:solidFill>
                  <a:schemeClr val="tx1">
                    <a:lumMod val="75000"/>
                    <a:lumOff val="25000"/>
                  </a:schemeClr>
                </a:solidFill>
              </a:rPr>
              <a:t>option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used</a:t>
            </a:r>
            <a:r>
              <a:rPr lang="fr-FR" sz="1600" dirty="0">
                <a:solidFill>
                  <a:schemeClr val="tx1">
                    <a:lumMod val="75000"/>
                    <a:lumOff val="25000"/>
                  </a:schemeClr>
                </a:solidFill>
              </a:rPr>
              <a:t> for the </a:t>
            </a:r>
            <a:r>
              <a:rPr lang="fr-FR" sz="1600" dirty="0" err="1">
                <a:solidFill>
                  <a:schemeClr val="tx1">
                    <a:lumMod val="75000"/>
                    <a:lumOff val="25000"/>
                  </a:schemeClr>
                </a:solidFill>
              </a:rPr>
              <a:t>meshing</a:t>
            </a:r>
            <a:r>
              <a:rPr lang="fr-FR" sz="1600" dirty="0">
                <a:solidFill>
                  <a:schemeClr val="tx1">
                    <a:lumMod val="75000"/>
                    <a:lumOff val="25000"/>
                  </a:schemeClr>
                </a:solidFill>
              </a:rPr>
              <a:t> of </a:t>
            </a:r>
            <a:r>
              <a:rPr lang="fr-FR" sz="1600" dirty="0" err="1">
                <a:solidFill>
                  <a:schemeClr val="tx1">
                    <a:lumMod val="75000"/>
                    <a:lumOff val="25000"/>
                  </a:schemeClr>
                </a:solidFill>
              </a:rPr>
              <a:t>Parasolid</a:t>
            </a:r>
            <a:r>
              <a:rPr lang="fr-FR" sz="1600" dirty="0">
                <a:solidFill>
                  <a:schemeClr val="tx1">
                    <a:lumMod val="75000"/>
                    <a:lumOff val="25000"/>
                  </a:schemeClr>
                </a:solidFill>
              </a:rPr>
              <a:t> surfaces. </a:t>
            </a:r>
          </a:p>
          <a:p>
            <a:pPr algn="just"/>
            <a:r>
              <a:rPr lang="fr-FR" sz="1600" dirty="0">
                <a:solidFill>
                  <a:schemeClr val="tx1">
                    <a:lumMod val="75000"/>
                    <a:lumOff val="25000"/>
                  </a:schemeClr>
                </a:solidFill>
              </a:rPr>
              <a:t>In V6.08, </a:t>
            </a:r>
            <a:r>
              <a:rPr lang="fr-FR" sz="1600" dirty="0" err="1">
                <a:solidFill>
                  <a:schemeClr val="tx1">
                    <a:lumMod val="75000"/>
                    <a:lumOff val="25000"/>
                  </a:schemeClr>
                </a:solidFill>
              </a:rPr>
              <a:t>this</a:t>
            </a:r>
            <a:r>
              <a:rPr lang="fr-FR" sz="1600" dirty="0">
                <a:solidFill>
                  <a:schemeClr val="tx1">
                    <a:lumMod val="75000"/>
                    <a:lumOff val="25000"/>
                  </a:schemeClr>
                </a:solidFill>
              </a:rPr>
              <a:t> value </a:t>
            </a:r>
            <a:r>
              <a:rPr lang="fr-FR" sz="1600" dirty="0" err="1">
                <a:solidFill>
                  <a:schemeClr val="tx1">
                    <a:lumMod val="75000"/>
                    <a:lumOff val="25000"/>
                  </a:schemeClr>
                </a:solidFill>
              </a:rPr>
              <a:t>ws</a:t>
            </a:r>
            <a:r>
              <a:rPr lang="fr-FR" sz="1600" dirty="0">
                <a:solidFill>
                  <a:schemeClr val="tx1">
                    <a:lumMod val="75000"/>
                    <a:lumOff val="25000"/>
                  </a:schemeClr>
                </a:solidFill>
              </a:rPr>
              <a:t> </a:t>
            </a:r>
            <a:r>
              <a:rPr lang="fr-FR" sz="1600" dirty="0" err="1">
                <a:solidFill>
                  <a:schemeClr val="tx1">
                    <a:lumMod val="75000"/>
                    <a:lumOff val="25000"/>
                  </a:schemeClr>
                </a:solidFill>
              </a:rPr>
              <a:t>fixed</a:t>
            </a:r>
            <a:r>
              <a:rPr lang="fr-FR" sz="1600" dirty="0">
                <a:solidFill>
                  <a:schemeClr val="tx1">
                    <a:lumMod val="75000"/>
                    <a:lumOff val="25000"/>
                  </a:schemeClr>
                </a:solidFill>
              </a:rPr>
              <a:t> to 0.01 and not </a:t>
            </a:r>
            <a:r>
              <a:rPr lang="fr-FR" sz="1600" dirty="0" err="1">
                <a:solidFill>
                  <a:schemeClr val="tx1">
                    <a:lumMod val="75000"/>
                    <a:lumOff val="25000"/>
                  </a:schemeClr>
                </a:solidFill>
              </a:rPr>
              <a:t>modifyable</a:t>
            </a:r>
            <a:r>
              <a:rPr lang="fr-FR" sz="1600" dirty="0">
                <a:solidFill>
                  <a:schemeClr val="tx1">
                    <a:lumMod val="75000"/>
                    <a:lumOff val="25000"/>
                  </a:schemeClr>
                </a:solidFill>
              </a:rPr>
              <a:t>.</a:t>
            </a:r>
            <a:endParaRPr lang="fr-FR" sz="1600" b="1" dirty="0">
              <a:solidFill>
                <a:schemeClr val="tx1">
                  <a:lumMod val="75000"/>
                  <a:lumOff val="25000"/>
                </a:schemeClr>
              </a:solidFill>
            </a:endParaRPr>
          </a:p>
        </p:txBody>
      </p:sp>
      <p:sp>
        <p:nvSpPr>
          <p:cNvPr id="9" name="ZoneTexte 8">
            <a:extLst>
              <a:ext uri="{FF2B5EF4-FFF2-40B4-BE49-F238E27FC236}">
                <a16:creationId xmlns:a16="http://schemas.microsoft.com/office/drawing/2014/main" id="{3ECF4CD5-127A-45D9-89ED-E6E3FFE70D04}"/>
              </a:ext>
            </a:extLst>
          </p:cNvPr>
          <p:cNvSpPr txBox="1"/>
          <p:nvPr/>
        </p:nvSpPr>
        <p:spPr>
          <a:xfrm>
            <a:off x="551384" y="2040677"/>
            <a:ext cx="6493850" cy="830997"/>
          </a:xfrm>
          <a:prstGeom prst="rect">
            <a:avLst/>
          </a:prstGeom>
          <a:noFill/>
        </p:spPr>
        <p:txBody>
          <a:bodyPr wrap="square" rtlCol="0">
            <a:spAutoFit/>
          </a:bodyPr>
          <a:lstStyle/>
          <a:p>
            <a:r>
              <a:rPr lang="fr-FR" sz="1600" dirty="0">
                <a:solidFill>
                  <a:schemeClr val="tx1">
                    <a:lumMod val="75000"/>
                    <a:lumOff val="25000"/>
                  </a:schemeClr>
                </a:solidFill>
              </a:rPr>
              <a:t>All the </a:t>
            </a:r>
            <a:r>
              <a:rPr lang="fr-FR" sz="1600" b="1" dirty="0">
                <a:solidFill>
                  <a:schemeClr val="tx1">
                    <a:lumMod val="75000"/>
                    <a:lumOff val="25000"/>
                  </a:schemeClr>
                </a:solidFill>
              </a:rPr>
              <a:t>faces and surfaces are </a:t>
            </a:r>
            <a:r>
              <a:rPr lang="fr-FR" sz="1600" b="1" dirty="0" err="1">
                <a:solidFill>
                  <a:schemeClr val="tx1">
                    <a:lumMod val="75000"/>
                    <a:lumOff val="25000"/>
                  </a:schemeClr>
                </a:solidFill>
              </a:rPr>
              <a:t>now</a:t>
            </a:r>
            <a:r>
              <a:rPr lang="fr-FR" sz="1600" b="1" dirty="0">
                <a:solidFill>
                  <a:schemeClr val="tx1">
                    <a:lumMod val="75000"/>
                    <a:lumOff val="25000"/>
                  </a:schemeClr>
                </a:solidFill>
              </a:rPr>
              <a:t> </a:t>
            </a:r>
            <a:r>
              <a:rPr lang="fr-FR" sz="1600" b="1" dirty="0" err="1">
                <a:solidFill>
                  <a:schemeClr val="tx1">
                    <a:lumMod val="75000"/>
                    <a:lumOff val="25000"/>
                  </a:schemeClr>
                </a:solidFill>
              </a:rPr>
              <a:t>updated</a:t>
            </a:r>
            <a:r>
              <a:rPr lang="fr-FR" sz="1600" b="1" dirty="0">
                <a:solidFill>
                  <a:schemeClr val="tx1">
                    <a:lumMod val="75000"/>
                    <a:lumOff val="25000"/>
                  </a:schemeClr>
                </a:solidFill>
              </a:rPr>
              <a:t> </a:t>
            </a:r>
            <a:r>
              <a:rPr lang="fr-FR" sz="1600" dirty="0" err="1">
                <a:solidFill>
                  <a:schemeClr val="tx1">
                    <a:lumMod val="75000"/>
                    <a:lumOff val="25000"/>
                  </a:schemeClr>
                </a:solidFill>
              </a:rPr>
              <a:t>during</a:t>
            </a:r>
            <a:r>
              <a:rPr lang="fr-FR" sz="1600" dirty="0">
                <a:solidFill>
                  <a:schemeClr val="tx1">
                    <a:lumMod val="75000"/>
                    <a:lumOff val="25000"/>
                  </a:schemeClr>
                </a:solidFill>
              </a:rPr>
              <a:t> the </a:t>
            </a:r>
            <a:r>
              <a:rPr lang="fr-FR" sz="1600" dirty="0" err="1">
                <a:solidFill>
                  <a:schemeClr val="tx1">
                    <a:lumMod val="75000"/>
                    <a:lumOff val="25000"/>
                  </a:schemeClr>
                </a:solidFill>
              </a:rPr>
              <a:t>toolpath</a:t>
            </a:r>
            <a:r>
              <a:rPr lang="fr-FR" sz="1600" dirty="0">
                <a:solidFill>
                  <a:schemeClr val="tx1">
                    <a:lumMod val="75000"/>
                    <a:lumOff val="25000"/>
                  </a:schemeClr>
                </a:solidFill>
              </a:rPr>
              <a:t> </a:t>
            </a:r>
            <a:r>
              <a:rPr lang="fr-FR" sz="1600" dirty="0" err="1">
                <a:solidFill>
                  <a:schemeClr val="tx1">
                    <a:lumMod val="75000"/>
                    <a:lumOff val="25000"/>
                  </a:schemeClr>
                </a:solidFill>
              </a:rPr>
              <a:t>calculation</a:t>
            </a:r>
            <a:r>
              <a:rPr lang="fr-FR" sz="1600" dirty="0">
                <a:solidFill>
                  <a:schemeClr val="tx1">
                    <a:lumMod val="75000"/>
                    <a:lumOff val="25000"/>
                  </a:schemeClr>
                </a:solidFill>
              </a:rPr>
              <a:t>. If </a:t>
            </a:r>
            <a:r>
              <a:rPr lang="fr-FR" sz="1600" dirty="0" err="1">
                <a:solidFill>
                  <a:schemeClr val="tx1">
                    <a:lumMod val="75000"/>
                    <a:lumOff val="25000"/>
                  </a:schemeClr>
                </a:solidFill>
              </a:rPr>
              <a:t>we</a:t>
            </a:r>
            <a:r>
              <a:rPr lang="fr-FR" sz="1600" dirty="0">
                <a:solidFill>
                  <a:schemeClr val="tx1">
                    <a:lumMod val="75000"/>
                    <a:lumOff val="25000"/>
                  </a:schemeClr>
                </a:solidFill>
              </a:rPr>
              <a:t> move a </a:t>
            </a:r>
            <a:r>
              <a:rPr lang="fr-FR" sz="1600" dirty="0" err="1">
                <a:solidFill>
                  <a:schemeClr val="tx1">
                    <a:lumMod val="75000"/>
                    <a:lumOff val="25000"/>
                  </a:schemeClr>
                </a:solidFill>
              </a:rPr>
              <a:t>solid</a:t>
            </a:r>
            <a:r>
              <a:rPr lang="fr-FR" sz="1600" dirty="0">
                <a:solidFill>
                  <a:schemeClr val="tx1">
                    <a:lumMod val="75000"/>
                    <a:lumOff val="25000"/>
                  </a:schemeClr>
                </a:solidFill>
              </a:rPr>
              <a:t> or </a:t>
            </a:r>
            <a:r>
              <a:rPr lang="fr-FR" sz="1600" dirty="0" err="1">
                <a:solidFill>
                  <a:schemeClr val="tx1">
                    <a:lumMod val="75000"/>
                    <a:lumOff val="25000"/>
                  </a:schemeClr>
                </a:solidFill>
              </a:rPr>
              <a:t>modify</a:t>
            </a:r>
            <a:r>
              <a:rPr lang="fr-FR" sz="1600" dirty="0">
                <a:solidFill>
                  <a:schemeClr val="tx1">
                    <a:lumMod val="75000"/>
                    <a:lumOff val="25000"/>
                  </a:schemeClr>
                </a:solidFill>
              </a:rPr>
              <a:t> a face and </a:t>
            </a:r>
            <a:r>
              <a:rPr lang="fr-FR" sz="1600" dirty="0" err="1">
                <a:solidFill>
                  <a:schemeClr val="tx1">
                    <a:lumMod val="75000"/>
                    <a:lumOff val="25000"/>
                  </a:schemeClr>
                </a:solidFill>
              </a:rPr>
              <a:t>that</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used</a:t>
            </a:r>
            <a:r>
              <a:rPr lang="fr-FR" sz="1600" dirty="0">
                <a:solidFill>
                  <a:schemeClr val="tx1">
                    <a:lumMod val="75000"/>
                    <a:lumOff val="25000"/>
                  </a:schemeClr>
                </a:solidFill>
              </a:rPr>
              <a:t> for </a:t>
            </a:r>
            <a:r>
              <a:rPr lang="fr-FR" sz="1600" b="1" dirty="0">
                <a:solidFill>
                  <a:schemeClr val="tx1">
                    <a:lumMod val="75000"/>
                    <a:lumOff val="25000"/>
                  </a:schemeClr>
                </a:solidFill>
              </a:rPr>
              <a:t>gouge checking</a:t>
            </a:r>
            <a:r>
              <a:rPr lang="fr-FR" sz="1600" dirty="0">
                <a:solidFill>
                  <a:schemeClr val="tx1">
                    <a:lumMod val="75000"/>
                    <a:lumOff val="25000"/>
                  </a:schemeClr>
                </a:solidFill>
              </a:rPr>
              <a:t>, the </a:t>
            </a:r>
            <a:r>
              <a:rPr lang="fr-FR" sz="1600" dirty="0" err="1">
                <a:solidFill>
                  <a:schemeClr val="tx1">
                    <a:lumMod val="75000"/>
                    <a:lumOff val="25000"/>
                  </a:schemeClr>
                </a:solidFill>
              </a:rPr>
              <a:t>toolpath</a:t>
            </a:r>
            <a:r>
              <a:rPr lang="fr-FR" sz="1600" dirty="0">
                <a:solidFill>
                  <a:schemeClr val="tx1">
                    <a:lumMod val="75000"/>
                    <a:lumOff val="25000"/>
                  </a:schemeClr>
                </a:solidFill>
              </a:rPr>
              <a:t> </a:t>
            </a:r>
            <a:r>
              <a:rPr lang="fr-FR" sz="1600" dirty="0" err="1">
                <a:solidFill>
                  <a:schemeClr val="tx1">
                    <a:lumMod val="75000"/>
                    <a:lumOff val="25000"/>
                  </a:schemeClr>
                </a:solidFill>
              </a:rPr>
              <a:t>will</a:t>
            </a:r>
            <a:r>
              <a:rPr lang="fr-FR" sz="1600" dirty="0">
                <a:solidFill>
                  <a:schemeClr val="tx1">
                    <a:lumMod val="75000"/>
                    <a:lumOff val="25000"/>
                  </a:schemeClr>
                </a:solidFill>
              </a:rPr>
              <a:t> </a:t>
            </a:r>
            <a:r>
              <a:rPr lang="fr-FR" sz="1600" dirty="0" err="1">
                <a:solidFill>
                  <a:schemeClr val="tx1">
                    <a:lumMod val="75000"/>
                    <a:lumOff val="25000"/>
                  </a:schemeClr>
                </a:solidFill>
              </a:rPr>
              <a:t>take</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account and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modified</a:t>
            </a:r>
            <a:r>
              <a:rPr lang="fr-FR" sz="1600" dirty="0">
                <a:solidFill>
                  <a:schemeClr val="tx1">
                    <a:lumMod val="75000"/>
                    <a:lumOff val="25000"/>
                  </a:schemeClr>
                </a:solidFill>
              </a:rPr>
              <a:t> </a:t>
            </a:r>
            <a:r>
              <a:rPr lang="fr-FR" sz="1600" dirty="0" err="1">
                <a:solidFill>
                  <a:schemeClr val="tx1">
                    <a:lumMod val="75000"/>
                    <a:lumOff val="25000"/>
                  </a:schemeClr>
                </a:solidFill>
              </a:rPr>
              <a:t>automatically</a:t>
            </a:r>
            <a:r>
              <a:rPr lang="fr-FR" sz="1600" dirty="0">
                <a:solidFill>
                  <a:schemeClr val="tx1">
                    <a:lumMod val="75000"/>
                    <a:lumOff val="25000"/>
                  </a:schemeClr>
                </a:solidFill>
              </a:rPr>
              <a:t>.</a:t>
            </a:r>
          </a:p>
        </p:txBody>
      </p:sp>
      <p:sp>
        <p:nvSpPr>
          <p:cNvPr id="10" name="ZoneTexte 9">
            <a:extLst>
              <a:ext uri="{FF2B5EF4-FFF2-40B4-BE49-F238E27FC236}">
                <a16:creationId xmlns:a16="http://schemas.microsoft.com/office/drawing/2014/main" id="{CC0D0A51-E40D-4FB5-9356-520C5F2EB7FF}"/>
              </a:ext>
            </a:extLst>
          </p:cNvPr>
          <p:cNvSpPr txBox="1"/>
          <p:nvPr/>
        </p:nvSpPr>
        <p:spPr>
          <a:xfrm>
            <a:off x="10300299" y="1577765"/>
            <a:ext cx="1800200" cy="369332"/>
          </a:xfrm>
          <a:prstGeom prst="rect">
            <a:avLst/>
          </a:prstGeom>
          <a:noFill/>
          <a:ln w="28575">
            <a:solidFill>
              <a:srgbClr val="C00000"/>
            </a:solidFill>
          </a:ln>
        </p:spPr>
        <p:txBody>
          <a:bodyPr wrap="square" rtlCol="0">
            <a:spAutoFit/>
          </a:bodyPr>
          <a:lstStyle/>
          <a:p>
            <a:r>
              <a:rPr lang="fr-FR" dirty="0"/>
              <a:t>Solution </a:t>
            </a:r>
            <a:r>
              <a:rPr lang="fr-FR" dirty="0" err="1"/>
              <a:t>Korea</a:t>
            </a:r>
            <a:endParaRPr lang="fr-FR" dirty="0"/>
          </a:p>
        </p:txBody>
      </p:sp>
      <p:sp>
        <p:nvSpPr>
          <p:cNvPr id="11" name="Title 1">
            <a:extLst>
              <a:ext uri="{FF2B5EF4-FFF2-40B4-BE49-F238E27FC236}">
                <a16:creationId xmlns:a16="http://schemas.microsoft.com/office/drawing/2014/main" id="{5834AF93-2C52-4B1D-8C44-D3253187217B}"/>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0F49E285-4690-4A96-9416-6859227E556C}"/>
              </a:ext>
            </a:extLst>
          </p:cNvPr>
          <p:cNvSpPr txBox="1"/>
          <p:nvPr/>
        </p:nvSpPr>
        <p:spPr>
          <a:xfrm>
            <a:off x="335359" y="837857"/>
            <a:ext cx="2817415" cy="646331"/>
          </a:xfrm>
          <a:prstGeom prst="rect">
            <a:avLst/>
          </a:prstGeom>
          <a:noFill/>
        </p:spPr>
        <p:txBody>
          <a:bodyPr wrap="square" rtlCol="0">
            <a:spAutoFit/>
          </a:bodyPr>
          <a:lstStyle/>
          <a:p>
            <a:r>
              <a:rPr lang="fr-FR" sz="3600" dirty="0">
                <a:latin typeface="+mn-lt"/>
              </a:rPr>
              <a:t>5 Axis Expert</a:t>
            </a:r>
          </a:p>
        </p:txBody>
      </p:sp>
      <p:sp>
        <p:nvSpPr>
          <p:cNvPr id="14" name="ZoneTexte 13">
            <a:extLst>
              <a:ext uri="{FF2B5EF4-FFF2-40B4-BE49-F238E27FC236}">
                <a16:creationId xmlns:a16="http://schemas.microsoft.com/office/drawing/2014/main" id="{BD162072-ACE9-444F-BACB-EF45A7BEBD91}"/>
              </a:ext>
            </a:extLst>
          </p:cNvPr>
          <p:cNvSpPr txBox="1"/>
          <p:nvPr/>
        </p:nvSpPr>
        <p:spPr>
          <a:xfrm>
            <a:off x="8219396" y="1531599"/>
            <a:ext cx="1800201" cy="461665"/>
          </a:xfrm>
          <a:prstGeom prst="rect">
            <a:avLst/>
          </a:prstGeom>
          <a:noFill/>
        </p:spPr>
        <p:txBody>
          <a:bodyPr wrap="square">
            <a:spAutoFit/>
          </a:bodyPr>
          <a:lstStyle/>
          <a:p>
            <a:r>
              <a:rPr lang="fr-FR" sz="2400" b="1" dirty="0"/>
              <a:t>New </a:t>
            </a:r>
            <a:r>
              <a:rPr lang="fr-FR" sz="2400" b="1" dirty="0" err="1"/>
              <a:t>tools</a:t>
            </a:r>
            <a:endParaRPr lang="fr-FR" sz="2400" b="1" dirty="0"/>
          </a:p>
        </p:txBody>
      </p:sp>
      <p:sp>
        <p:nvSpPr>
          <p:cNvPr id="15" name="ZoneTexte 14">
            <a:extLst>
              <a:ext uri="{FF2B5EF4-FFF2-40B4-BE49-F238E27FC236}">
                <a16:creationId xmlns:a16="http://schemas.microsoft.com/office/drawing/2014/main" id="{B87EBDB9-91DA-43CF-B2D3-960AFF417031}"/>
              </a:ext>
            </a:extLst>
          </p:cNvPr>
          <p:cNvSpPr txBox="1"/>
          <p:nvPr/>
        </p:nvSpPr>
        <p:spPr>
          <a:xfrm>
            <a:off x="10591975" y="3931165"/>
            <a:ext cx="1399728" cy="461665"/>
          </a:xfrm>
          <a:prstGeom prst="rect">
            <a:avLst/>
          </a:prstGeom>
          <a:noFill/>
        </p:spPr>
        <p:txBody>
          <a:bodyPr wrap="square">
            <a:spAutoFit/>
          </a:bodyPr>
          <a:lstStyle/>
          <a:p>
            <a:r>
              <a:rPr lang="fr-FR" sz="2400" b="1" dirty="0" err="1"/>
              <a:t>Precision</a:t>
            </a:r>
            <a:endParaRPr lang="fr-FR" sz="2400" b="1" dirty="0"/>
          </a:p>
        </p:txBody>
      </p:sp>
      <p:pic>
        <p:nvPicPr>
          <p:cNvPr id="3" name="Image 2">
            <a:extLst>
              <a:ext uri="{FF2B5EF4-FFF2-40B4-BE49-F238E27FC236}">
                <a16:creationId xmlns:a16="http://schemas.microsoft.com/office/drawing/2014/main" id="{53E1B8CA-5A22-4662-ABD1-8B2EEF6ACA77}"/>
              </a:ext>
            </a:extLst>
          </p:cNvPr>
          <p:cNvPicPr>
            <a:picLocks noChangeAspect="1"/>
          </p:cNvPicPr>
          <p:nvPr/>
        </p:nvPicPr>
        <p:blipFill>
          <a:blip r:embed="rId3"/>
          <a:stretch>
            <a:fillRect/>
          </a:stretch>
        </p:blipFill>
        <p:spPr>
          <a:xfrm>
            <a:off x="3903675" y="3969468"/>
            <a:ext cx="3520554" cy="2603824"/>
          </a:xfrm>
          <a:prstGeom prst="rect">
            <a:avLst/>
          </a:prstGeom>
        </p:spPr>
      </p:pic>
      <p:pic>
        <p:nvPicPr>
          <p:cNvPr id="5" name="Image 4">
            <a:extLst>
              <a:ext uri="{FF2B5EF4-FFF2-40B4-BE49-F238E27FC236}">
                <a16:creationId xmlns:a16="http://schemas.microsoft.com/office/drawing/2014/main" id="{82176004-A7F2-4E6E-B9A8-53F73AD4EA49}"/>
              </a:ext>
            </a:extLst>
          </p:cNvPr>
          <p:cNvPicPr>
            <a:picLocks noChangeAspect="1"/>
          </p:cNvPicPr>
          <p:nvPr/>
        </p:nvPicPr>
        <p:blipFill>
          <a:blip r:embed="rId4"/>
          <a:stretch>
            <a:fillRect/>
          </a:stretch>
        </p:blipFill>
        <p:spPr>
          <a:xfrm>
            <a:off x="0" y="3988525"/>
            <a:ext cx="3684040" cy="2594295"/>
          </a:xfrm>
          <a:prstGeom prst="rect">
            <a:avLst/>
          </a:prstGeom>
        </p:spPr>
      </p:pic>
      <p:sp>
        <p:nvSpPr>
          <p:cNvPr id="16" name="Ellipse 15">
            <a:extLst>
              <a:ext uri="{FF2B5EF4-FFF2-40B4-BE49-F238E27FC236}">
                <a16:creationId xmlns:a16="http://schemas.microsoft.com/office/drawing/2014/main" id="{D1222ED1-7F04-48A4-9757-AE8F2E57D9B5}"/>
              </a:ext>
            </a:extLst>
          </p:cNvPr>
          <p:cNvSpPr/>
          <p:nvPr/>
        </p:nvSpPr>
        <p:spPr>
          <a:xfrm rot="5199191">
            <a:off x="3750021" y="5404025"/>
            <a:ext cx="1268983" cy="8336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0397FB51-8B76-46D1-8612-E1302A3DC3EE}"/>
              </a:ext>
            </a:extLst>
          </p:cNvPr>
          <p:cNvSpPr txBox="1"/>
          <p:nvPr/>
        </p:nvSpPr>
        <p:spPr>
          <a:xfrm>
            <a:off x="551384" y="1531600"/>
            <a:ext cx="4032448" cy="461665"/>
          </a:xfrm>
          <a:prstGeom prst="rect">
            <a:avLst/>
          </a:prstGeom>
          <a:noFill/>
        </p:spPr>
        <p:txBody>
          <a:bodyPr wrap="square">
            <a:spAutoFit/>
          </a:bodyPr>
          <a:lstStyle/>
          <a:p>
            <a:r>
              <a:rPr lang="fr-FR" sz="2400" b="1" dirty="0" err="1"/>
              <a:t>Persistency</a:t>
            </a:r>
            <a:r>
              <a:rPr lang="fr-FR" sz="2400" b="1" dirty="0"/>
              <a:t> of Solid Faces</a:t>
            </a:r>
          </a:p>
        </p:txBody>
      </p:sp>
      <p:cxnSp>
        <p:nvCxnSpPr>
          <p:cNvPr id="19" name="Connecteur droit avec flèche 18">
            <a:extLst>
              <a:ext uri="{FF2B5EF4-FFF2-40B4-BE49-F238E27FC236}">
                <a16:creationId xmlns:a16="http://schemas.microsoft.com/office/drawing/2014/main" id="{F885D491-18B3-474F-9D14-A2A78CCE7EA1}"/>
              </a:ext>
            </a:extLst>
          </p:cNvPr>
          <p:cNvCxnSpPr/>
          <p:nvPr/>
        </p:nvCxnSpPr>
        <p:spPr>
          <a:xfrm flipV="1">
            <a:off x="4384512" y="5634446"/>
            <a:ext cx="0" cy="4279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20CE23D-3781-4DC8-AD41-FFEE657145B9}"/>
              </a:ext>
            </a:extLst>
          </p:cNvPr>
          <p:cNvCxnSpPr/>
          <p:nvPr/>
        </p:nvCxnSpPr>
        <p:spPr>
          <a:xfrm flipV="1">
            <a:off x="551384" y="5701719"/>
            <a:ext cx="0" cy="4279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6A83B09-D105-41C7-A5C2-41047C0EBA2E}"/>
              </a:ext>
            </a:extLst>
          </p:cNvPr>
          <p:cNvSpPr txBox="1"/>
          <p:nvPr/>
        </p:nvSpPr>
        <p:spPr>
          <a:xfrm>
            <a:off x="551383" y="3190987"/>
            <a:ext cx="6872845" cy="584775"/>
          </a:xfrm>
          <a:prstGeom prst="rect">
            <a:avLst/>
          </a:prstGeom>
          <a:noFill/>
        </p:spPr>
        <p:txBody>
          <a:bodyPr wrap="square" rtlCol="0">
            <a:spAutoFit/>
          </a:bodyPr>
          <a:lstStyle/>
          <a:p>
            <a:r>
              <a:rPr lang="fr-FR" sz="1600" dirty="0" err="1">
                <a:solidFill>
                  <a:schemeClr val="tx1">
                    <a:lumMod val="75000"/>
                    <a:lumOff val="25000"/>
                  </a:schemeClr>
                </a:solidFill>
              </a:rPr>
              <a:t>Below</a:t>
            </a:r>
            <a:r>
              <a:rPr lang="fr-FR" sz="1600" dirty="0">
                <a:solidFill>
                  <a:schemeClr val="tx1">
                    <a:lumMod val="75000"/>
                    <a:lumOff val="25000"/>
                  </a:schemeClr>
                </a:solidFill>
              </a:rPr>
              <a:t>, the </a:t>
            </a:r>
            <a:r>
              <a:rPr lang="fr-FR" sz="1600" dirty="0" err="1">
                <a:solidFill>
                  <a:schemeClr val="tx1">
                    <a:lumMod val="75000"/>
                    <a:lumOff val="25000"/>
                  </a:schemeClr>
                </a:solidFill>
              </a:rPr>
              <a:t>bottom</a:t>
            </a:r>
            <a:r>
              <a:rPr lang="fr-FR" sz="1600" dirty="0">
                <a:solidFill>
                  <a:schemeClr val="tx1">
                    <a:lumMod val="75000"/>
                    <a:lumOff val="25000"/>
                  </a:schemeClr>
                </a:solidFill>
              </a:rPr>
              <a:t> face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used</a:t>
            </a:r>
            <a:r>
              <a:rPr lang="fr-FR" sz="1600" dirty="0">
                <a:solidFill>
                  <a:schemeClr val="tx1">
                    <a:lumMod val="75000"/>
                    <a:lumOff val="25000"/>
                  </a:schemeClr>
                </a:solidFill>
              </a:rPr>
              <a:t> for gouge checking: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higher</a:t>
            </a:r>
            <a:r>
              <a:rPr lang="fr-FR" sz="1600" dirty="0">
                <a:solidFill>
                  <a:schemeClr val="tx1">
                    <a:lumMod val="75000"/>
                    <a:lumOff val="25000"/>
                  </a:schemeClr>
                </a:solidFill>
              </a:rPr>
              <a:t> on the right </a:t>
            </a:r>
            <a:r>
              <a:rPr lang="fr-FR" sz="1600" dirty="0" err="1">
                <a:solidFill>
                  <a:schemeClr val="tx1">
                    <a:lumMod val="75000"/>
                    <a:lumOff val="25000"/>
                  </a:schemeClr>
                </a:solidFill>
              </a:rPr>
              <a:t>side</a:t>
            </a:r>
            <a:r>
              <a:rPr lang="fr-FR" sz="1600" dirty="0">
                <a:solidFill>
                  <a:schemeClr val="tx1">
                    <a:lumMod val="75000"/>
                    <a:lumOff val="25000"/>
                  </a:schemeClr>
                </a:solidFill>
              </a:rPr>
              <a:t>, </a:t>
            </a:r>
            <a:r>
              <a:rPr lang="fr-FR" sz="1600" dirty="0" err="1">
                <a:solidFill>
                  <a:schemeClr val="tx1">
                    <a:lumMod val="75000"/>
                    <a:lumOff val="25000"/>
                  </a:schemeClr>
                </a:solidFill>
              </a:rPr>
              <a:t>where</a:t>
            </a:r>
            <a:r>
              <a:rPr lang="fr-FR" sz="1600" dirty="0">
                <a:solidFill>
                  <a:schemeClr val="tx1">
                    <a:lumMod val="75000"/>
                    <a:lumOff val="25000"/>
                  </a:schemeClr>
                </a:solidFill>
              </a:rPr>
              <a:t> the </a:t>
            </a:r>
            <a:r>
              <a:rPr lang="fr-FR" sz="1600" dirty="0" err="1">
                <a:solidFill>
                  <a:schemeClr val="tx1">
                    <a:lumMod val="75000"/>
                    <a:lumOff val="25000"/>
                  </a:schemeClr>
                </a:solidFill>
              </a:rPr>
              <a:t>toolpath</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automatically</a:t>
            </a:r>
            <a:r>
              <a:rPr lang="fr-FR" sz="1600" dirty="0">
                <a:solidFill>
                  <a:schemeClr val="tx1">
                    <a:lumMod val="75000"/>
                    <a:lumOff val="25000"/>
                  </a:schemeClr>
                </a:solidFill>
              </a:rPr>
              <a:t> </a:t>
            </a:r>
            <a:r>
              <a:rPr lang="fr-FR" sz="1600" dirty="0" err="1">
                <a:solidFill>
                  <a:schemeClr val="tx1">
                    <a:lumMod val="75000"/>
                    <a:lumOff val="25000"/>
                  </a:schemeClr>
                </a:solidFill>
              </a:rPr>
              <a:t>modified</a:t>
            </a:r>
            <a:r>
              <a:rPr lang="fr-FR" sz="1600" dirty="0">
                <a:solidFill>
                  <a:schemeClr val="tx1">
                    <a:lumMod val="75000"/>
                    <a:lumOff val="25000"/>
                  </a:schemeClr>
                </a:solidFill>
              </a:rPr>
              <a:t>.</a:t>
            </a:r>
          </a:p>
        </p:txBody>
      </p:sp>
    </p:spTree>
    <p:extLst>
      <p:ext uri="{BB962C8B-B14F-4D97-AF65-F5344CB8AC3E}">
        <p14:creationId xmlns:p14="http://schemas.microsoft.com/office/powerpoint/2010/main" val="2603355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Wire EDM</a:t>
            </a:r>
          </a:p>
        </p:txBody>
      </p:sp>
      <p:sp>
        <p:nvSpPr>
          <p:cNvPr id="6" name="ZoneTexte 5">
            <a:extLst>
              <a:ext uri="{FF2B5EF4-FFF2-40B4-BE49-F238E27FC236}">
                <a16:creationId xmlns:a16="http://schemas.microsoft.com/office/drawing/2014/main" id="{EC50E012-6856-41B9-8638-803307F25945}"/>
              </a:ext>
            </a:extLst>
          </p:cNvPr>
          <p:cNvSpPr txBox="1"/>
          <p:nvPr/>
        </p:nvSpPr>
        <p:spPr>
          <a:xfrm>
            <a:off x="4184065" y="1581561"/>
            <a:ext cx="2080786" cy="369332"/>
          </a:xfrm>
          <a:prstGeom prst="rect">
            <a:avLst/>
          </a:prstGeom>
          <a:noFill/>
          <a:ln w="28575">
            <a:solidFill>
              <a:srgbClr val="C00000"/>
            </a:solidFill>
          </a:ln>
        </p:spPr>
        <p:txBody>
          <a:bodyPr wrap="square" rtlCol="0">
            <a:spAutoFit/>
          </a:bodyPr>
          <a:lstStyle/>
          <a:p>
            <a:r>
              <a:rPr lang="fr-FR" dirty="0"/>
              <a:t>14185 GO2Gmbh</a:t>
            </a:r>
          </a:p>
        </p:txBody>
      </p:sp>
      <p:pic>
        <p:nvPicPr>
          <p:cNvPr id="7" name="Image 6">
            <a:extLst>
              <a:ext uri="{FF2B5EF4-FFF2-40B4-BE49-F238E27FC236}">
                <a16:creationId xmlns:a16="http://schemas.microsoft.com/office/drawing/2014/main" id="{5FB776DD-64E0-4935-8083-49AB9B0FB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776" y="2367257"/>
            <a:ext cx="4320480" cy="3003939"/>
          </a:xfrm>
          <a:prstGeom prst="rect">
            <a:avLst/>
          </a:prstGeom>
        </p:spPr>
      </p:pic>
      <p:sp>
        <p:nvSpPr>
          <p:cNvPr id="9" name="ZoneTexte 8">
            <a:extLst>
              <a:ext uri="{FF2B5EF4-FFF2-40B4-BE49-F238E27FC236}">
                <a16:creationId xmlns:a16="http://schemas.microsoft.com/office/drawing/2014/main" id="{C0854C66-1825-4751-9B04-97F83479777F}"/>
              </a:ext>
            </a:extLst>
          </p:cNvPr>
          <p:cNvSpPr txBox="1"/>
          <p:nvPr/>
        </p:nvSpPr>
        <p:spPr>
          <a:xfrm>
            <a:off x="551384" y="2367257"/>
            <a:ext cx="3600400" cy="646331"/>
          </a:xfrm>
          <a:prstGeom prst="rect">
            <a:avLst/>
          </a:prstGeom>
          <a:noFill/>
        </p:spPr>
        <p:txBody>
          <a:bodyPr wrap="square" rtlCol="0">
            <a:spAutoFit/>
          </a:bodyPr>
          <a:lstStyle/>
          <a:p>
            <a:r>
              <a:rPr lang="fr-FR" dirty="0">
                <a:solidFill>
                  <a:schemeClr val="tx1">
                    <a:lumMod val="75000"/>
                    <a:lumOff val="25000"/>
                  </a:schemeClr>
                </a:solidFill>
              </a:rPr>
              <a:t>The stop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applied</a:t>
            </a:r>
            <a:r>
              <a:rPr lang="fr-FR" dirty="0">
                <a:solidFill>
                  <a:schemeClr val="tx1">
                    <a:lumMod val="75000"/>
                    <a:lumOff val="25000"/>
                  </a:schemeClr>
                </a:solidFill>
              </a:rPr>
              <a:t> </a:t>
            </a:r>
            <a:r>
              <a:rPr lang="fr-FR" dirty="0" err="1">
                <a:solidFill>
                  <a:schemeClr val="tx1">
                    <a:lumMod val="75000"/>
                    <a:lumOff val="25000"/>
                  </a:schemeClr>
                </a:solidFill>
              </a:rPr>
              <a:t>even</a:t>
            </a:r>
            <a:r>
              <a:rPr lang="fr-FR" dirty="0">
                <a:solidFill>
                  <a:schemeClr val="tx1">
                    <a:lumMod val="75000"/>
                    <a:lumOff val="25000"/>
                  </a:schemeClr>
                </a:solidFill>
              </a:rPr>
              <a:t> if the </a:t>
            </a:r>
            <a:r>
              <a:rPr lang="fr-FR" b="1" dirty="0">
                <a:solidFill>
                  <a:schemeClr val="tx1">
                    <a:lumMod val="75000"/>
                    <a:lumOff val="25000"/>
                  </a:schemeClr>
                </a:solidFill>
              </a:rPr>
              <a:t>stop </a:t>
            </a:r>
            <a:r>
              <a:rPr lang="fr-FR" b="1" dirty="0" err="1">
                <a:solidFill>
                  <a:schemeClr val="tx1">
                    <a:lumMod val="75000"/>
                    <a:lumOff val="25000"/>
                  </a:schemeClr>
                </a:solidFill>
              </a:rPr>
              <a:t>length</a:t>
            </a:r>
            <a:r>
              <a:rPr lang="fr-FR" b="1" dirty="0">
                <a:solidFill>
                  <a:schemeClr val="tx1">
                    <a:lumMod val="75000"/>
                    <a:lumOff val="25000"/>
                  </a:schemeClr>
                </a:solidFill>
              </a:rPr>
              <a:t> &gt; last </a:t>
            </a:r>
            <a:r>
              <a:rPr lang="fr-FR" b="1" dirty="0" err="1">
                <a:solidFill>
                  <a:schemeClr val="tx1">
                    <a:lumMod val="75000"/>
                    <a:lumOff val="25000"/>
                  </a:schemeClr>
                </a:solidFill>
              </a:rPr>
              <a:t>element</a:t>
            </a:r>
            <a:r>
              <a:rPr lang="fr-FR" b="1" dirty="0">
                <a:solidFill>
                  <a:schemeClr val="tx1">
                    <a:lumMod val="75000"/>
                    <a:lumOff val="25000"/>
                  </a:schemeClr>
                </a:solidFill>
              </a:rPr>
              <a:t> </a:t>
            </a:r>
            <a:r>
              <a:rPr lang="fr-FR" b="1" dirty="0" err="1">
                <a:solidFill>
                  <a:schemeClr val="tx1">
                    <a:lumMod val="75000"/>
                    <a:lumOff val="25000"/>
                  </a:schemeClr>
                </a:solidFill>
              </a:rPr>
              <a:t>length</a:t>
            </a:r>
            <a:endParaRPr lang="fr-FR" b="1" dirty="0">
              <a:solidFill>
                <a:schemeClr val="tx1">
                  <a:lumMod val="75000"/>
                  <a:lumOff val="25000"/>
                </a:schemeClr>
              </a:solidFill>
            </a:endParaRPr>
          </a:p>
        </p:txBody>
      </p:sp>
      <p:sp>
        <p:nvSpPr>
          <p:cNvPr id="10" name="Ellipse 9">
            <a:extLst>
              <a:ext uri="{FF2B5EF4-FFF2-40B4-BE49-F238E27FC236}">
                <a16:creationId xmlns:a16="http://schemas.microsoft.com/office/drawing/2014/main" id="{D02AE3D8-C0AD-4C63-BBAC-1898E4CEAA94}"/>
              </a:ext>
            </a:extLst>
          </p:cNvPr>
          <p:cNvSpPr/>
          <p:nvPr/>
        </p:nvSpPr>
        <p:spPr>
          <a:xfrm rot="3236526">
            <a:off x="7185885" y="3387178"/>
            <a:ext cx="543686" cy="8471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E353573-6531-4B0B-9739-C5D6CD119EE4}"/>
              </a:ext>
            </a:extLst>
          </p:cNvPr>
          <p:cNvSpPr txBox="1"/>
          <p:nvPr/>
        </p:nvSpPr>
        <p:spPr>
          <a:xfrm>
            <a:off x="551384" y="1535395"/>
            <a:ext cx="5112568" cy="461665"/>
          </a:xfrm>
          <a:prstGeom prst="rect">
            <a:avLst/>
          </a:prstGeom>
          <a:noFill/>
        </p:spPr>
        <p:txBody>
          <a:bodyPr wrap="square">
            <a:spAutoFit/>
          </a:bodyPr>
          <a:lstStyle/>
          <a:p>
            <a:r>
              <a:rPr lang="fr-FR" sz="2400" b="1" dirty="0"/>
              <a:t>Straight </a:t>
            </a:r>
            <a:r>
              <a:rPr lang="fr-FR" sz="2400" b="1" dirty="0" err="1"/>
              <a:t>cut</a:t>
            </a:r>
            <a:r>
              <a:rPr lang="fr-FR" sz="2400" b="1" dirty="0"/>
              <a:t> </a:t>
            </a:r>
            <a:r>
              <a:rPr lang="fr-FR" sz="2400" b="1" dirty="0" err="1"/>
              <a:t>with</a:t>
            </a:r>
            <a:r>
              <a:rPr lang="fr-FR" sz="2400" b="1" dirty="0"/>
              <a:t> Stop</a:t>
            </a:r>
          </a:p>
        </p:txBody>
      </p:sp>
      <p:sp>
        <p:nvSpPr>
          <p:cNvPr id="12" name="Title 1">
            <a:extLst>
              <a:ext uri="{FF2B5EF4-FFF2-40B4-BE49-F238E27FC236}">
                <a16:creationId xmlns:a16="http://schemas.microsoft.com/office/drawing/2014/main" id="{7B55FA69-3DE1-4EEB-AB04-D0C5B5B9B16F}"/>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2169283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r>
              <a:rPr lang="fr-FR" sz="3600" dirty="0">
                <a:latin typeface="+mn-lt"/>
              </a:rPr>
              <a:t> Stock</a:t>
            </a:r>
          </a:p>
        </p:txBody>
      </p:sp>
      <p:pic>
        <p:nvPicPr>
          <p:cNvPr id="6" name="Image 5">
            <a:extLst>
              <a:ext uri="{FF2B5EF4-FFF2-40B4-BE49-F238E27FC236}">
                <a16:creationId xmlns:a16="http://schemas.microsoft.com/office/drawing/2014/main" id="{CB6951E9-B847-4BF8-9C9A-A9472F8D752D}"/>
              </a:ext>
            </a:extLst>
          </p:cNvPr>
          <p:cNvPicPr>
            <a:picLocks noChangeAspect="1"/>
          </p:cNvPicPr>
          <p:nvPr/>
        </p:nvPicPr>
        <p:blipFill rotWithShape="1">
          <a:blip r:embed="rId3">
            <a:extLst>
              <a:ext uri="{28A0092B-C50C-407E-A947-70E740481C1C}">
                <a14:useLocalDpi xmlns:a14="http://schemas.microsoft.com/office/drawing/2010/main" val="0"/>
              </a:ext>
            </a:extLst>
          </a:blip>
          <a:srcRect t="15308"/>
          <a:stretch/>
        </p:blipFill>
        <p:spPr>
          <a:xfrm>
            <a:off x="345440" y="4362252"/>
            <a:ext cx="5097651" cy="2323564"/>
          </a:xfrm>
          <a:prstGeom prst="rect">
            <a:avLst/>
          </a:prstGeom>
        </p:spPr>
      </p:pic>
      <p:sp>
        <p:nvSpPr>
          <p:cNvPr id="7" name="ZoneTexte 6">
            <a:extLst>
              <a:ext uri="{FF2B5EF4-FFF2-40B4-BE49-F238E27FC236}">
                <a16:creationId xmlns:a16="http://schemas.microsoft.com/office/drawing/2014/main" id="{8E842661-5189-422A-A2BE-7E73F938AF11}"/>
              </a:ext>
            </a:extLst>
          </p:cNvPr>
          <p:cNvSpPr txBox="1"/>
          <p:nvPr/>
        </p:nvSpPr>
        <p:spPr>
          <a:xfrm>
            <a:off x="10200456" y="1246381"/>
            <a:ext cx="1908211" cy="369332"/>
          </a:xfrm>
          <a:prstGeom prst="rect">
            <a:avLst/>
          </a:prstGeom>
          <a:noFill/>
          <a:ln w="28575">
            <a:solidFill>
              <a:srgbClr val="C00000"/>
            </a:solidFill>
          </a:ln>
        </p:spPr>
        <p:txBody>
          <a:bodyPr wrap="square" rtlCol="0">
            <a:spAutoFit/>
          </a:bodyPr>
          <a:lstStyle/>
          <a:p>
            <a:r>
              <a:rPr lang="fr-FR" dirty="0"/>
              <a:t>14514 GO2Gmbh</a:t>
            </a:r>
          </a:p>
        </p:txBody>
      </p:sp>
      <p:sp>
        <p:nvSpPr>
          <p:cNvPr id="9" name="ZoneTexte 8">
            <a:extLst>
              <a:ext uri="{FF2B5EF4-FFF2-40B4-BE49-F238E27FC236}">
                <a16:creationId xmlns:a16="http://schemas.microsoft.com/office/drawing/2014/main" id="{A51A3FD5-FAFE-4082-8253-7507FDAB3D5F}"/>
              </a:ext>
            </a:extLst>
          </p:cNvPr>
          <p:cNvSpPr txBox="1"/>
          <p:nvPr/>
        </p:nvSpPr>
        <p:spPr>
          <a:xfrm>
            <a:off x="551384" y="2219723"/>
            <a:ext cx="5904656" cy="1323439"/>
          </a:xfrm>
          <a:prstGeom prst="rect">
            <a:avLst/>
          </a:prstGeom>
          <a:noFill/>
        </p:spPr>
        <p:txBody>
          <a:bodyPr wrap="square">
            <a:spAutoFit/>
          </a:bodyPr>
          <a:lstStyle/>
          <a:p>
            <a:r>
              <a:rPr lang="fr-FR" sz="1600" dirty="0" err="1">
                <a:solidFill>
                  <a:schemeClr val="tx1">
                    <a:lumMod val="75000"/>
                    <a:lumOff val="25000"/>
                  </a:schemeClr>
                </a:solidFill>
              </a:rPr>
              <a:t>When</a:t>
            </a:r>
            <a:r>
              <a:rPr lang="fr-FR" sz="1600" dirty="0">
                <a:solidFill>
                  <a:schemeClr val="tx1">
                    <a:lumMod val="75000"/>
                    <a:lumOff val="25000"/>
                  </a:schemeClr>
                </a:solidFill>
              </a:rPr>
              <a:t> an </a:t>
            </a:r>
            <a:r>
              <a:rPr lang="fr-FR" sz="1600" b="1" dirty="0">
                <a:solidFill>
                  <a:schemeClr val="tx1">
                    <a:lumMod val="75000"/>
                    <a:lumOff val="25000"/>
                  </a:schemeClr>
                </a:solidFill>
              </a:rPr>
              <a:t>axial </a:t>
            </a:r>
            <a:r>
              <a:rPr lang="fr-FR" sz="1600" b="1" dirty="0" err="1">
                <a:solidFill>
                  <a:schemeClr val="tx1">
                    <a:lumMod val="75000"/>
                    <a:lumOff val="25000"/>
                  </a:schemeClr>
                </a:solidFill>
              </a:rPr>
              <a:t>milling</a:t>
            </a:r>
            <a:r>
              <a:rPr lang="fr-FR" sz="1600" b="1" dirty="0">
                <a:solidFill>
                  <a:schemeClr val="tx1">
                    <a:lumMod val="75000"/>
                    <a:lumOff val="25000"/>
                  </a:schemeClr>
                </a:solidFill>
              </a:rPr>
              <a:t> cycle </a:t>
            </a:r>
            <a:r>
              <a:rPr lang="fr-FR" sz="1600" dirty="0">
                <a:solidFill>
                  <a:schemeClr val="tx1">
                    <a:lumMod val="75000"/>
                    <a:lumOff val="25000"/>
                  </a:schemeClr>
                </a:solidFill>
              </a:rPr>
              <a:t>has </a:t>
            </a:r>
            <a:r>
              <a:rPr lang="fr-FR" sz="1600" dirty="0" err="1">
                <a:solidFill>
                  <a:schemeClr val="tx1">
                    <a:lumMod val="75000"/>
                    <a:lumOff val="25000"/>
                  </a:schemeClr>
                </a:solidFill>
              </a:rPr>
              <a:t>consequences</a:t>
            </a:r>
            <a:r>
              <a:rPr lang="fr-FR" sz="1600" dirty="0">
                <a:solidFill>
                  <a:schemeClr val="tx1">
                    <a:lumMod val="75000"/>
                    <a:lumOff val="25000"/>
                  </a:schemeClr>
                </a:solidFill>
              </a:rPr>
              <a:t> on the </a:t>
            </a:r>
            <a:r>
              <a:rPr lang="fr-FR" sz="1600" dirty="0" err="1">
                <a:solidFill>
                  <a:schemeClr val="tx1">
                    <a:lumMod val="75000"/>
                    <a:lumOff val="25000"/>
                  </a:schemeClr>
                </a:solidFill>
              </a:rPr>
              <a:t>turning</a:t>
            </a:r>
            <a:r>
              <a:rPr lang="fr-FR" sz="1600" dirty="0">
                <a:solidFill>
                  <a:schemeClr val="tx1">
                    <a:lumMod val="75000"/>
                    <a:lumOff val="25000"/>
                  </a:schemeClr>
                </a:solidFill>
              </a:rPr>
              <a:t> stock </a:t>
            </a:r>
            <a:r>
              <a:rPr lang="fr-FR" sz="1600" dirty="0" err="1">
                <a:solidFill>
                  <a:schemeClr val="tx1">
                    <a:lumMod val="75000"/>
                    <a:lumOff val="25000"/>
                  </a:schemeClr>
                </a:solidFill>
              </a:rPr>
              <a:t>shape</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possible to </a:t>
            </a:r>
            <a:r>
              <a:rPr lang="fr-FR" sz="1600" dirty="0" err="1">
                <a:solidFill>
                  <a:schemeClr val="tx1">
                    <a:lumMod val="75000"/>
                    <a:lumOff val="25000"/>
                  </a:schemeClr>
                </a:solidFill>
              </a:rPr>
              <a:t>take</a:t>
            </a:r>
            <a:r>
              <a:rPr lang="fr-FR" sz="1600" dirty="0">
                <a:solidFill>
                  <a:schemeClr val="tx1">
                    <a:lumMod val="75000"/>
                    <a:lumOff val="25000"/>
                  </a:schemeClr>
                </a:solidFill>
              </a:rPr>
              <a:t> </a:t>
            </a:r>
            <a:r>
              <a:rPr lang="fr-FR" sz="1600" dirty="0" err="1">
                <a:solidFill>
                  <a:schemeClr val="tx1">
                    <a:lumMod val="75000"/>
                    <a:lumOff val="25000"/>
                  </a:schemeClr>
                </a:solidFill>
              </a:rPr>
              <a:t>it</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account for </a:t>
            </a:r>
            <a:r>
              <a:rPr lang="fr-FR" sz="1600" b="1" dirty="0">
                <a:solidFill>
                  <a:schemeClr val="tx1">
                    <a:lumMod val="75000"/>
                    <a:lumOff val="25000"/>
                  </a:schemeClr>
                </a:solidFill>
              </a:rPr>
              <a:t>stock </a:t>
            </a:r>
            <a:r>
              <a:rPr lang="fr-FR" sz="1600" b="1" dirty="0" err="1">
                <a:solidFill>
                  <a:schemeClr val="tx1">
                    <a:lumMod val="75000"/>
                    <a:lumOff val="25000"/>
                  </a:schemeClr>
                </a:solidFill>
              </a:rPr>
              <a:t>calculation</a:t>
            </a:r>
            <a:r>
              <a:rPr lang="fr-FR" sz="1600" b="1" dirty="0">
                <a:solidFill>
                  <a:schemeClr val="tx1">
                    <a:lumMod val="75000"/>
                    <a:lumOff val="25000"/>
                  </a:schemeClr>
                </a:solidFill>
              </a:rPr>
              <a:t> </a:t>
            </a:r>
            <a:r>
              <a:rPr lang="fr-FR" sz="1600" dirty="0">
                <a:solidFill>
                  <a:schemeClr val="tx1">
                    <a:lumMod val="75000"/>
                    <a:lumOff val="25000"/>
                  </a:schemeClr>
                </a:solidFill>
              </a:rPr>
              <a:t>of </a:t>
            </a:r>
            <a:r>
              <a:rPr lang="fr-FR" sz="1600" b="1" dirty="0" err="1">
                <a:solidFill>
                  <a:schemeClr val="tx1">
                    <a:lumMod val="75000"/>
                    <a:lumOff val="25000"/>
                  </a:schemeClr>
                </a:solidFill>
              </a:rPr>
              <a:t>next</a:t>
            </a:r>
            <a:r>
              <a:rPr lang="fr-FR" sz="1600" b="1" dirty="0">
                <a:solidFill>
                  <a:schemeClr val="tx1">
                    <a:lumMod val="75000"/>
                    <a:lumOff val="25000"/>
                  </a:schemeClr>
                </a:solidFill>
              </a:rPr>
              <a:t> </a:t>
            </a:r>
            <a:r>
              <a:rPr lang="fr-FR" sz="1600" b="1" dirty="0" err="1">
                <a:solidFill>
                  <a:schemeClr val="tx1">
                    <a:lumMod val="75000"/>
                    <a:lumOff val="25000"/>
                  </a:schemeClr>
                </a:solidFill>
              </a:rPr>
              <a:t>turning</a:t>
            </a:r>
            <a:r>
              <a:rPr lang="fr-FR" sz="1600" b="1" dirty="0">
                <a:solidFill>
                  <a:schemeClr val="tx1">
                    <a:lumMod val="75000"/>
                    <a:lumOff val="25000"/>
                  </a:schemeClr>
                </a:solidFill>
              </a:rPr>
              <a:t> </a:t>
            </a:r>
            <a:r>
              <a:rPr lang="fr-FR" sz="1600" dirty="0" err="1">
                <a:solidFill>
                  <a:schemeClr val="tx1">
                    <a:lumMod val="75000"/>
                    <a:lumOff val="25000"/>
                  </a:schemeClr>
                </a:solidFill>
              </a:rPr>
              <a:t>operations</a:t>
            </a:r>
            <a:r>
              <a:rPr lang="fr-FR" sz="1600" dirty="0">
                <a:solidFill>
                  <a:schemeClr val="tx1">
                    <a:lumMod val="75000"/>
                    <a:lumOff val="25000"/>
                  </a:schemeClr>
                </a:solidFill>
              </a:rPr>
              <a:t>.</a:t>
            </a:r>
          </a:p>
          <a:p>
            <a:r>
              <a:rPr lang="fr-FR" sz="1600" dirty="0">
                <a:solidFill>
                  <a:schemeClr val="tx1">
                    <a:lumMod val="75000"/>
                    <a:lumOff val="25000"/>
                  </a:schemeClr>
                </a:solidFill>
              </a:rPr>
              <a:t>For </a:t>
            </a:r>
            <a:r>
              <a:rPr lang="fr-FR" sz="1600" dirty="0" err="1">
                <a:solidFill>
                  <a:schemeClr val="tx1">
                    <a:lumMod val="75000"/>
                    <a:lumOff val="25000"/>
                  </a:schemeClr>
                </a:solidFill>
              </a:rPr>
              <a:t>this</a:t>
            </a:r>
            <a:r>
              <a:rPr lang="fr-FR" sz="1600" dirty="0">
                <a:solidFill>
                  <a:schemeClr val="tx1">
                    <a:lumMod val="75000"/>
                    <a:lumOff val="25000"/>
                  </a:schemeClr>
                </a:solidFill>
              </a:rPr>
              <a:t>, set on ‘</a:t>
            </a:r>
            <a:r>
              <a:rPr lang="fr-FR" sz="1600" b="1" dirty="0">
                <a:solidFill>
                  <a:schemeClr val="tx1">
                    <a:lumMod val="75000"/>
                    <a:lumOff val="25000"/>
                  </a:schemeClr>
                </a:solidFill>
              </a:rPr>
              <a:t>Update of </a:t>
            </a:r>
            <a:r>
              <a:rPr lang="fr-FR" sz="1600" b="1" dirty="0" err="1">
                <a:solidFill>
                  <a:schemeClr val="tx1">
                    <a:lumMod val="75000"/>
                    <a:lumOff val="25000"/>
                  </a:schemeClr>
                </a:solidFill>
              </a:rPr>
              <a:t>turning</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the </a:t>
            </a:r>
            <a:r>
              <a:rPr lang="fr-FR" sz="1600" dirty="0" err="1">
                <a:solidFill>
                  <a:schemeClr val="tx1">
                    <a:lumMod val="75000"/>
                    <a:lumOff val="25000"/>
                  </a:schemeClr>
                </a:solidFill>
              </a:rPr>
              <a:t>solid</a:t>
            </a:r>
            <a:r>
              <a:rPr lang="fr-FR" sz="1600" dirty="0">
                <a:solidFill>
                  <a:schemeClr val="tx1">
                    <a:lumMod val="75000"/>
                    <a:lumOff val="25000"/>
                  </a:schemeClr>
                </a:solidFill>
              </a:rPr>
              <a:t> stock </a:t>
            </a:r>
            <a:r>
              <a:rPr lang="fr-FR" sz="1600" dirty="0" err="1">
                <a:solidFill>
                  <a:schemeClr val="tx1">
                    <a:lumMod val="75000"/>
                    <a:lumOff val="25000"/>
                  </a:schemeClr>
                </a:solidFill>
              </a:rPr>
              <a:t>calculation</a:t>
            </a:r>
            <a:r>
              <a:rPr lang="fr-FR" sz="1600" dirty="0">
                <a:solidFill>
                  <a:schemeClr val="tx1">
                    <a:lumMod val="75000"/>
                    <a:lumOff val="25000"/>
                  </a:schemeClr>
                </a:solidFill>
              </a:rPr>
              <a:t> option for </a:t>
            </a:r>
            <a:r>
              <a:rPr lang="fr-FR" sz="1600" dirty="0" err="1">
                <a:solidFill>
                  <a:schemeClr val="tx1">
                    <a:lumMod val="75000"/>
                    <a:lumOff val="25000"/>
                  </a:schemeClr>
                </a:solidFill>
              </a:rPr>
              <a:t>each</a:t>
            </a:r>
            <a:r>
              <a:rPr lang="fr-FR" sz="1600" dirty="0">
                <a:solidFill>
                  <a:schemeClr val="tx1">
                    <a:lumMod val="75000"/>
                    <a:lumOff val="25000"/>
                  </a:schemeClr>
                </a:solidFill>
              </a:rPr>
              <a:t> </a:t>
            </a:r>
            <a:r>
              <a:rPr lang="fr-FR" sz="1600" dirty="0" err="1">
                <a:solidFill>
                  <a:schemeClr val="tx1">
                    <a:lumMod val="75000"/>
                    <a:lumOff val="25000"/>
                  </a:schemeClr>
                </a:solidFill>
              </a:rPr>
              <a:t>milling</a:t>
            </a:r>
            <a:r>
              <a:rPr lang="fr-FR" sz="1600" dirty="0">
                <a:solidFill>
                  <a:schemeClr val="tx1">
                    <a:lumMod val="75000"/>
                    <a:lumOff val="25000"/>
                  </a:schemeClr>
                </a:solidFill>
              </a:rPr>
              <a:t> </a:t>
            </a:r>
            <a:r>
              <a:rPr lang="fr-FR" sz="1600" dirty="0" err="1">
                <a:solidFill>
                  <a:schemeClr val="tx1">
                    <a:lumMod val="75000"/>
                    <a:lumOff val="25000"/>
                  </a:schemeClr>
                </a:solidFill>
              </a:rPr>
              <a:t>operation</a:t>
            </a:r>
            <a:r>
              <a:rPr lang="fr-FR" sz="1600" dirty="0">
                <a:solidFill>
                  <a:schemeClr val="tx1">
                    <a:lumMod val="75000"/>
                    <a:lumOff val="25000"/>
                  </a:schemeClr>
                </a:solidFill>
              </a:rPr>
              <a:t>.</a:t>
            </a:r>
          </a:p>
        </p:txBody>
      </p:sp>
      <p:sp>
        <p:nvSpPr>
          <p:cNvPr id="10" name="ZoneTexte 9">
            <a:extLst>
              <a:ext uri="{FF2B5EF4-FFF2-40B4-BE49-F238E27FC236}">
                <a16:creationId xmlns:a16="http://schemas.microsoft.com/office/drawing/2014/main" id="{C43046F6-1962-485C-95D4-6EC550C110F3}"/>
              </a:ext>
            </a:extLst>
          </p:cNvPr>
          <p:cNvSpPr txBox="1"/>
          <p:nvPr/>
        </p:nvSpPr>
        <p:spPr>
          <a:xfrm>
            <a:off x="8163006" y="1246381"/>
            <a:ext cx="1908211" cy="369332"/>
          </a:xfrm>
          <a:prstGeom prst="rect">
            <a:avLst/>
          </a:prstGeom>
          <a:noFill/>
          <a:ln w="28575">
            <a:solidFill>
              <a:srgbClr val="C00000"/>
            </a:solidFill>
          </a:ln>
        </p:spPr>
        <p:txBody>
          <a:bodyPr wrap="square" rtlCol="0">
            <a:spAutoFit/>
          </a:bodyPr>
          <a:lstStyle/>
          <a:p>
            <a:r>
              <a:rPr lang="fr-FR" dirty="0"/>
              <a:t>13979 </a:t>
            </a:r>
            <a:r>
              <a:rPr lang="fr-FR" dirty="0" err="1"/>
              <a:t>Cam-Team</a:t>
            </a:r>
            <a:endParaRPr lang="fr-FR" dirty="0"/>
          </a:p>
        </p:txBody>
      </p:sp>
      <p:sp>
        <p:nvSpPr>
          <p:cNvPr id="12" name="ZoneTexte 11">
            <a:extLst>
              <a:ext uri="{FF2B5EF4-FFF2-40B4-BE49-F238E27FC236}">
                <a16:creationId xmlns:a16="http://schemas.microsoft.com/office/drawing/2014/main" id="{768D8096-7678-4122-8604-2DE5E3787BCC}"/>
              </a:ext>
            </a:extLst>
          </p:cNvPr>
          <p:cNvSpPr txBox="1"/>
          <p:nvPr/>
        </p:nvSpPr>
        <p:spPr>
          <a:xfrm>
            <a:off x="551384" y="1524762"/>
            <a:ext cx="5681503" cy="461665"/>
          </a:xfrm>
          <a:prstGeom prst="rect">
            <a:avLst/>
          </a:prstGeom>
          <a:noFill/>
        </p:spPr>
        <p:txBody>
          <a:bodyPr wrap="square">
            <a:spAutoFit/>
          </a:bodyPr>
          <a:lstStyle/>
          <a:p>
            <a:r>
              <a:rPr lang="fr-FR" sz="2400" b="1" dirty="0" err="1"/>
              <a:t>Turning</a:t>
            </a:r>
            <a:r>
              <a:rPr lang="fr-FR" sz="2400" b="1" dirty="0"/>
              <a:t> stock manages axial </a:t>
            </a:r>
            <a:r>
              <a:rPr lang="fr-FR" sz="2400" b="1" dirty="0" err="1"/>
              <a:t>milling</a:t>
            </a:r>
            <a:r>
              <a:rPr lang="fr-FR" sz="2400" b="1" dirty="0"/>
              <a:t> cycles</a:t>
            </a:r>
          </a:p>
        </p:txBody>
      </p:sp>
      <p:sp>
        <p:nvSpPr>
          <p:cNvPr id="13" name="ZoneTexte 12">
            <a:extLst>
              <a:ext uri="{FF2B5EF4-FFF2-40B4-BE49-F238E27FC236}">
                <a16:creationId xmlns:a16="http://schemas.microsoft.com/office/drawing/2014/main" id="{60227697-19AC-49D9-BA6E-574BA70745AA}"/>
              </a:ext>
            </a:extLst>
          </p:cNvPr>
          <p:cNvSpPr txBox="1"/>
          <p:nvPr/>
        </p:nvSpPr>
        <p:spPr>
          <a:xfrm>
            <a:off x="553536" y="3645024"/>
            <a:ext cx="6852191" cy="338554"/>
          </a:xfrm>
          <a:prstGeom prst="rect">
            <a:avLst/>
          </a:prstGeom>
          <a:noFill/>
        </p:spPr>
        <p:txBody>
          <a:bodyPr wrap="square">
            <a:spAutoFit/>
          </a:bodyPr>
          <a:lstStyle/>
          <a:p>
            <a:r>
              <a:rPr lang="fr-FR" sz="1600" dirty="0">
                <a:solidFill>
                  <a:schemeClr val="tx1">
                    <a:lumMod val="75000"/>
                    <a:lumOff val="25000"/>
                  </a:schemeClr>
                </a:solidFill>
              </a:rPr>
              <a:t>This option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available</a:t>
            </a:r>
            <a:r>
              <a:rPr lang="fr-FR" sz="1600" dirty="0">
                <a:solidFill>
                  <a:schemeClr val="tx1">
                    <a:lumMod val="75000"/>
                    <a:lumOff val="25000"/>
                  </a:schemeClr>
                </a:solidFill>
              </a:rPr>
              <a:t> </a:t>
            </a:r>
            <a:r>
              <a:rPr lang="fr-FR" sz="1600" dirty="0" err="1">
                <a:solidFill>
                  <a:schemeClr val="tx1">
                    <a:lumMod val="75000"/>
                    <a:lumOff val="25000"/>
                  </a:schemeClr>
                </a:solidFill>
              </a:rPr>
              <a:t>only</a:t>
            </a:r>
            <a:r>
              <a:rPr lang="fr-FR" sz="1600" dirty="0">
                <a:solidFill>
                  <a:schemeClr val="tx1">
                    <a:lumMod val="75000"/>
                    <a:lumOff val="25000"/>
                  </a:schemeClr>
                </a:solidFill>
              </a:rPr>
              <a:t> for </a:t>
            </a:r>
            <a:r>
              <a:rPr lang="fr-FR" sz="1600" dirty="0" err="1">
                <a:solidFill>
                  <a:schemeClr val="tx1">
                    <a:lumMod val="75000"/>
                    <a:lumOff val="25000"/>
                  </a:schemeClr>
                </a:solidFill>
              </a:rPr>
              <a:t>milling</a:t>
            </a:r>
            <a:r>
              <a:rPr lang="fr-FR" sz="1600" dirty="0">
                <a:solidFill>
                  <a:schemeClr val="tx1">
                    <a:lumMod val="75000"/>
                    <a:lumOff val="25000"/>
                  </a:schemeClr>
                </a:solidFill>
              </a:rPr>
              <a:t> cycles operating in the axial plane.</a:t>
            </a:r>
          </a:p>
        </p:txBody>
      </p:sp>
      <p:sp>
        <p:nvSpPr>
          <p:cNvPr id="15" name="Rectangle 14">
            <a:extLst>
              <a:ext uri="{FF2B5EF4-FFF2-40B4-BE49-F238E27FC236}">
                <a16:creationId xmlns:a16="http://schemas.microsoft.com/office/drawing/2014/main" id="{D2D0C13E-1FA5-4197-A0D6-5CD7D6D1C0F4}"/>
              </a:ext>
            </a:extLst>
          </p:cNvPr>
          <p:cNvSpPr/>
          <p:nvPr/>
        </p:nvSpPr>
        <p:spPr>
          <a:xfrm>
            <a:off x="3901851" y="6430135"/>
            <a:ext cx="1460723" cy="2556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DC5955B1-AB5C-428C-B9F5-633D0A323DFA}"/>
              </a:ext>
            </a:extLst>
          </p:cNvPr>
          <p:cNvPicPr>
            <a:picLocks noChangeAspect="1"/>
          </p:cNvPicPr>
          <p:nvPr/>
        </p:nvPicPr>
        <p:blipFill rotWithShape="1">
          <a:blip r:embed="rId4">
            <a:extLst>
              <a:ext uri="{28A0092B-C50C-407E-A947-70E740481C1C}">
                <a14:useLocalDpi xmlns:a14="http://schemas.microsoft.com/office/drawing/2010/main" val="0"/>
              </a:ext>
            </a:extLst>
          </a:blip>
          <a:srcRect r="8601"/>
          <a:stretch/>
        </p:blipFill>
        <p:spPr>
          <a:xfrm>
            <a:off x="7178245" y="2699384"/>
            <a:ext cx="2588038" cy="3623279"/>
          </a:xfrm>
          <a:prstGeom prst="rect">
            <a:avLst/>
          </a:prstGeom>
        </p:spPr>
      </p:pic>
      <p:pic>
        <p:nvPicPr>
          <p:cNvPr id="17" name="Image 16">
            <a:extLst>
              <a:ext uri="{FF2B5EF4-FFF2-40B4-BE49-F238E27FC236}">
                <a16:creationId xmlns:a16="http://schemas.microsoft.com/office/drawing/2014/main" id="{4B3EB1D3-EA9D-4ADE-9081-29A4DB445FFE}"/>
              </a:ext>
            </a:extLst>
          </p:cNvPr>
          <p:cNvPicPr>
            <a:picLocks noChangeAspect="1"/>
          </p:cNvPicPr>
          <p:nvPr/>
        </p:nvPicPr>
        <p:blipFill rotWithShape="1">
          <a:blip r:embed="rId5">
            <a:extLst>
              <a:ext uri="{28A0092B-C50C-407E-A947-70E740481C1C}">
                <a14:useLocalDpi xmlns:a14="http://schemas.microsoft.com/office/drawing/2010/main" val="0"/>
              </a:ext>
            </a:extLst>
          </a:blip>
          <a:srcRect l="9267" r="23530"/>
          <a:stretch/>
        </p:blipFill>
        <p:spPr>
          <a:xfrm>
            <a:off x="10051373" y="2540231"/>
            <a:ext cx="2057293" cy="3782432"/>
          </a:xfrm>
          <a:prstGeom prst="rect">
            <a:avLst/>
          </a:prstGeom>
        </p:spPr>
      </p:pic>
      <p:sp>
        <p:nvSpPr>
          <p:cNvPr id="18" name="ZoneTexte 17">
            <a:extLst>
              <a:ext uri="{FF2B5EF4-FFF2-40B4-BE49-F238E27FC236}">
                <a16:creationId xmlns:a16="http://schemas.microsoft.com/office/drawing/2014/main" id="{B7BA348C-C883-4D91-B318-708D576FF9F8}"/>
              </a:ext>
            </a:extLst>
          </p:cNvPr>
          <p:cNvSpPr txBox="1"/>
          <p:nvPr/>
        </p:nvSpPr>
        <p:spPr>
          <a:xfrm>
            <a:off x="7145713" y="2054389"/>
            <a:ext cx="2592288" cy="584775"/>
          </a:xfrm>
          <a:prstGeom prst="rect">
            <a:avLst/>
          </a:prstGeom>
          <a:noFill/>
        </p:spPr>
        <p:txBody>
          <a:bodyPr wrap="square">
            <a:spAutoFit/>
          </a:bodyPr>
          <a:lstStyle/>
          <a:p>
            <a:r>
              <a:rPr lang="fr-FR" sz="1600" dirty="0">
                <a:solidFill>
                  <a:schemeClr val="tx1">
                    <a:lumMod val="75000"/>
                    <a:lumOff val="25000"/>
                  </a:schemeClr>
                </a:solidFill>
              </a:rPr>
              <a:t>The </a:t>
            </a:r>
            <a:r>
              <a:rPr lang="fr-FR" sz="1600" dirty="0" err="1">
                <a:solidFill>
                  <a:schemeClr val="tx1">
                    <a:lumMod val="75000"/>
                    <a:lumOff val="25000"/>
                  </a:schemeClr>
                </a:solidFill>
              </a:rPr>
              <a:t>red</a:t>
            </a:r>
            <a:r>
              <a:rPr lang="fr-FR" sz="1600" dirty="0">
                <a:solidFill>
                  <a:schemeClr val="tx1">
                    <a:lumMod val="75000"/>
                    <a:lumOff val="25000"/>
                  </a:schemeClr>
                </a:solidFill>
              </a:rPr>
              <a:t> </a:t>
            </a:r>
            <a:r>
              <a:rPr lang="fr-FR" sz="1600" dirty="0" err="1">
                <a:solidFill>
                  <a:schemeClr val="tx1">
                    <a:lumMod val="75000"/>
                    <a:lumOff val="25000"/>
                  </a:schemeClr>
                </a:solidFill>
              </a:rPr>
              <a:t>shape</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machined</a:t>
            </a:r>
            <a:r>
              <a:rPr lang="fr-FR" sz="1600" dirty="0">
                <a:solidFill>
                  <a:schemeClr val="tx1">
                    <a:lumMod val="75000"/>
                    <a:lumOff val="25000"/>
                  </a:schemeClr>
                </a:solidFill>
              </a:rPr>
              <a:t> by a </a:t>
            </a:r>
            <a:r>
              <a:rPr lang="fr-FR" sz="1600" dirty="0" err="1">
                <a:solidFill>
                  <a:schemeClr val="tx1">
                    <a:lumMod val="75000"/>
                    <a:lumOff val="25000"/>
                  </a:schemeClr>
                </a:solidFill>
              </a:rPr>
              <a:t>pocket</a:t>
            </a:r>
            <a:r>
              <a:rPr lang="fr-FR" sz="1600" dirty="0">
                <a:solidFill>
                  <a:schemeClr val="tx1">
                    <a:lumMod val="75000"/>
                    <a:lumOff val="25000"/>
                  </a:schemeClr>
                </a:solidFill>
              </a:rPr>
              <a:t> </a:t>
            </a:r>
            <a:r>
              <a:rPr lang="fr-FR" sz="1600" dirty="0" err="1">
                <a:solidFill>
                  <a:schemeClr val="tx1">
                    <a:lumMod val="75000"/>
                    <a:lumOff val="25000"/>
                  </a:schemeClr>
                </a:solidFill>
              </a:rPr>
              <a:t>operation</a:t>
            </a:r>
            <a:endParaRPr lang="fr-FR" sz="1600" dirty="0">
              <a:solidFill>
                <a:schemeClr val="tx1">
                  <a:lumMod val="75000"/>
                  <a:lumOff val="25000"/>
                </a:schemeClr>
              </a:solidFill>
            </a:endParaRPr>
          </a:p>
        </p:txBody>
      </p:sp>
      <p:sp>
        <p:nvSpPr>
          <p:cNvPr id="19" name="ZoneTexte 18">
            <a:extLst>
              <a:ext uri="{FF2B5EF4-FFF2-40B4-BE49-F238E27FC236}">
                <a16:creationId xmlns:a16="http://schemas.microsoft.com/office/drawing/2014/main" id="{8B986AC3-09A4-4C92-9039-905334B40A65}"/>
              </a:ext>
            </a:extLst>
          </p:cNvPr>
          <p:cNvSpPr txBox="1"/>
          <p:nvPr/>
        </p:nvSpPr>
        <p:spPr>
          <a:xfrm>
            <a:off x="9766283" y="2054389"/>
            <a:ext cx="2453999" cy="584775"/>
          </a:xfrm>
          <a:prstGeom prst="rect">
            <a:avLst/>
          </a:prstGeom>
          <a:noFill/>
        </p:spPr>
        <p:txBody>
          <a:bodyPr wrap="square">
            <a:spAutoFit/>
          </a:bodyPr>
          <a:lstStyle/>
          <a:p>
            <a:r>
              <a:rPr lang="fr-FR" sz="1600" dirty="0" err="1">
                <a:solidFill>
                  <a:schemeClr val="tx1">
                    <a:lumMod val="75000"/>
                    <a:lumOff val="25000"/>
                  </a:schemeClr>
                </a:solidFill>
              </a:rPr>
              <a:t>Facing</a:t>
            </a:r>
            <a:r>
              <a:rPr lang="fr-FR" sz="1600" dirty="0">
                <a:solidFill>
                  <a:schemeClr val="tx1">
                    <a:lumMod val="75000"/>
                    <a:lumOff val="25000"/>
                  </a:schemeClr>
                </a:solidFill>
              </a:rPr>
              <a:t> and </a:t>
            </a:r>
            <a:r>
              <a:rPr lang="fr-FR" sz="1600" dirty="0" err="1">
                <a:solidFill>
                  <a:schemeClr val="tx1">
                    <a:lumMod val="75000"/>
                    <a:lumOff val="25000"/>
                  </a:schemeClr>
                </a:solidFill>
              </a:rPr>
              <a:t>Reaming</a:t>
            </a:r>
            <a:r>
              <a:rPr lang="fr-FR" sz="1600" dirty="0">
                <a:solidFill>
                  <a:schemeClr val="tx1">
                    <a:lumMod val="75000"/>
                    <a:lumOff val="25000"/>
                  </a:schemeClr>
                </a:solidFill>
              </a:rPr>
              <a:t> </a:t>
            </a:r>
            <a:r>
              <a:rPr lang="fr-FR" sz="1600" dirty="0" err="1">
                <a:solidFill>
                  <a:schemeClr val="tx1">
                    <a:lumMod val="75000"/>
                    <a:lumOff val="25000"/>
                  </a:schemeClr>
                </a:solidFill>
              </a:rPr>
              <a:t>take</a:t>
            </a:r>
            <a:r>
              <a:rPr lang="fr-FR" sz="1600" dirty="0">
                <a:solidFill>
                  <a:schemeClr val="tx1">
                    <a:lumMod val="75000"/>
                    <a:lumOff val="25000"/>
                  </a:schemeClr>
                </a:solidFill>
              </a:rPr>
              <a:t> the stock </a:t>
            </a:r>
            <a:r>
              <a:rPr lang="fr-FR" sz="1600" dirty="0" err="1">
                <a:solidFill>
                  <a:schemeClr val="tx1">
                    <a:lumMod val="75000"/>
                    <a:lumOff val="25000"/>
                  </a:schemeClr>
                </a:solidFill>
              </a:rPr>
              <a:t>after</a:t>
            </a:r>
            <a:r>
              <a:rPr lang="fr-FR" sz="1600" dirty="0">
                <a:solidFill>
                  <a:schemeClr val="tx1">
                    <a:lumMod val="75000"/>
                    <a:lumOff val="25000"/>
                  </a:schemeClr>
                </a:solidFill>
              </a:rPr>
              <a:t> </a:t>
            </a:r>
            <a:r>
              <a:rPr lang="fr-FR" sz="1600" dirty="0" err="1">
                <a:solidFill>
                  <a:schemeClr val="tx1">
                    <a:lumMod val="75000"/>
                    <a:lumOff val="25000"/>
                  </a:schemeClr>
                </a:solidFill>
              </a:rPr>
              <a:t>pocketting</a:t>
            </a:r>
            <a:endParaRPr lang="fr-FR" sz="1600" dirty="0">
              <a:solidFill>
                <a:schemeClr val="tx1">
                  <a:lumMod val="75000"/>
                  <a:lumOff val="25000"/>
                </a:schemeClr>
              </a:solidFill>
            </a:endParaRPr>
          </a:p>
        </p:txBody>
      </p:sp>
      <p:sp>
        <p:nvSpPr>
          <p:cNvPr id="20" name="Title 1">
            <a:extLst>
              <a:ext uri="{FF2B5EF4-FFF2-40B4-BE49-F238E27FC236}">
                <a16:creationId xmlns:a16="http://schemas.microsoft.com/office/drawing/2014/main" id="{3F1F6066-3E71-4700-A131-CE689ADF814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3303248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AA53FBA0-A9CE-43BE-9F43-6B83169CE8A7}"/>
              </a:ext>
            </a:extLst>
          </p:cNvPr>
          <p:cNvSpPr txBox="1"/>
          <p:nvPr/>
        </p:nvSpPr>
        <p:spPr>
          <a:xfrm>
            <a:off x="551384" y="4277092"/>
            <a:ext cx="6868827" cy="338554"/>
          </a:xfrm>
          <a:prstGeom prst="rect">
            <a:avLst/>
          </a:prstGeom>
          <a:noFill/>
        </p:spPr>
        <p:txBody>
          <a:bodyPr wrap="square">
            <a:spAutoFit/>
          </a:bodyPr>
          <a:lstStyle/>
          <a:p>
            <a:r>
              <a:rPr lang="fr-FR" sz="1600" dirty="0" err="1">
                <a:solidFill>
                  <a:schemeClr val="tx1">
                    <a:lumMod val="75000"/>
                    <a:lumOff val="25000"/>
                  </a:schemeClr>
                </a:solidFill>
              </a:rPr>
              <a:t>We</a:t>
            </a:r>
            <a:r>
              <a:rPr lang="fr-FR" sz="1600" dirty="0">
                <a:solidFill>
                  <a:schemeClr val="tx1">
                    <a:lumMod val="75000"/>
                    <a:lumOff val="25000"/>
                  </a:schemeClr>
                </a:solidFill>
              </a:rPr>
              <a:t> can check the </a:t>
            </a:r>
            <a:r>
              <a:rPr lang="fr-FR" sz="1600" dirty="0" err="1">
                <a:solidFill>
                  <a:schemeClr val="tx1">
                    <a:lumMod val="75000"/>
                    <a:lumOff val="25000"/>
                  </a:schemeClr>
                </a:solidFill>
              </a:rPr>
              <a:t>step</a:t>
            </a:r>
            <a:r>
              <a:rPr lang="fr-FR" sz="1600" dirty="0">
                <a:solidFill>
                  <a:schemeClr val="tx1">
                    <a:lumMod val="75000"/>
                    <a:lumOff val="25000"/>
                  </a:schemeClr>
                </a:solidFill>
              </a:rPr>
              <a:t> and the direction of rotation of threads.</a:t>
            </a:r>
          </a:p>
        </p:txBody>
      </p:sp>
      <p:pic>
        <p:nvPicPr>
          <p:cNvPr id="9" name="Image 8">
            <a:extLst>
              <a:ext uri="{FF2B5EF4-FFF2-40B4-BE49-F238E27FC236}">
                <a16:creationId xmlns:a16="http://schemas.microsoft.com/office/drawing/2014/main" id="{732DE621-9317-4277-8A09-5082498FD8F4}"/>
              </a:ext>
            </a:extLst>
          </p:cNvPr>
          <p:cNvPicPr>
            <a:picLocks noChangeAspect="1"/>
          </p:cNvPicPr>
          <p:nvPr/>
        </p:nvPicPr>
        <p:blipFill>
          <a:blip r:embed="rId3"/>
          <a:stretch>
            <a:fillRect/>
          </a:stretch>
        </p:blipFill>
        <p:spPr>
          <a:xfrm>
            <a:off x="6960096" y="2111524"/>
            <a:ext cx="5083822" cy="3820761"/>
          </a:xfrm>
          <a:prstGeom prst="rect">
            <a:avLst/>
          </a:prstGeom>
        </p:spPr>
      </p:pic>
      <p:sp>
        <p:nvSpPr>
          <p:cNvPr id="11" name="ZoneTexte 10">
            <a:extLst>
              <a:ext uri="{FF2B5EF4-FFF2-40B4-BE49-F238E27FC236}">
                <a16:creationId xmlns:a16="http://schemas.microsoft.com/office/drawing/2014/main" id="{6A089491-390E-41C9-BFE2-00F03B6F80B8}"/>
              </a:ext>
            </a:extLst>
          </p:cNvPr>
          <p:cNvSpPr txBox="1"/>
          <p:nvPr/>
        </p:nvSpPr>
        <p:spPr>
          <a:xfrm>
            <a:off x="551384" y="1524762"/>
            <a:ext cx="5681503" cy="461665"/>
          </a:xfrm>
          <a:prstGeom prst="rect">
            <a:avLst/>
          </a:prstGeom>
          <a:noFill/>
        </p:spPr>
        <p:txBody>
          <a:bodyPr wrap="square">
            <a:spAutoFit/>
          </a:bodyPr>
          <a:lstStyle/>
          <a:p>
            <a:r>
              <a:rPr lang="fr-FR" sz="2400" b="1" dirty="0" err="1"/>
              <a:t>Turning</a:t>
            </a:r>
            <a:r>
              <a:rPr lang="fr-FR" sz="2400" b="1" dirty="0"/>
              <a:t> Stock Rendering Texture</a:t>
            </a:r>
          </a:p>
        </p:txBody>
      </p:sp>
      <p:sp>
        <p:nvSpPr>
          <p:cNvPr id="12" name="ZoneTexte 11">
            <a:extLst>
              <a:ext uri="{FF2B5EF4-FFF2-40B4-BE49-F238E27FC236}">
                <a16:creationId xmlns:a16="http://schemas.microsoft.com/office/drawing/2014/main" id="{604DB0A9-D88A-4F61-851D-C5C75190C49A}"/>
              </a:ext>
            </a:extLst>
          </p:cNvPr>
          <p:cNvSpPr txBox="1"/>
          <p:nvPr/>
        </p:nvSpPr>
        <p:spPr>
          <a:xfrm>
            <a:off x="506408" y="2124178"/>
            <a:ext cx="6597704" cy="1846659"/>
          </a:xfrm>
          <a:prstGeom prst="rect">
            <a:avLst/>
          </a:prstGeom>
          <a:noFill/>
        </p:spPr>
        <p:txBody>
          <a:bodyPr wrap="square">
            <a:spAutoFit/>
          </a:bodyPr>
          <a:lstStyle/>
          <a:p>
            <a:r>
              <a:rPr lang="fr-FR" sz="1600" dirty="0">
                <a:solidFill>
                  <a:schemeClr val="tx1">
                    <a:lumMod val="75000"/>
                    <a:lumOff val="25000"/>
                  </a:schemeClr>
                </a:solidFill>
              </a:rPr>
              <a:t>New </a:t>
            </a:r>
            <a:r>
              <a:rPr lang="fr-FR" sz="1600" b="1" dirty="0">
                <a:solidFill>
                  <a:schemeClr val="tx1">
                    <a:lumMod val="75000"/>
                    <a:lumOff val="25000"/>
                  </a:schemeClr>
                </a:solidFill>
              </a:rPr>
              <a:t>rendering texture on the stock </a:t>
            </a:r>
            <a:r>
              <a:rPr lang="fr-FR" sz="1600" dirty="0">
                <a:solidFill>
                  <a:schemeClr val="tx1">
                    <a:lumMod val="75000"/>
                    <a:lumOff val="25000"/>
                  </a:schemeClr>
                </a:solidFill>
              </a:rPr>
              <a:t>for the </a:t>
            </a:r>
            <a:r>
              <a:rPr lang="fr-FR" sz="1600" dirty="0" err="1">
                <a:solidFill>
                  <a:schemeClr val="tx1">
                    <a:lumMod val="75000"/>
                    <a:lumOff val="25000"/>
                  </a:schemeClr>
                </a:solidFill>
              </a:rPr>
              <a:t>following</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operations</a:t>
            </a:r>
            <a:r>
              <a:rPr lang="fr-FR" sz="1600" dirty="0">
                <a:solidFill>
                  <a:schemeClr val="tx1">
                    <a:lumMod val="75000"/>
                    <a:lumOff val="25000"/>
                  </a:schemeClr>
                </a:solidFill>
              </a:rPr>
              <a:t>:</a:t>
            </a:r>
          </a:p>
          <a:p>
            <a:pPr marL="285750" indent="-285750">
              <a:buFontTx/>
              <a:buChar char="-"/>
            </a:pPr>
            <a:r>
              <a:rPr lang="fr-FR" sz="1600" dirty="0">
                <a:solidFill>
                  <a:schemeClr val="tx1">
                    <a:lumMod val="75000"/>
                    <a:lumOff val="25000"/>
                  </a:schemeClr>
                </a:solidFill>
              </a:rPr>
              <a:t>Tapping</a:t>
            </a:r>
          </a:p>
          <a:p>
            <a:pPr marL="285750" indent="-285750">
              <a:buFontTx/>
              <a:buChar char="-"/>
            </a:pPr>
            <a:r>
              <a:rPr lang="fr-FR" sz="1600" dirty="0">
                <a:solidFill>
                  <a:schemeClr val="tx1">
                    <a:lumMod val="75000"/>
                    <a:lumOff val="25000"/>
                  </a:schemeClr>
                </a:solidFill>
              </a:rPr>
              <a:t>Die Threading, </a:t>
            </a:r>
          </a:p>
          <a:p>
            <a:pPr marL="285750" indent="-285750">
              <a:buFontTx/>
              <a:buChar char="-"/>
            </a:pPr>
            <a:r>
              <a:rPr lang="fr-FR" sz="1600" dirty="0">
                <a:solidFill>
                  <a:schemeClr val="tx1">
                    <a:lumMod val="75000"/>
                    <a:lumOff val="25000"/>
                  </a:schemeClr>
                </a:solidFill>
              </a:rPr>
              <a:t>Thread </a:t>
            </a:r>
            <a:r>
              <a:rPr lang="fr-FR" sz="1600" dirty="0" err="1">
                <a:solidFill>
                  <a:schemeClr val="tx1">
                    <a:lumMod val="75000"/>
                    <a:lumOff val="25000"/>
                  </a:schemeClr>
                </a:solidFill>
              </a:rPr>
              <a:t>Whirling</a:t>
            </a:r>
            <a:endParaRPr lang="fr-FR" sz="1600" dirty="0">
              <a:solidFill>
                <a:schemeClr val="tx1">
                  <a:lumMod val="75000"/>
                  <a:lumOff val="25000"/>
                </a:schemeClr>
              </a:solidFill>
            </a:endParaRPr>
          </a:p>
          <a:p>
            <a:pPr marL="285750" indent="-285750">
              <a:buFontTx/>
              <a:buChar char="-"/>
            </a:pPr>
            <a:r>
              <a:rPr lang="fr-FR" sz="1600" dirty="0" err="1">
                <a:solidFill>
                  <a:schemeClr val="tx1">
                    <a:lumMod val="75000"/>
                    <a:lumOff val="25000"/>
                  </a:schemeClr>
                </a:solidFill>
              </a:rPr>
              <a:t>Knurling</a:t>
            </a:r>
            <a:endParaRPr lang="fr-FR" sz="1600" dirty="0">
              <a:solidFill>
                <a:schemeClr val="tx1">
                  <a:lumMod val="75000"/>
                  <a:lumOff val="25000"/>
                </a:schemeClr>
              </a:solidFill>
            </a:endParaRPr>
          </a:p>
          <a:p>
            <a:pPr marL="285750" indent="-285750">
              <a:buFontTx/>
              <a:buChar char="-"/>
            </a:pPr>
            <a:r>
              <a:rPr lang="fr-FR" sz="1600" dirty="0">
                <a:solidFill>
                  <a:schemeClr val="tx1">
                    <a:lumMod val="75000"/>
                    <a:lumOff val="25000"/>
                  </a:schemeClr>
                </a:solidFill>
              </a:rPr>
              <a:t>Standard Threading </a:t>
            </a:r>
          </a:p>
          <a:p>
            <a:pPr marL="285750" indent="-285750">
              <a:buFontTx/>
              <a:buChar char="-"/>
            </a:pPr>
            <a:r>
              <a:rPr lang="fr-FR" sz="1600" dirty="0">
                <a:solidFill>
                  <a:schemeClr val="tx1">
                    <a:lumMod val="75000"/>
                    <a:lumOff val="25000"/>
                  </a:schemeClr>
                </a:solidFill>
              </a:rPr>
              <a:t>Profile threading.</a:t>
            </a:r>
          </a:p>
        </p:txBody>
      </p:sp>
      <p:sp>
        <p:nvSpPr>
          <p:cNvPr id="13" name="ZoneTexte 12">
            <a:extLst>
              <a:ext uri="{FF2B5EF4-FFF2-40B4-BE49-F238E27FC236}">
                <a16:creationId xmlns:a16="http://schemas.microsoft.com/office/drawing/2014/main" id="{41795CA9-78AE-4777-B5D5-36AB115BA9B8}"/>
              </a:ext>
            </a:extLst>
          </p:cNvPr>
          <p:cNvSpPr txBox="1"/>
          <p:nvPr/>
        </p:nvSpPr>
        <p:spPr>
          <a:xfrm>
            <a:off x="506408" y="4885486"/>
            <a:ext cx="5229552" cy="584775"/>
          </a:xfrm>
          <a:prstGeom prst="rect">
            <a:avLst/>
          </a:prstGeom>
          <a:noFill/>
        </p:spPr>
        <p:txBody>
          <a:bodyPr wrap="square">
            <a:spAutoFit/>
          </a:bodyPr>
          <a:lstStyle/>
          <a:p>
            <a:r>
              <a:rPr lang="fr-FR" sz="1600" dirty="0">
                <a:solidFill>
                  <a:schemeClr val="tx1">
                    <a:lumMod val="75000"/>
                    <a:lumOff val="25000"/>
                  </a:schemeClr>
                </a:solidFill>
              </a:rPr>
              <a:t>Rendering texture are </a:t>
            </a:r>
            <a:r>
              <a:rPr lang="fr-FR" sz="1600" dirty="0" err="1">
                <a:solidFill>
                  <a:schemeClr val="tx1">
                    <a:lumMod val="75000"/>
                    <a:lumOff val="25000"/>
                  </a:schemeClr>
                </a:solidFill>
              </a:rPr>
              <a:t>also</a:t>
            </a:r>
            <a:r>
              <a:rPr lang="fr-FR" sz="1600" dirty="0">
                <a:solidFill>
                  <a:schemeClr val="tx1">
                    <a:lumMod val="75000"/>
                    <a:lumOff val="25000"/>
                  </a:schemeClr>
                </a:solidFill>
              </a:rPr>
              <a:t> </a:t>
            </a:r>
            <a:r>
              <a:rPr lang="fr-FR" sz="1600" dirty="0" err="1">
                <a:solidFill>
                  <a:schemeClr val="tx1">
                    <a:lumMod val="75000"/>
                    <a:lumOff val="25000"/>
                  </a:schemeClr>
                </a:solidFill>
              </a:rPr>
              <a:t>available</a:t>
            </a:r>
            <a:r>
              <a:rPr lang="fr-FR" sz="1600" dirty="0">
                <a:solidFill>
                  <a:schemeClr val="tx1">
                    <a:lumMod val="75000"/>
                    <a:lumOff val="25000"/>
                  </a:schemeClr>
                </a:solidFill>
              </a:rPr>
              <a:t> in </a:t>
            </a:r>
            <a:r>
              <a:rPr lang="fr-FR" sz="1600" b="1" dirty="0" err="1">
                <a:solidFill>
                  <a:schemeClr val="tx1">
                    <a:lumMod val="75000"/>
                    <a:lumOff val="25000"/>
                  </a:schemeClr>
                </a:solidFill>
              </a:rPr>
              <a:t>dynamic</a:t>
            </a:r>
            <a:r>
              <a:rPr lang="fr-FR" sz="1600" b="1" dirty="0">
                <a:solidFill>
                  <a:schemeClr val="tx1">
                    <a:lumMod val="75000"/>
                    <a:lumOff val="25000"/>
                  </a:schemeClr>
                </a:solidFill>
              </a:rPr>
              <a:t> simulation </a:t>
            </a:r>
            <a:r>
              <a:rPr lang="fr-FR" sz="1600" dirty="0">
                <a:solidFill>
                  <a:schemeClr val="tx1">
                    <a:lumMod val="75000"/>
                    <a:lumOff val="25000"/>
                  </a:schemeClr>
                </a:solidFill>
              </a:rPr>
              <a:t>for Tapping, Die Threading, Thread </a:t>
            </a:r>
            <a:r>
              <a:rPr lang="fr-FR" sz="1600" dirty="0" err="1">
                <a:solidFill>
                  <a:schemeClr val="tx1">
                    <a:lumMod val="75000"/>
                    <a:lumOff val="25000"/>
                  </a:schemeClr>
                </a:solidFill>
              </a:rPr>
              <a:t>Whirling</a:t>
            </a:r>
            <a:r>
              <a:rPr lang="fr-FR" sz="1600" dirty="0">
                <a:solidFill>
                  <a:schemeClr val="tx1">
                    <a:lumMod val="75000"/>
                    <a:lumOff val="25000"/>
                  </a:schemeClr>
                </a:solidFill>
              </a:rPr>
              <a:t> and </a:t>
            </a:r>
            <a:r>
              <a:rPr lang="fr-FR" sz="1600" dirty="0" err="1">
                <a:solidFill>
                  <a:schemeClr val="tx1">
                    <a:lumMod val="75000"/>
                    <a:lumOff val="25000"/>
                  </a:schemeClr>
                </a:solidFill>
              </a:rPr>
              <a:t>Knurling</a:t>
            </a:r>
            <a:r>
              <a:rPr lang="fr-FR" sz="1600" dirty="0">
                <a:solidFill>
                  <a:schemeClr val="tx1">
                    <a:lumMod val="75000"/>
                    <a:lumOff val="25000"/>
                  </a:schemeClr>
                </a:solidFill>
              </a:rPr>
              <a:t>.</a:t>
            </a:r>
          </a:p>
        </p:txBody>
      </p:sp>
      <p:sp>
        <p:nvSpPr>
          <p:cNvPr id="15" name="Title 1">
            <a:extLst>
              <a:ext uri="{FF2B5EF4-FFF2-40B4-BE49-F238E27FC236}">
                <a16:creationId xmlns:a16="http://schemas.microsoft.com/office/drawing/2014/main" id="{088C6CDB-6288-4DC6-8ACE-D86D63B0025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CDD70F2A-A9DC-478C-B899-78B7D548F188}"/>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r>
              <a:rPr lang="fr-FR" sz="3600" dirty="0">
                <a:latin typeface="+mn-lt"/>
              </a:rPr>
              <a:t> Stock</a:t>
            </a:r>
          </a:p>
        </p:txBody>
      </p:sp>
    </p:spTree>
    <p:extLst>
      <p:ext uri="{BB962C8B-B14F-4D97-AF65-F5344CB8AC3E}">
        <p14:creationId xmlns:p14="http://schemas.microsoft.com/office/powerpoint/2010/main" val="97995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6" name="Image 5">
            <a:extLst>
              <a:ext uri="{FF2B5EF4-FFF2-40B4-BE49-F238E27FC236}">
                <a16:creationId xmlns:a16="http://schemas.microsoft.com/office/drawing/2014/main" id="{27E60926-5B69-48FA-BE07-EEFA5CE83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7" y="3298236"/>
            <a:ext cx="5154135" cy="3476995"/>
          </a:xfrm>
          <a:prstGeom prst="rect">
            <a:avLst/>
          </a:prstGeom>
        </p:spPr>
      </p:pic>
      <p:sp>
        <p:nvSpPr>
          <p:cNvPr id="7" name="ZoneTexte 6">
            <a:extLst>
              <a:ext uri="{FF2B5EF4-FFF2-40B4-BE49-F238E27FC236}">
                <a16:creationId xmlns:a16="http://schemas.microsoft.com/office/drawing/2014/main" id="{DCDF812C-A84F-4B3B-9E9E-8539CF6EE514}"/>
              </a:ext>
            </a:extLst>
          </p:cNvPr>
          <p:cNvSpPr txBox="1"/>
          <p:nvPr/>
        </p:nvSpPr>
        <p:spPr>
          <a:xfrm>
            <a:off x="535816" y="2074145"/>
            <a:ext cx="7198181" cy="584775"/>
          </a:xfrm>
          <a:prstGeom prst="rect">
            <a:avLst/>
          </a:prstGeom>
          <a:noFill/>
        </p:spPr>
        <p:txBody>
          <a:bodyPr wrap="square">
            <a:spAutoFit/>
          </a:bodyPr>
          <a:lstStyle/>
          <a:p>
            <a:pPr algn="l" rtl="0" fontAlgn="base"/>
            <a:r>
              <a:rPr lang="fr-FR" sz="1600" i="0" dirty="0" err="1">
                <a:solidFill>
                  <a:schemeClr val="tx1">
                    <a:lumMod val="75000"/>
                    <a:lumOff val="25000"/>
                  </a:schemeClr>
                </a:solidFill>
                <a:effectLst/>
              </a:rPr>
              <a:t>Renew</a:t>
            </a:r>
            <a:r>
              <a:rPr lang="fr-FR" sz="1600" i="0" dirty="0">
                <a:solidFill>
                  <a:schemeClr val="tx1">
                    <a:lumMod val="75000"/>
                    <a:lumOff val="25000"/>
                  </a:schemeClr>
                </a:solidFill>
                <a:effectLst/>
              </a:rPr>
              <a:t> of </a:t>
            </a:r>
            <a:r>
              <a:rPr lang="fr-FR" sz="1600" b="1" i="0" dirty="0">
                <a:solidFill>
                  <a:schemeClr val="tx1">
                    <a:lumMod val="75000"/>
                    <a:lumOff val="25000"/>
                  </a:schemeClr>
                </a:solidFill>
                <a:effectLst/>
              </a:rPr>
              <a:t>P Point Calculation </a:t>
            </a:r>
            <a:r>
              <a:rPr lang="fr-FR" sz="1600" i="0" dirty="0">
                <a:solidFill>
                  <a:schemeClr val="tx1">
                    <a:lumMod val="75000"/>
                    <a:lumOff val="25000"/>
                  </a:schemeClr>
                </a:solidFill>
                <a:effectLst/>
              </a:rPr>
              <a:t>in all the </a:t>
            </a:r>
            <a:r>
              <a:rPr lang="fr-FR" sz="1600" i="0" dirty="0" err="1">
                <a:solidFill>
                  <a:schemeClr val="tx1">
                    <a:lumMod val="75000"/>
                    <a:lumOff val="25000"/>
                  </a:schemeClr>
                </a:solidFill>
                <a:effectLst/>
              </a:rPr>
              <a:t>turning</a:t>
            </a:r>
            <a:r>
              <a:rPr lang="fr-FR" sz="1600" i="0" dirty="0">
                <a:solidFill>
                  <a:schemeClr val="tx1">
                    <a:lumMod val="75000"/>
                    <a:lumOff val="25000"/>
                  </a:schemeClr>
                </a:solidFill>
                <a:effectLst/>
              </a:rPr>
              <a:t> cycles</a:t>
            </a:r>
            <a:r>
              <a:rPr lang="fr-FR" sz="1600" dirty="0">
                <a:solidFill>
                  <a:schemeClr val="tx1">
                    <a:lumMod val="75000"/>
                    <a:lumOff val="25000"/>
                  </a:schemeClr>
                </a:solidFill>
              </a:rPr>
              <a:t>:</a:t>
            </a:r>
            <a:r>
              <a:rPr lang="fr-FR" sz="1600" i="0" dirty="0">
                <a:solidFill>
                  <a:schemeClr val="tx1">
                    <a:lumMod val="75000"/>
                    <a:lumOff val="25000"/>
                  </a:schemeClr>
                </a:solidFill>
                <a:effectLst/>
              </a:rPr>
              <a:t> </a:t>
            </a:r>
          </a:p>
          <a:p>
            <a:pPr algn="l" rtl="0" fontAlgn="base"/>
            <a:r>
              <a:rPr lang="fr-FR" sz="1600" b="0" i="0" dirty="0" err="1">
                <a:solidFill>
                  <a:schemeClr val="tx1">
                    <a:lumMod val="75000"/>
                    <a:lumOff val="25000"/>
                  </a:schemeClr>
                </a:solidFill>
                <a:effectLst/>
              </a:rPr>
              <a:t>Toolpath</a:t>
            </a:r>
            <a:r>
              <a:rPr lang="fr-FR" sz="1600" b="0" i="0" dirty="0">
                <a:solidFill>
                  <a:schemeClr val="tx1">
                    <a:lumMod val="75000"/>
                    <a:lumOff val="25000"/>
                  </a:schemeClr>
                </a:solidFill>
                <a:effectLst/>
              </a:rPr>
              <a:t> </a:t>
            </a:r>
            <a:r>
              <a:rPr lang="fr-FR" sz="1600" b="0" i="0" dirty="0" err="1">
                <a:solidFill>
                  <a:schemeClr val="tx1">
                    <a:lumMod val="75000"/>
                    <a:lumOff val="25000"/>
                  </a:schemeClr>
                </a:solidFill>
                <a:effectLst/>
              </a:rPr>
              <a:t>calculation</a:t>
            </a:r>
            <a:r>
              <a:rPr lang="fr-FR" sz="1600" b="0" i="0" dirty="0">
                <a:solidFill>
                  <a:schemeClr val="tx1">
                    <a:lumMod val="75000"/>
                    <a:lumOff val="25000"/>
                  </a:schemeClr>
                </a:solidFill>
                <a:effectLst/>
              </a:rPr>
              <a:t> and simulation are not </a:t>
            </a:r>
            <a:r>
              <a:rPr lang="fr-FR" sz="1600" b="0" i="0" dirty="0" err="1">
                <a:solidFill>
                  <a:schemeClr val="tx1">
                    <a:lumMod val="75000"/>
                    <a:lumOff val="25000"/>
                  </a:schemeClr>
                </a:solidFill>
                <a:effectLst/>
              </a:rPr>
              <a:t>done</a:t>
            </a:r>
            <a:r>
              <a:rPr lang="fr-FR" sz="1600" b="0" i="0" dirty="0">
                <a:solidFill>
                  <a:schemeClr val="tx1">
                    <a:lumMod val="75000"/>
                    <a:lumOff val="25000"/>
                  </a:schemeClr>
                </a:solidFill>
                <a:effectLst/>
              </a:rPr>
              <a:t> </a:t>
            </a:r>
            <a:r>
              <a:rPr lang="fr-FR" sz="1600" b="0" i="0" dirty="0" err="1">
                <a:solidFill>
                  <a:schemeClr val="tx1">
                    <a:lumMod val="75000"/>
                    <a:lumOff val="25000"/>
                  </a:schemeClr>
                </a:solidFill>
                <a:effectLst/>
              </a:rPr>
              <a:t>anymore</a:t>
            </a:r>
            <a:r>
              <a:rPr lang="fr-FR" sz="1600" b="0" i="0" dirty="0">
                <a:solidFill>
                  <a:schemeClr val="tx1">
                    <a:lumMod val="75000"/>
                    <a:lumOff val="25000"/>
                  </a:schemeClr>
                </a:solidFill>
                <a:effectLst/>
              </a:rPr>
              <a:t> in Center </a:t>
            </a:r>
            <a:r>
              <a:rPr lang="fr-FR" sz="1600" b="0" i="0" dirty="0" err="1">
                <a:solidFill>
                  <a:schemeClr val="tx1">
                    <a:lumMod val="75000"/>
                    <a:lumOff val="25000"/>
                  </a:schemeClr>
                </a:solidFill>
                <a:effectLst/>
              </a:rPr>
              <a:t>Toolpath</a:t>
            </a:r>
            <a:r>
              <a:rPr lang="fr-FR" sz="1600" b="0" i="0" dirty="0">
                <a:solidFill>
                  <a:schemeClr val="tx1">
                    <a:lumMod val="75000"/>
                    <a:lumOff val="25000"/>
                  </a:schemeClr>
                </a:solidFill>
                <a:effectLst/>
              </a:rPr>
              <a:t>. </a:t>
            </a:r>
          </a:p>
        </p:txBody>
      </p:sp>
      <p:sp>
        <p:nvSpPr>
          <p:cNvPr id="10" name="ZoneTexte 9">
            <a:extLst>
              <a:ext uri="{FF2B5EF4-FFF2-40B4-BE49-F238E27FC236}">
                <a16:creationId xmlns:a16="http://schemas.microsoft.com/office/drawing/2014/main" id="{4BC49AF1-1C69-4B0D-9651-A02EEA0730B5}"/>
              </a:ext>
            </a:extLst>
          </p:cNvPr>
          <p:cNvSpPr txBox="1"/>
          <p:nvPr/>
        </p:nvSpPr>
        <p:spPr>
          <a:xfrm>
            <a:off x="551385" y="1535395"/>
            <a:ext cx="3024336" cy="461665"/>
          </a:xfrm>
          <a:prstGeom prst="rect">
            <a:avLst/>
          </a:prstGeom>
          <a:noFill/>
        </p:spPr>
        <p:txBody>
          <a:bodyPr wrap="square">
            <a:spAutoFit/>
          </a:bodyPr>
          <a:lstStyle/>
          <a:p>
            <a:r>
              <a:rPr lang="fr-FR" sz="2400" b="1" dirty="0"/>
              <a:t>P Point Calculation</a:t>
            </a:r>
          </a:p>
        </p:txBody>
      </p:sp>
      <p:sp>
        <p:nvSpPr>
          <p:cNvPr id="11" name="ZoneTexte 10">
            <a:extLst>
              <a:ext uri="{FF2B5EF4-FFF2-40B4-BE49-F238E27FC236}">
                <a16:creationId xmlns:a16="http://schemas.microsoft.com/office/drawing/2014/main" id="{652725BB-2273-49E7-A547-A1BEF4752756}"/>
              </a:ext>
            </a:extLst>
          </p:cNvPr>
          <p:cNvSpPr txBox="1"/>
          <p:nvPr/>
        </p:nvSpPr>
        <p:spPr>
          <a:xfrm>
            <a:off x="4866488" y="2775528"/>
            <a:ext cx="802378" cy="369332"/>
          </a:xfrm>
          <a:prstGeom prst="rect">
            <a:avLst/>
          </a:prstGeom>
          <a:noFill/>
        </p:spPr>
        <p:txBody>
          <a:bodyPr wrap="square" rtlCol="0">
            <a:spAutoFit/>
          </a:bodyPr>
          <a:lstStyle/>
          <a:p>
            <a:r>
              <a:rPr lang="fr-FR" b="1" dirty="0">
                <a:solidFill>
                  <a:schemeClr val="tx1">
                    <a:lumMod val="75000"/>
                    <a:lumOff val="25000"/>
                  </a:schemeClr>
                </a:solidFill>
              </a:rPr>
              <a:t>V6.08</a:t>
            </a:r>
          </a:p>
        </p:txBody>
      </p:sp>
      <p:sp>
        <p:nvSpPr>
          <p:cNvPr id="12" name="ZoneTexte 11">
            <a:extLst>
              <a:ext uri="{FF2B5EF4-FFF2-40B4-BE49-F238E27FC236}">
                <a16:creationId xmlns:a16="http://schemas.microsoft.com/office/drawing/2014/main" id="{C56E4035-4216-4857-85E1-0CAB8AA08B66}"/>
              </a:ext>
            </a:extLst>
          </p:cNvPr>
          <p:cNvSpPr txBox="1"/>
          <p:nvPr/>
        </p:nvSpPr>
        <p:spPr>
          <a:xfrm>
            <a:off x="5860107" y="2775528"/>
            <a:ext cx="802378" cy="369332"/>
          </a:xfrm>
          <a:prstGeom prst="rect">
            <a:avLst/>
          </a:prstGeom>
          <a:noFill/>
        </p:spPr>
        <p:txBody>
          <a:bodyPr wrap="square" rtlCol="0">
            <a:spAutoFit/>
          </a:bodyPr>
          <a:lstStyle/>
          <a:p>
            <a:r>
              <a:rPr lang="fr-FR" b="1" dirty="0">
                <a:solidFill>
                  <a:srgbClr val="C00000"/>
                </a:solidFill>
              </a:rPr>
              <a:t>V6.09</a:t>
            </a:r>
          </a:p>
        </p:txBody>
      </p:sp>
      <p:cxnSp>
        <p:nvCxnSpPr>
          <p:cNvPr id="13" name="Connecteur droit 12">
            <a:extLst>
              <a:ext uri="{FF2B5EF4-FFF2-40B4-BE49-F238E27FC236}">
                <a16:creationId xmlns:a16="http://schemas.microsoft.com/office/drawing/2014/main" id="{37CB00AF-507E-4F26-A2BD-C5C30D006C9D}"/>
              </a:ext>
            </a:extLst>
          </p:cNvPr>
          <p:cNvCxnSpPr>
            <a:cxnSpLocks/>
          </p:cNvCxnSpPr>
          <p:nvPr/>
        </p:nvCxnSpPr>
        <p:spPr>
          <a:xfrm>
            <a:off x="5764486" y="2775528"/>
            <a:ext cx="0" cy="300593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E5F53E63-7F06-4DB6-AF36-A9AC7FD9C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695" y="3298236"/>
            <a:ext cx="5405532" cy="3476996"/>
          </a:xfrm>
          <a:prstGeom prst="rect">
            <a:avLst/>
          </a:prstGeom>
        </p:spPr>
      </p:pic>
      <p:sp>
        <p:nvSpPr>
          <p:cNvPr id="16" name="Rectangle 15">
            <a:extLst>
              <a:ext uri="{FF2B5EF4-FFF2-40B4-BE49-F238E27FC236}">
                <a16:creationId xmlns:a16="http://schemas.microsoft.com/office/drawing/2014/main" id="{4F14B5F3-F071-4040-99D4-7394C3442BED}"/>
              </a:ext>
            </a:extLst>
          </p:cNvPr>
          <p:cNvSpPr/>
          <p:nvPr/>
        </p:nvSpPr>
        <p:spPr>
          <a:xfrm>
            <a:off x="2165039" y="5390150"/>
            <a:ext cx="525000" cy="5204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le 1">
            <a:extLst>
              <a:ext uri="{FF2B5EF4-FFF2-40B4-BE49-F238E27FC236}">
                <a16:creationId xmlns:a16="http://schemas.microsoft.com/office/drawing/2014/main" id="{FE9267FE-6FA3-4606-AED6-759192174C9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9" name="ZoneTexte 18">
            <a:extLst>
              <a:ext uri="{FF2B5EF4-FFF2-40B4-BE49-F238E27FC236}">
                <a16:creationId xmlns:a16="http://schemas.microsoft.com/office/drawing/2014/main" id="{DE64500B-5FD7-4F06-AF69-7F4EA6B90655}"/>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endParaRPr lang="fr-FR" sz="3600" dirty="0">
              <a:latin typeface="+mn-lt"/>
            </a:endParaRPr>
          </a:p>
        </p:txBody>
      </p:sp>
      <p:sp>
        <p:nvSpPr>
          <p:cNvPr id="14" name="Rectangle 13">
            <a:extLst>
              <a:ext uri="{FF2B5EF4-FFF2-40B4-BE49-F238E27FC236}">
                <a16:creationId xmlns:a16="http://schemas.microsoft.com/office/drawing/2014/main" id="{94C6A6DC-E15A-4C20-A9CB-DDE4C5040A67}"/>
              </a:ext>
            </a:extLst>
          </p:cNvPr>
          <p:cNvSpPr/>
          <p:nvPr/>
        </p:nvSpPr>
        <p:spPr>
          <a:xfrm>
            <a:off x="8068832" y="5390161"/>
            <a:ext cx="525000" cy="5204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3235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0" name="ZoneTexte 9">
            <a:extLst>
              <a:ext uri="{FF2B5EF4-FFF2-40B4-BE49-F238E27FC236}">
                <a16:creationId xmlns:a16="http://schemas.microsoft.com/office/drawing/2014/main" id="{EB5C4BC5-95F6-4E95-96BA-F2539E011C8F}"/>
              </a:ext>
            </a:extLst>
          </p:cNvPr>
          <p:cNvSpPr txBox="1"/>
          <p:nvPr/>
        </p:nvSpPr>
        <p:spPr>
          <a:xfrm>
            <a:off x="551386" y="2124220"/>
            <a:ext cx="4158838" cy="1077218"/>
          </a:xfrm>
          <a:prstGeom prst="rect">
            <a:avLst/>
          </a:prstGeom>
          <a:noFill/>
        </p:spPr>
        <p:txBody>
          <a:bodyPr wrap="square">
            <a:spAutoFit/>
          </a:bodyPr>
          <a:lstStyle/>
          <a:p>
            <a:pPr lvl="0"/>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List of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resulting</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improvements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a:t>
            </a:r>
          </a:p>
          <a:p>
            <a:pPr marL="285750" lvl="0" indent="-285750">
              <a:buFontTx/>
              <a:buChar char="-"/>
            </a:pP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Dynamic and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Toolpath</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Simulations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renew</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p>
          <a:p>
            <a:pPr marL="285750" lvl="0" indent="-285750">
              <a:buFontTx/>
              <a:buChar char="-"/>
            </a:pP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Coordinates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given</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P Point,</a:t>
            </a:r>
          </a:p>
          <a:p>
            <a:pPr marL="285750" lvl="0" indent="-285750">
              <a:buFontTx/>
              <a:buChar char="-"/>
            </a:pP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No more parasite motions.</a:t>
            </a:r>
          </a:p>
        </p:txBody>
      </p:sp>
      <p:sp>
        <p:nvSpPr>
          <p:cNvPr id="11" name="ZoneTexte 10">
            <a:extLst>
              <a:ext uri="{FF2B5EF4-FFF2-40B4-BE49-F238E27FC236}">
                <a16:creationId xmlns:a16="http://schemas.microsoft.com/office/drawing/2014/main" id="{D969026A-838F-4540-B3FC-604B9DCD798D}"/>
              </a:ext>
            </a:extLst>
          </p:cNvPr>
          <p:cNvSpPr txBox="1"/>
          <p:nvPr/>
        </p:nvSpPr>
        <p:spPr>
          <a:xfrm>
            <a:off x="5122130" y="3538996"/>
            <a:ext cx="802378" cy="369332"/>
          </a:xfrm>
          <a:prstGeom prst="rect">
            <a:avLst/>
          </a:prstGeom>
          <a:noFill/>
        </p:spPr>
        <p:txBody>
          <a:bodyPr wrap="square" rtlCol="0">
            <a:spAutoFit/>
          </a:bodyPr>
          <a:lstStyle/>
          <a:p>
            <a:r>
              <a:rPr lang="fr-FR" b="1" dirty="0">
                <a:solidFill>
                  <a:schemeClr val="tx1">
                    <a:lumMod val="75000"/>
                    <a:lumOff val="25000"/>
                  </a:schemeClr>
                </a:solidFill>
              </a:rPr>
              <a:t>V6.08</a:t>
            </a:r>
          </a:p>
        </p:txBody>
      </p:sp>
      <p:sp>
        <p:nvSpPr>
          <p:cNvPr id="12" name="ZoneTexte 11">
            <a:extLst>
              <a:ext uri="{FF2B5EF4-FFF2-40B4-BE49-F238E27FC236}">
                <a16:creationId xmlns:a16="http://schemas.microsoft.com/office/drawing/2014/main" id="{0BB8E9B3-0259-42EF-9A05-72CF2AB42FA2}"/>
              </a:ext>
            </a:extLst>
          </p:cNvPr>
          <p:cNvSpPr txBox="1"/>
          <p:nvPr/>
        </p:nvSpPr>
        <p:spPr>
          <a:xfrm>
            <a:off x="6229726" y="3534458"/>
            <a:ext cx="802378" cy="369332"/>
          </a:xfrm>
          <a:prstGeom prst="rect">
            <a:avLst/>
          </a:prstGeom>
          <a:noFill/>
        </p:spPr>
        <p:txBody>
          <a:bodyPr wrap="square" rtlCol="0">
            <a:spAutoFit/>
          </a:bodyPr>
          <a:lstStyle/>
          <a:p>
            <a:r>
              <a:rPr lang="fr-FR" b="1" dirty="0">
                <a:solidFill>
                  <a:srgbClr val="C00000"/>
                </a:solidFill>
              </a:rPr>
              <a:t>V6.09</a:t>
            </a:r>
          </a:p>
        </p:txBody>
      </p:sp>
      <p:cxnSp>
        <p:nvCxnSpPr>
          <p:cNvPr id="13" name="Connecteur droit 12">
            <a:extLst>
              <a:ext uri="{FF2B5EF4-FFF2-40B4-BE49-F238E27FC236}">
                <a16:creationId xmlns:a16="http://schemas.microsoft.com/office/drawing/2014/main" id="{C532C7D5-1743-4E53-B9AD-C9C0A502C288}"/>
              </a:ext>
            </a:extLst>
          </p:cNvPr>
          <p:cNvCxnSpPr>
            <a:cxnSpLocks/>
          </p:cNvCxnSpPr>
          <p:nvPr/>
        </p:nvCxnSpPr>
        <p:spPr>
          <a:xfrm>
            <a:off x="6054851" y="3500826"/>
            <a:ext cx="0" cy="24842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437EAE2-4ABE-4E27-8701-C8E79D791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7" y="3896834"/>
            <a:ext cx="5836398" cy="2948053"/>
          </a:xfrm>
          <a:prstGeom prst="rect">
            <a:avLst/>
          </a:prstGeom>
        </p:spPr>
      </p:pic>
      <p:pic>
        <p:nvPicPr>
          <p:cNvPr id="16" name="Image 15">
            <a:extLst>
              <a:ext uri="{FF2B5EF4-FFF2-40B4-BE49-F238E27FC236}">
                <a16:creationId xmlns:a16="http://schemas.microsoft.com/office/drawing/2014/main" id="{834E4D95-31B2-411E-B273-3FBEB61A6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164" y="3896836"/>
            <a:ext cx="5836393" cy="2948051"/>
          </a:xfrm>
          <a:prstGeom prst="rect">
            <a:avLst/>
          </a:prstGeom>
        </p:spPr>
      </p:pic>
      <p:sp>
        <p:nvSpPr>
          <p:cNvPr id="17" name="Rectangle 16">
            <a:extLst>
              <a:ext uri="{FF2B5EF4-FFF2-40B4-BE49-F238E27FC236}">
                <a16:creationId xmlns:a16="http://schemas.microsoft.com/office/drawing/2014/main" id="{18AA08CD-BE10-4060-B324-B062035A1374}"/>
              </a:ext>
            </a:extLst>
          </p:cNvPr>
          <p:cNvSpPr/>
          <p:nvPr/>
        </p:nvSpPr>
        <p:spPr>
          <a:xfrm>
            <a:off x="4169786" y="4648815"/>
            <a:ext cx="1188132" cy="4721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C656ADB6-38C8-46E3-83EC-B0F000A2D3D7}"/>
              </a:ext>
            </a:extLst>
          </p:cNvPr>
          <p:cNvSpPr/>
          <p:nvPr/>
        </p:nvSpPr>
        <p:spPr>
          <a:xfrm>
            <a:off x="10025529" y="4904948"/>
            <a:ext cx="1080120" cy="3623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7B8AD1C-0656-4E2E-9925-71DD2A9264ED}"/>
              </a:ext>
            </a:extLst>
          </p:cNvPr>
          <p:cNvSpPr/>
          <p:nvPr/>
        </p:nvSpPr>
        <p:spPr>
          <a:xfrm>
            <a:off x="6208460" y="4571340"/>
            <a:ext cx="2407819" cy="219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AB318BF-0A99-4437-8526-524419AED809}"/>
              </a:ext>
            </a:extLst>
          </p:cNvPr>
          <p:cNvSpPr/>
          <p:nvPr/>
        </p:nvSpPr>
        <p:spPr>
          <a:xfrm>
            <a:off x="239456" y="4428572"/>
            <a:ext cx="2407819" cy="219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le 1">
            <a:extLst>
              <a:ext uri="{FF2B5EF4-FFF2-40B4-BE49-F238E27FC236}">
                <a16:creationId xmlns:a16="http://schemas.microsoft.com/office/drawing/2014/main" id="{C481A633-8577-4A41-AB99-53A79910961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2" name="ZoneTexte 21">
            <a:extLst>
              <a:ext uri="{FF2B5EF4-FFF2-40B4-BE49-F238E27FC236}">
                <a16:creationId xmlns:a16="http://schemas.microsoft.com/office/drawing/2014/main" id="{3D42E7FC-60AB-4AF0-B38A-BE99B474BA53}"/>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endParaRPr lang="fr-FR" sz="3600" dirty="0">
              <a:latin typeface="+mn-lt"/>
            </a:endParaRPr>
          </a:p>
        </p:txBody>
      </p:sp>
      <p:sp>
        <p:nvSpPr>
          <p:cNvPr id="23" name="ZoneTexte 22">
            <a:extLst>
              <a:ext uri="{FF2B5EF4-FFF2-40B4-BE49-F238E27FC236}">
                <a16:creationId xmlns:a16="http://schemas.microsoft.com/office/drawing/2014/main" id="{14D150C4-622F-4765-8186-3023AAFC3898}"/>
              </a:ext>
            </a:extLst>
          </p:cNvPr>
          <p:cNvSpPr txBox="1"/>
          <p:nvPr/>
        </p:nvSpPr>
        <p:spPr>
          <a:xfrm>
            <a:off x="5357918" y="1496821"/>
            <a:ext cx="6562483" cy="1815882"/>
          </a:xfrm>
          <a:prstGeom prst="rect">
            <a:avLst/>
          </a:prstGeom>
          <a:noFill/>
        </p:spPr>
        <p:txBody>
          <a:bodyPr wrap="square">
            <a:spAutoFit/>
          </a:bodyPr>
          <a:lstStyle/>
          <a:p>
            <a:pPr marL="285750" indent="-285750" fontAlgn="base">
              <a:buFontTx/>
              <a:buChar char="-"/>
            </a:pPr>
            <a:r>
              <a:rPr lang="fr-FR" sz="1600" dirty="0">
                <a:solidFill>
                  <a:schemeClr val="tx1">
                    <a:lumMod val="75000"/>
                    <a:lumOff val="25000"/>
                  </a:schemeClr>
                </a:solidFill>
                <a:sym typeface="Wingdings" panose="05000000000000000000" pitchFamily="2" charset="2"/>
              </a:rPr>
              <a:t>Rapid Motions are </a:t>
            </a:r>
            <a:r>
              <a:rPr lang="fr-FR" sz="1600" dirty="0" err="1">
                <a:solidFill>
                  <a:schemeClr val="tx1">
                    <a:lumMod val="75000"/>
                    <a:lumOff val="25000"/>
                  </a:schemeClr>
                </a:solidFill>
                <a:sym typeface="Wingdings" panose="05000000000000000000" pitchFamily="2" charset="2"/>
              </a:rPr>
              <a:t>correctly</a:t>
            </a:r>
            <a:r>
              <a:rPr lang="fr-FR" sz="1600" dirty="0">
                <a:solidFill>
                  <a:schemeClr val="tx1">
                    <a:lumMod val="75000"/>
                    <a:lumOff val="25000"/>
                  </a:schemeClr>
                </a:solidFill>
                <a:sym typeface="Wingdings" panose="05000000000000000000" pitchFamily="2" charset="2"/>
              </a:rPr>
              <a:t> </a:t>
            </a:r>
            <a:r>
              <a:rPr lang="fr-FR" sz="1600" dirty="0" err="1">
                <a:solidFill>
                  <a:schemeClr val="tx1">
                    <a:lumMod val="75000"/>
                    <a:lumOff val="25000"/>
                  </a:schemeClr>
                </a:solidFill>
                <a:sym typeface="Wingdings" panose="05000000000000000000" pitchFamily="2" charset="2"/>
              </a:rPr>
              <a:t>managed</a:t>
            </a:r>
            <a:r>
              <a:rPr lang="fr-FR" sz="1600" dirty="0">
                <a:solidFill>
                  <a:schemeClr val="tx1">
                    <a:lumMod val="75000"/>
                    <a:lumOff val="25000"/>
                  </a:schemeClr>
                </a:solidFill>
                <a:sym typeface="Wingdings" panose="05000000000000000000" pitchFamily="2" charset="2"/>
              </a:rPr>
              <a:t>, </a:t>
            </a:r>
            <a:r>
              <a:rPr lang="fr-FR" sz="1600" dirty="0" err="1">
                <a:solidFill>
                  <a:schemeClr val="tx1">
                    <a:lumMod val="75000"/>
                    <a:lumOff val="25000"/>
                  </a:schemeClr>
                </a:solidFill>
                <a:sym typeface="Wingdings" panose="05000000000000000000" pitchFamily="2" charset="2"/>
              </a:rPr>
              <a:t>with</a:t>
            </a:r>
            <a:r>
              <a:rPr lang="fr-FR" sz="1600" dirty="0">
                <a:solidFill>
                  <a:schemeClr val="tx1">
                    <a:lumMod val="75000"/>
                    <a:lumOff val="25000"/>
                  </a:schemeClr>
                </a:solidFill>
                <a:sym typeface="Wingdings" panose="05000000000000000000" pitchFamily="2" charset="2"/>
              </a:rPr>
              <a:t> X and Z </a:t>
            </a:r>
            <a:r>
              <a:rPr lang="fr-FR" sz="1600" dirty="0" err="1">
                <a:solidFill>
                  <a:schemeClr val="tx1">
                    <a:lumMod val="75000"/>
                    <a:lumOff val="25000"/>
                  </a:schemeClr>
                </a:solidFill>
                <a:sym typeface="Wingdings" panose="05000000000000000000" pitchFamily="2" charset="2"/>
              </a:rPr>
              <a:t>rectangular</a:t>
            </a:r>
            <a:r>
              <a:rPr lang="fr-FR" sz="1600" dirty="0">
                <a:solidFill>
                  <a:schemeClr val="tx1">
                    <a:lumMod val="75000"/>
                    <a:lumOff val="25000"/>
                  </a:schemeClr>
                </a:solidFill>
                <a:sym typeface="Wingdings" panose="05000000000000000000" pitchFamily="2" charset="2"/>
              </a:rPr>
              <a:t> </a:t>
            </a:r>
            <a:r>
              <a:rPr lang="fr-FR" sz="1600" dirty="0" err="1">
                <a:solidFill>
                  <a:schemeClr val="tx1">
                    <a:lumMod val="75000"/>
                    <a:lumOff val="25000"/>
                  </a:schemeClr>
                </a:solidFill>
                <a:sym typeface="Wingdings" panose="05000000000000000000" pitchFamily="2" charset="2"/>
              </a:rPr>
              <a:t>movements</a:t>
            </a:r>
            <a:r>
              <a:rPr lang="fr-FR" sz="1600" dirty="0">
                <a:solidFill>
                  <a:schemeClr val="tx1">
                    <a:lumMod val="75000"/>
                    <a:lumOff val="25000"/>
                  </a:schemeClr>
                </a:solidFill>
                <a:sym typeface="Wingdings" panose="05000000000000000000" pitchFamily="2" charset="2"/>
              </a:rPr>
              <a:t> </a:t>
            </a:r>
            <a:r>
              <a:rPr lang="fr-FR" sz="1600" dirty="0">
                <a:solidFill>
                  <a:schemeClr val="tx1">
                    <a:lumMod val="75000"/>
                    <a:lumOff val="25000"/>
                  </a:schemeClr>
                </a:solidFill>
              </a:rPr>
              <a:t>and not direct motions as </a:t>
            </a:r>
            <a:r>
              <a:rPr lang="fr-FR" sz="1600" dirty="0" err="1">
                <a:solidFill>
                  <a:schemeClr val="tx1">
                    <a:lumMod val="75000"/>
                    <a:lumOff val="25000"/>
                  </a:schemeClr>
                </a:solidFill>
              </a:rPr>
              <a:t>formerly</a:t>
            </a:r>
            <a:r>
              <a:rPr lang="fr-FR" sz="1600" dirty="0">
                <a:solidFill>
                  <a:schemeClr val="tx1">
                    <a:lumMod val="75000"/>
                    <a:lumOff val="25000"/>
                  </a:schemeClr>
                </a:solidFill>
              </a:rPr>
              <a:t>. </a:t>
            </a:r>
          </a:p>
          <a:p>
            <a:pPr marL="285750" indent="-285750" fontAlgn="base">
              <a:buFontTx/>
              <a:buChar char="-"/>
            </a:pPr>
            <a:r>
              <a:rPr lang="fr-FR" sz="1600" dirty="0">
                <a:solidFill>
                  <a:schemeClr val="tx1">
                    <a:lumMod val="75000"/>
                    <a:lumOff val="25000"/>
                  </a:schemeClr>
                </a:solidFill>
              </a:rPr>
              <a:t>The </a:t>
            </a:r>
            <a:r>
              <a:rPr lang="fr-FR" sz="1600" dirty="0" err="1">
                <a:solidFill>
                  <a:schemeClr val="tx1">
                    <a:lumMod val="75000"/>
                    <a:lumOff val="25000"/>
                  </a:schemeClr>
                </a:solidFill>
              </a:rPr>
              <a:t>Balanced</a:t>
            </a:r>
            <a:r>
              <a:rPr lang="fr-FR" sz="1600" dirty="0">
                <a:solidFill>
                  <a:schemeClr val="tx1">
                    <a:lumMod val="75000"/>
                    <a:lumOff val="25000"/>
                  </a:schemeClr>
                </a:solidFill>
              </a:rPr>
              <a:t> </a:t>
            </a:r>
            <a:r>
              <a:rPr lang="fr-FR" sz="1600" dirty="0" err="1">
                <a:solidFill>
                  <a:schemeClr val="tx1">
                    <a:lumMod val="75000"/>
                    <a:lumOff val="25000"/>
                  </a:schemeClr>
                </a:solidFill>
              </a:rPr>
              <a:t>Roughing</a:t>
            </a:r>
            <a:r>
              <a:rPr lang="fr-FR" sz="1600" dirty="0">
                <a:solidFill>
                  <a:schemeClr val="tx1">
                    <a:lumMod val="75000"/>
                    <a:lumOff val="25000"/>
                  </a:schemeClr>
                </a:solidFill>
              </a:rPr>
              <a:t> and </a:t>
            </a:r>
            <a:r>
              <a:rPr lang="fr-FR" sz="1600" dirty="0" err="1">
                <a:solidFill>
                  <a:schemeClr val="tx1">
                    <a:lumMod val="75000"/>
                    <a:lumOff val="25000"/>
                  </a:schemeClr>
                </a:solidFill>
              </a:rPr>
              <a:t>Balanced</a:t>
            </a:r>
            <a:r>
              <a:rPr lang="fr-FR" sz="1600" dirty="0">
                <a:solidFill>
                  <a:schemeClr val="tx1">
                    <a:lumMod val="75000"/>
                    <a:lumOff val="25000"/>
                  </a:schemeClr>
                </a:solidFill>
              </a:rPr>
              <a:t> </a:t>
            </a:r>
            <a:r>
              <a:rPr lang="fr-FR" sz="1600" dirty="0" err="1">
                <a:solidFill>
                  <a:schemeClr val="tx1">
                    <a:lumMod val="75000"/>
                    <a:lumOff val="25000"/>
                  </a:schemeClr>
                </a:solidFill>
              </a:rPr>
              <a:t>Finishing</a:t>
            </a:r>
            <a:r>
              <a:rPr lang="fr-FR" sz="1600" dirty="0">
                <a:solidFill>
                  <a:schemeClr val="tx1">
                    <a:lumMod val="75000"/>
                    <a:lumOff val="25000"/>
                  </a:schemeClr>
                </a:solidFill>
              </a:rPr>
              <a:t> are </a:t>
            </a:r>
            <a:r>
              <a:rPr lang="fr-FR" sz="1600" dirty="0" err="1">
                <a:solidFill>
                  <a:schemeClr val="tx1">
                    <a:lumMod val="75000"/>
                    <a:lumOff val="25000"/>
                  </a:schemeClr>
                </a:solidFill>
              </a:rPr>
              <a:t>also</a:t>
            </a:r>
            <a:r>
              <a:rPr lang="fr-FR" sz="1600" dirty="0">
                <a:solidFill>
                  <a:schemeClr val="tx1">
                    <a:lumMod val="75000"/>
                    <a:lumOff val="25000"/>
                  </a:schemeClr>
                </a:solidFill>
              </a:rPr>
              <a:t> </a:t>
            </a:r>
            <a:r>
              <a:rPr lang="fr-FR" sz="1600" dirty="0" err="1">
                <a:solidFill>
                  <a:schemeClr val="tx1">
                    <a:lumMod val="75000"/>
                    <a:lumOff val="25000"/>
                  </a:schemeClr>
                </a:solidFill>
              </a:rPr>
              <a:t>improved</a:t>
            </a:r>
            <a:r>
              <a:rPr lang="fr-FR" sz="1600" dirty="0">
                <a:solidFill>
                  <a:schemeClr val="tx1">
                    <a:lumMod val="75000"/>
                    <a:lumOff val="25000"/>
                  </a:schemeClr>
                </a:solidFill>
              </a:rPr>
              <a:t> to manage </a:t>
            </a:r>
            <a:r>
              <a:rPr lang="fr-FR" sz="1600" dirty="0" err="1">
                <a:solidFill>
                  <a:schemeClr val="tx1">
                    <a:lumMod val="75000"/>
                    <a:lumOff val="25000"/>
                  </a:schemeClr>
                </a:solidFill>
              </a:rPr>
              <a:t>correctly</a:t>
            </a:r>
            <a:r>
              <a:rPr lang="fr-FR" sz="1600" dirty="0">
                <a:solidFill>
                  <a:schemeClr val="tx1">
                    <a:lumMod val="75000"/>
                    <a:lumOff val="25000"/>
                  </a:schemeClr>
                </a:solidFill>
              </a:rPr>
              <a:t> </a:t>
            </a:r>
            <a:r>
              <a:rPr lang="fr-FR" sz="1600" dirty="0" err="1">
                <a:solidFill>
                  <a:schemeClr val="tx1">
                    <a:lumMod val="75000"/>
                    <a:lumOff val="25000"/>
                  </a:schemeClr>
                </a:solidFill>
              </a:rPr>
              <a:t>their</a:t>
            </a:r>
            <a:r>
              <a:rPr lang="fr-FR" sz="1600" dirty="0">
                <a:solidFill>
                  <a:schemeClr val="tx1">
                    <a:lumMod val="75000"/>
                    <a:lumOff val="25000"/>
                  </a:schemeClr>
                </a:solidFill>
              </a:rPr>
              <a:t> moves in P Points </a:t>
            </a:r>
            <a:r>
              <a:rPr lang="fr-FR" sz="1600" dirty="0" err="1">
                <a:solidFill>
                  <a:schemeClr val="tx1">
                    <a:lumMod val="75000"/>
                    <a:lumOff val="25000"/>
                  </a:schemeClr>
                </a:solidFill>
              </a:rPr>
              <a:t>Toolpath</a:t>
            </a:r>
            <a:r>
              <a:rPr lang="fr-FR" sz="1600" dirty="0">
                <a:solidFill>
                  <a:schemeClr val="tx1">
                    <a:lumMod val="75000"/>
                    <a:lumOff val="25000"/>
                  </a:schemeClr>
                </a:solidFill>
              </a:rPr>
              <a:t>. </a:t>
            </a:r>
          </a:p>
          <a:p>
            <a:pPr marL="285750" indent="-285750" fontAlgn="base">
              <a:buFontTx/>
              <a:buChar char="-"/>
            </a:pPr>
            <a:r>
              <a:rPr lang="fr-FR" sz="1600" dirty="0">
                <a:solidFill>
                  <a:schemeClr val="tx1">
                    <a:lumMod val="75000"/>
                    <a:lumOff val="25000"/>
                  </a:schemeClr>
                </a:solidFill>
                <a:sym typeface="Wingdings" panose="05000000000000000000" pitchFamily="2" charset="2"/>
              </a:rPr>
              <a:t>All the </a:t>
            </a:r>
            <a:r>
              <a:rPr lang="fr-FR" sz="1600" dirty="0" err="1">
                <a:solidFill>
                  <a:schemeClr val="tx1">
                    <a:lumMod val="75000"/>
                    <a:lumOff val="25000"/>
                  </a:schemeClr>
                </a:solidFill>
                <a:sym typeface="Wingdings" panose="05000000000000000000" pitchFamily="2" charset="2"/>
              </a:rPr>
              <a:t>Approach</a:t>
            </a:r>
            <a:r>
              <a:rPr lang="fr-FR" sz="1600" dirty="0">
                <a:solidFill>
                  <a:schemeClr val="tx1">
                    <a:lumMod val="75000"/>
                    <a:lumOff val="25000"/>
                  </a:schemeClr>
                </a:solidFill>
                <a:sym typeface="Wingdings" panose="05000000000000000000" pitchFamily="2" charset="2"/>
              </a:rPr>
              <a:t>/Return points are </a:t>
            </a:r>
            <a:r>
              <a:rPr lang="fr-FR" sz="1600" dirty="0" err="1">
                <a:solidFill>
                  <a:schemeClr val="tx1">
                    <a:lumMod val="75000"/>
                    <a:lumOff val="25000"/>
                  </a:schemeClr>
                </a:solidFill>
                <a:sym typeface="Wingdings" panose="05000000000000000000" pitchFamily="2" charset="2"/>
              </a:rPr>
              <a:t>considered</a:t>
            </a:r>
            <a:r>
              <a:rPr lang="fr-FR" sz="1600" dirty="0">
                <a:solidFill>
                  <a:schemeClr val="tx1">
                    <a:lumMod val="75000"/>
                    <a:lumOff val="25000"/>
                  </a:schemeClr>
                </a:solidFill>
                <a:sym typeface="Wingdings" panose="05000000000000000000" pitchFamily="2" charset="2"/>
              </a:rPr>
              <a:t> in P Points, if </a:t>
            </a:r>
            <a:r>
              <a:rPr lang="fr-FR" sz="1600" dirty="0" err="1">
                <a:solidFill>
                  <a:schemeClr val="tx1">
                    <a:lumMod val="75000"/>
                    <a:lumOff val="25000"/>
                  </a:schemeClr>
                </a:solidFill>
                <a:sym typeface="Wingdings" panose="05000000000000000000" pitchFamily="2" charset="2"/>
              </a:rPr>
              <a:t>selected</a:t>
            </a:r>
            <a:r>
              <a:rPr lang="fr-FR" sz="1600" dirty="0">
                <a:solidFill>
                  <a:schemeClr val="tx1">
                    <a:lumMod val="75000"/>
                    <a:lumOff val="25000"/>
                  </a:schemeClr>
                </a:solidFill>
                <a:sym typeface="Wingdings" panose="05000000000000000000" pitchFamily="2" charset="2"/>
              </a:rPr>
              <a:t> option.</a:t>
            </a:r>
            <a:r>
              <a:rPr lang="fr-FR" sz="1600" dirty="0">
                <a:solidFill>
                  <a:schemeClr val="tx1">
                    <a:lumMod val="75000"/>
                    <a:lumOff val="25000"/>
                  </a:schemeClr>
                </a:solidFill>
              </a:rPr>
              <a:t> The </a:t>
            </a:r>
            <a:r>
              <a:rPr lang="fr-FR" sz="1600" dirty="0" err="1">
                <a:solidFill>
                  <a:schemeClr val="tx1">
                    <a:lumMod val="75000"/>
                    <a:lumOff val="25000"/>
                  </a:schemeClr>
                </a:solidFill>
              </a:rPr>
              <a:t>coordinates</a:t>
            </a:r>
            <a:r>
              <a:rPr lang="fr-FR" sz="1600" dirty="0">
                <a:solidFill>
                  <a:schemeClr val="tx1">
                    <a:lumMod val="75000"/>
                    <a:lumOff val="25000"/>
                  </a:schemeClr>
                </a:solidFill>
              </a:rPr>
              <a:t> of the </a:t>
            </a:r>
            <a:r>
              <a:rPr lang="fr-FR" sz="1600" dirty="0" err="1">
                <a:solidFill>
                  <a:schemeClr val="tx1">
                    <a:lumMod val="75000"/>
                    <a:lumOff val="25000"/>
                  </a:schemeClr>
                </a:solidFill>
              </a:rPr>
              <a:t>given</a:t>
            </a:r>
            <a:r>
              <a:rPr lang="fr-FR" sz="1600" dirty="0">
                <a:solidFill>
                  <a:schemeClr val="tx1">
                    <a:lumMod val="75000"/>
                    <a:lumOff val="25000"/>
                  </a:schemeClr>
                </a:solidFill>
              </a:rPr>
              <a:t> points are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generated</a:t>
            </a:r>
            <a:r>
              <a:rPr lang="fr-FR" sz="1600" dirty="0">
                <a:solidFill>
                  <a:schemeClr val="tx1">
                    <a:lumMod val="75000"/>
                    <a:lumOff val="25000"/>
                  </a:schemeClr>
                </a:solidFill>
              </a:rPr>
              <a:t> in NC file.</a:t>
            </a:r>
          </a:p>
          <a:p>
            <a:pPr marL="285750" indent="-285750" fontAlgn="base">
              <a:buFontTx/>
              <a:buChar char="-"/>
            </a:pPr>
            <a:r>
              <a:rPr lang="fr-FR" sz="1600" dirty="0">
                <a:solidFill>
                  <a:schemeClr val="tx1">
                    <a:lumMod val="75000"/>
                    <a:lumOff val="25000"/>
                  </a:schemeClr>
                </a:solidFill>
              </a:rPr>
              <a:t>Gouge check </a:t>
            </a:r>
            <a:r>
              <a:rPr lang="fr-FR" sz="1600" dirty="0" err="1">
                <a:solidFill>
                  <a:schemeClr val="tx1">
                    <a:lumMod val="75000"/>
                    <a:lumOff val="25000"/>
                  </a:schemeClr>
                </a:solidFill>
              </a:rPr>
              <a:t>calculation</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completely</a:t>
            </a:r>
            <a:r>
              <a:rPr lang="fr-FR" sz="1600" dirty="0">
                <a:solidFill>
                  <a:schemeClr val="tx1">
                    <a:lumMod val="75000"/>
                    <a:lumOff val="25000"/>
                  </a:schemeClr>
                </a:solidFill>
              </a:rPr>
              <a:t> </a:t>
            </a:r>
            <a:r>
              <a:rPr lang="fr-FR" sz="1600" dirty="0" err="1">
                <a:solidFill>
                  <a:schemeClr val="tx1">
                    <a:lumMod val="75000"/>
                    <a:lumOff val="25000"/>
                  </a:schemeClr>
                </a:solidFill>
              </a:rPr>
              <a:t>renew</a:t>
            </a:r>
            <a:r>
              <a:rPr lang="fr-FR" sz="1600" dirty="0">
                <a:solidFill>
                  <a:schemeClr val="tx1">
                    <a:lumMod val="75000"/>
                    <a:lumOff val="25000"/>
                  </a:schemeClr>
                </a:solidFill>
              </a:rPr>
              <a:t>.</a:t>
            </a:r>
          </a:p>
        </p:txBody>
      </p:sp>
      <p:sp>
        <p:nvSpPr>
          <p:cNvPr id="24" name="ZoneTexte 23">
            <a:extLst>
              <a:ext uri="{FF2B5EF4-FFF2-40B4-BE49-F238E27FC236}">
                <a16:creationId xmlns:a16="http://schemas.microsoft.com/office/drawing/2014/main" id="{32F8B02E-C461-4D3C-A83C-DE5EE401D367}"/>
              </a:ext>
            </a:extLst>
          </p:cNvPr>
          <p:cNvSpPr txBox="1"/>
          <p:nvPr/>
        </p:nvSpPr>
        <p:spPr>
          <a:xfrm>
            <a:off x="551385" y="1535395"/>
            <a:ext cx="3024336" cy="461665"/>
          </a:xfrm>
          <a:prstGeom prst="rect">
            <a:avLst/>
          </a:prstGeom>
          <a:noFill/>
        </p:spPr>
        <p:txBody>
          <a:bodyPr wrap="square">
            <a:spAutoFit/>
          </a:bodyPr>
          <a:lstStyle/>
          <a:p>
            <a:r>
              <a:rPr lang="fr-FR" sz="2400" b="1" dirty="0"/>
              <a:t>P Point Calculation</a:t>
            </a:r>
          </a:p>
        </p:txBody>
      </p:sp>
    </p:spTree>
    <p:extLst>
      <p:ext uri="{BB962C8B-B14F-4D97-AF65-F5344CB8AC3E}">
        <p14:creationId xmlns:p14="http://schemas.microsoft.com/office/powerpoint/2010/main" val="351275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9" name="ZoneTexte 8">
            <a:extLst>
              <a:ext uri="{FF2B5EF4-FFF2-40B4-BE49-F238E27FC236}">
                <a16:creationId xmlns:a16="http://schemas.microsoft.com/office/drawing/2014/main" id="{26458254-5FCB-4C4D-91F7-743A6DDBE097}"/>
              </a:ext>
            </a:extLst>
          </p:cNvPr>
          <p:cNvSpPr txBox="1"/>
          <p:nvPr/>
        </p:nvSpPr>
        <p:spPr>
          <a:xfrm>
            <a:off x="3126616" y="1582797"/>
            <a:ext cx="1637306" cy="369332"/>
          </a:xfrm>
          <a:prstGeom prst="rect">
            <a:avLst/>
          </a:prstGeom>
          <a:noFill/>
          <a:ln w="28575">
            <a:solidFill>
              <a:srgbClr val="C00000"/>
            </a:solidFill>
          </a:ln>
        </p:spPr>
        <p:txBody>
          <a:bodyPr wrap="square" rtlCol="0">
            <a:spAutoFit/>
          </a:bodyPr>
          <a:lstStyle/>
          <a:p>
            <a:r>
              <a:rPr lang="fr-FR" dirty="0"/>
              <a:t>14285 </a:t>
            </a:r>
            <a:r>
              <a:rPr lang="fr-FR" dirty="0" err="1"/>
              <a:t>SysT</a:t>
            </a:r>
            <a:endParaRPr lang="fr-FR" dirty="0"/>
          </a:p>
        </p:txBody>
      </p:sp>
      <p:sp>
        <p:nvSpPr>
          <p:cNvPr id="16" name="ZoneTexte 15">
            <a:extLst>
              <a:ext uri="{FF2B5EF4-FFF2-40B4-BE49-F238E27FC236}">
                <a16:creationId xmlns:a16="http://schemas.microsoft.com/office/drawing/2014/main" id="{3156AA63-141B-46D2-A78D-85E122E8A9C3}"/>
              </a:ext>
            </a:extLst>
          </p:cNvPr>
          <p:cNvSpPr txBox="1"/>
          <p:nvPr/>
        </p:nvSpPr>
        <p:spPr>
          <a:xfrm>
            <a:off x="551385" y="1524762"/>
            <a:ext cx="3024336" cy="461665"/>
          </a:xfrm>
          <a:prstGeom prst="rect">
            <a:avLst/>
          </a:prstGeom>
          <a:noFill/>
        </p:spPr>
        <p:txBody>
          <a:bodyPr wrap="square">
            <a:spAutoFit/>
          </a:bodyPr>
          <a:lstStyle/>
          <a:p>
            <a:r>
              <a:rPr lang="fr-FR" sz="2400" b="1" dirty="0"/>
              <a:t>Bi-</a:t>
            </a:r>
            <a:r>
              <a:rPr lang="fr-FR" sz="2400" b="1" dirty="0" err="1"/>
              <a:t>edges</a:t>
            </a:r>
            <a:r>
              <a:rPr lang="fr-FR" sz="2400" b="1" dirty="0"/>
              <a:t> Tools</a:t>
            </a:r>
          </a:p>
        </p:txBody>
      </p:sp>
      <p:sp>
        <p:nvSpPr>
          <p:cNvPr id="17" name="Title 1">
            <a:extLst>
              <a:ext uri="{FF2B5EF4-FFF2-40B4-BE49-F238E27FC236}">
                <a16:creationId xmlns:a16="http://schemas.microsoft.com/office/drawing/2014/main" id="{3FB5D4EA-D035-49C1-86E1-E0322EC4A7FB}"/>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8" name="ZoneTexte 17">
            <a:extLst>
              <a:ext uri="{FF2B5EF4-FFF2-40B4-BE49-F238E27FC236}">
                <a16:creationId xmlns:a16="http://schemas.microsoft.com/office/drawing/2014/main" id="{0AD48A80-8A51-4E0B-BA13-E59E1B6C50A3}"/>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endParaRPr lang="fr-FR" sz="3600" dirty="0">
              <a:latin typeface="+mn-lt"/>
            </a:endParaRPr>
          </a:p>
        </p:txBody>
      </p:sp>
      <p:sp>
        <p:nvSpPr>
          <p:cNvPr id="11" name="ZoneTexte 10">
            <a:extLst>
              <a:ext uri="{FF2B5EF4-FFF2-40B4-BE49-F238E27FC236}">
                <a16:creationId xmlns:a16="http://schemas.microsoft.com/office/drawing/2014/main" id="{87D6735D-7285-4A1C-99EB-A513F0782D48}"/>
              </a:ext>
            </a:extLst>
          </p:cNvPr>
          <p:cNvSpPr txBox="1"/>
          <p:nvPr/>
        </p:nvSpPr>
        <p:spPr>
          <a:xfrm>
            <a:off x="4902145" y="1582797"/>
            <a:ext cx="1637306" cy="369332"/>
          </a:xfrm>
          <a:prstGeom prst="rect">
            <a:avLst/>
          </a:prstGeom>
          <a:noFill/>
          <a:ln w="28575">
            <a:solidFill>
              <a:srgbClr val="C00000"/>
            </a:solidFill>
          </a:ln>
        </p:spPr>
        <p:txBody>
          <a:bodyPr wrap="square" rtlCol="0">
            <a:spAutoFit/>
          </a:bodyPr>
          <a:lstStyle/>
          <a:p>
            <a:r>
              <a:rPr lang="fr-FR" dirty="0"/>
              <a:t>10699 </a:t>
            </a:r>
            <a:r>
              <a:rPr lang="fr-FR" dirty="0" err="1"/>
              <a:t>Jinfo</a:t>
            </a:r>
            <a:endParaRPr lang="fr-FR" dirty="0"/>
          </a:p>
        </p:txBody>
      </p:sp>
      <p:sp>
        <p:nvSpPr>
          <p:cNvPr id="12" name="ZoneTexte 11">
            <a:extLst>
              <a:ext uri="{FF2B5EF4-FFF2-40B4-BE49-F238E27FC236}">
                <a16:creationId xmlns:a16="http://schemas.microsoft.com/office/drawing/2014/main" id="{97B72FD0-3FF9-4BDB-A371-F6705DB713C7}"/>
              </a:ext>
            </a:extLst>
          </p:cNvPr>
          <p:cNvSpPr txBox="1"/>
          <p:nvPr/>
        </p:nvSpPr>
        <p:spPr>
          <a:xfrm>
            <a:off x="551385" y="2124220"/>
            <a:ext cx="4690465" cy="584775"/>
          </a:xfrm>
          <a:prstGeom prst="rect">
            <a:avLst/>
          </a:prstGeom>
          <a:noFill/>
        </p:spPr>
        <p:txBody>
          <a:bodyPr wrap="square">
            <a:spAutoFit/>
          </a:bodyPr>
          <a:lstStyle/>
          <a:p>
            <a:pPr lvl="0"/>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In the </a:t>
            </a:r>
            <a:r>
              <a:rPr lang="fr-FR" sz="1600" b="1" dirty="0" err="1">
                <a:solidFill>
                  <a:schemeClr val="tx1">
                    <a:lumMod val="75000"/>
                    <a:lumOff val="25000"/>
                  </a:schemeClr>
                </a:solidFill>
                <a:effectLst/>
                <a:latin typeface="Calibri" panose="020F0502020204030204" pitchFamily="34" charset="0"/>
                <a:ea typeface="Times New Roman" panose="02020603050405020304" pitchFamily="18" charset="0"/>
              </a:rPr>
              <a:t>Turn</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 Face Cutter </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page, new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parameter</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to </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calculate</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 </a:t>
            </a:r>
            <a:r>
              <a:rPr lang="fr-FR" sz="1600" b="1" dirty="0">
                <a:solidFill>
                  <a:schemeClr val="tx1">
                    <a:lumMod val="75000"/>
                    <a:lumOff val="25000"/>
                  </a:schemeClr>
                </a:solidFill>
                <a:effectLst/>
                <a:latin typeface="Calibri" panose="020F0502020204030204" pitchFamily="34" charset="0"/>
                <a:ea typeface="Times New Roman" panose="02020603050405020304" pitchFamily="18" charset="0"/>
              </a:rPr>
              <a:t>P Point position </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to standard or Bi-</a:t>
            </a:r>
            <a:r>
              <a:rPr lang="fr-FR" sz="1600" dirty="0" err="1">
                <a:solidFill>
                  <a:schemeClr val="tx1">
                    <a:lumMod val="75000"/>
                    <a:lumOff val="25000"/>
                  </a:schemeClr>
                </a:solidFill>
                <a:effectLst/>
                <a:latin typeface="Calibri" panose="020F0502020204030204" pitchFamily="34" charset="0"/>
                <a:ea typeface="Times New Roman" panose="02020603050405020304" pitchFamily="18" charset="0"/>
              </a:rPr>
              <a:t>edges</a:t>
            </a:r>
            <a:r>
              <a:rPr lang="fr-FR" sz="1600" dirty="0">
                <a:solidFill>
                  <a:schemeClr val="tx1">
                    <a:lumMod val="75000"/>
                    <a:lumOff val="25000"/>
                  </a:schemeClr>
                </a:solidFill>
                <a:effectLst/>
                <a:latin typeface="Calibri" panose="020F0502020204030204" pitchFamily="34" charset="0"/>
                <a:ea typeface="Times New Roman" panose="02020603050405020304" pitchFamily="18" charset="0"/>
              </a:rPr>
              <a:t>.</a:t>
            </a:r>
          </a:p>
        </p:txBody>
      </p:sp>
      <p:pic>
        <p:nvPicPr>
          <p:cNvPr id="3" name="Image 2">
            <a:extLst>
              <a:ext uri="{FF2B5EF4-FFF2-40B4-BE49-F238E27FC236}">
                <a16:creationId xmlns:a16="http://schemas.microsoft.com/office/drawing/2014/main" id="{11540F6A-7188-4C09-AB0E-CFE160A995FC}"/>
              </a:ext>
            </a:extLst>
          </p:cNvPr>
          <p:cNvPicPr>
            <a:picLocks noChangeAspect="1"/>
          </p:cNvPicPr>
          <p:nvPr/>
        </p:nvPicPr>
        <p:blipFill>
          <a:blip r:embed="rId3"/>
          <a:stretch>
            <a:fillRect/>
          </a:stretch>
        </p:blipFill>
        <p:spPr>
          <a:xfrm>
            <a:off x="5617529" y="4655676"/>
            <a:ext cx="3040376" cy="2202324"/>
          </a:xfrm>
          <a:prstGeom prst="rect">
            <a:avLst/>
          </a:prstGeom>
        </p:spPr>
      </p:pic>
      <p:pic>
        <p:nvPicPr>
          <p:cNvPr id="5" name="Image 4">
            <a:extLst>
              <a:ext uri="{FF2B5EF4-FFF2-40B4-BE49-F238E27FC236}">
                <a16:creationId xmlns:a16="http://schemas.microsoft.com/office/drawing/2014/main" id="{AEBEEABE-3FB3-4201-A28C-D97948A0DCFF}"/>
              </a:ext>
            </a:extLst>
          </p:cNvPr>
          <p:cNvPicPr>
            <a:picLocks noChangeAspect="1"/>
          </p:cNvPicPr>
          <p:nvPr/>
        </p:nvPicPr>
        <p:blipFill>
          <a:blip r:embed="rId4"/>
          <a:stretch>
            <a:fillRect/>
          </a:stretch>
        </p:blipFill>
        <p:spPr>
          <a:xfrm>
            <a:off x="373199" y="3072554"/>
            <a:ext cx="4095224" cy="3598040"/>
          </a:xfrm>
          <a:prstGeom prst="rect">
            <a:avLst/>
          </a:prstGeom>
        </p:spPr>
      </p:pic>
      <p:pic>
        <p:nvPicPr>
          <p:cNvPr id="13" name="Image 12">
            <a:extLst>
              <a:ext uri="{FF2B5EF4-FFF2-40B4-BE49-F238E27FC236}">
                <a16:creationId xmlns:a16="http://schemas.microsoft.com/office/drawing/2014/main" id="{0E164449-7005-4CAE-A2B5-698A863D4E3B}"/>
              </a:ext>
            </a:extLst>
          </p:cNvPr>
          <p:cNvPicPr>
            <a:picLocks noChangeAspect="1"/>
          </p:cNvPicPr>
          <p:nvPr/>
        </p:nvPicPr>
        <p:blipFill>
          <a:blip r:embed="rId5"/>
          <a:stretch>
            <a:fillRect/>
          </a:stretch>
        </p:blipFill>
        <p:spPr>
          <a:xfrm>
            <a:off x="5962823" y="2394580"/>
            <a:ext cx="2695082" cy="2202324"/>
          </a:xfrm>
          <a:prstGeom prst="rect">
            <a:avLst/>
          </a:prstGeom>
        </p:spPr>
      </p:pic>
      <p:cxnSp>
        <p:nvCxnSpPr>
          <p:cNvPr id="19" name="Connecteur droit avec flèche 18">
            <a:extLst>
              <a:ext uri="{FF2B5EF4-FFF2-40B4-BE49-F238E27FC236}">
                <a16:creationId xmlns:a16="http://schemas.microsoft.com/office/drawing/2014/main" id="{AF2675B6-F242-488D-BC3A-9DF2B54E2761}"/>
              </a:ext>
            </a:extLst>
          </p:cNvPr>
          <p:cNvCxnSpPr>
            <a:cxnSpLocks/>
          </p:cNvCxnSpPr>
          <p:nvPr/>
        </p:nvCxnSpPr>
        <p:spPr>
          <a:xfrm flipV="1">
            <a:off x="3358463" y="4297361"/>
            <a:ext cx="2500077" cy="8701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16905277-BAD9-408A-8F87-5B72DA1933B1}"/>
              </a:ext>
            </a:extLst>
          </p:cNvPr>
          <p:cNvCxnSpPr>
            <a:cxnSpLocks/>
          </p:cNvCxnSpPr>
          <p:nvPr/>
        </p:nvCxnSpPr>
        <p:spPr>
          <a:xfrm>
            <a:off x="3358462" y="6062416"/>
            <a:ext cx="250007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59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9" name="ZoneTexte 8">
            <a:extLst>
              <a:ext uri="{FF2B5EF4-FFF2-40B4-BE49-F238E27FC236}">
                <a16:creationId xmlns:a16="http://schemas.microsoft.com/office/drawing/2014/main" id="{165E901D-0AD9-4538-A775-1316D43D405D}"/>
              </a:ext>
            </a:extLst>
          </p:cNvPr>
          <p:cNvSpPr txBox="1"/>
          <p:nvPr/>
        </p:nvSpPr>
        <p:spPr>
          <a:xfrm>
            <a:off x="538503" y="2854133"/>
            <a:ext cx="5171358" cy="830997"/>
          </a:xfrm>
          <a:prstGeom prst="rect">
            <a:avLst/>
          </a:prstGeom>
          <a:noFill/>
        </p:spPr>
        <p:txBody>
          <a:bodyPr wrap="square">
            <a:spAutoFit/>
          </a:bodyPr>
          <a:lstStyle/>
          <a:p>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2 </a:t>
            </a:r>
            <a:r>
              <a:rPr lang="fr-FR" sz="1600" dirty="0" err="1">
                <a:solidFill>
                  <a:schemeClr val="tx1">
                    <a:lumMod val="75000"/>
                    <a:lumOff val="25000"/>
                  </a:schemeClr>
                </a:solidFill>
              </a:rPr>
              <a:t>parameters</a:t>
            </a:r>
            <a:r>
              <a:rPr lang="fr-FR" sz="1600" dirty="0">
                <a:solidFill>
                  <a:schemeClr val="tx1">
                    <a:lumMod val="75000"/>
                    <a:lumOff val="25000"/>
                  </a:schemeClr>
                </a:solidFill>
              </a:rPr>
              <a:t> to </a:t>
            </a:r>
            <a:r>
              <a:rPr lang="fr-FR" sz="1600" dirty="0" err="1">
                <a:solidFill>
                  <a:schemeClr val="tx1">
                    <a:lumMod val="75000"/>
                    <a:lumOff val="25000"/>
                  </a:schemeClr>
                </a:solidFill>
              </a:rPr>
              <a:t>calculate</a:t>
            </a:r>
            <a:r>
              <a:rPr lang="fr-FR" sz="1600" dirty="0">
                <a:solidFill>
                  <a:schemeClr val="tx1">
                    <a:lumMod val="75000"/>
                    <a:lumOff val="25000"/>
                  </a:schemeClr>
                </a:solidFill>
              </a:rPr>
              <a:t> the </a:t>
            </a:r>
            <a:r>
              <a:rPr lang="fr-FR" sz="1600" dirty="0" err="1">
                <a:solidFill>
                  <a:schemeClr val="tx1">
                    <a:lumMod val="75000"/>
                    <a:lumOff val="25000"/>
                  </a:schemeClr>
                </a:solidFill>
              </a:rPr>
              <a:t>lateral</a:t>
            </a:r>
            <a:r>
              <a:rPr lang="fr-FR" sz="1600" dirty="0">
                <a:solidFill>
                  <a:schemeClr val="tx1">
                    <a:lumMod val="75000"/>
                    <a:lumOff val="25000"/>
                  </a:schemeClr>
                </a:solidFill>
              </a:rPr>
              <a:t> passes:</a:t>
            </a:r>
          </a:p>
          <a:p>
            <a:pPr marL="285750" indent="-285750">
              <a:buFontTx/>
              <a:buChar char="-"/>
            </a:pPr>
            <a:r>
              <a:rPr lang="fr-FR" sz="1600" dirty="0">
                <a:solidFill>
                  <a:schemeClr val="tx1">
                    <a:lumMod val="75000"/>
                    <a:lumOff val="25000"/>
                  </a:schemeClr>
                </a:solidFill>
              </a:rPr>
              <a:t>in the </a:t>
            </a:r>
            <a:r>
              <a:rPr lang="fr-FR" sz="1600" dirty="0" err="1">
                <a:solidFill>
                  <a:schemeClr val="tx1">
                    <a:lumMod val="75000"/>
                    <a:lumOff val="25000"/>
                  </a:schemeClr>
                </a:solidFill>
              </a:rPr>
              <a:t>tool</a:t>
            </a:r>
            <a:r>
              <a:rPr lang="fr-FR" sz="1600" dirty="0">
                <a:solidFill>
                  <a:schemeClr val="tx1">
                    <a:lumMod val="75000"/>
                    <a:lumOff val="25000"/>
                  </a:schemeClr>
                </a:solidFill>
              </a:rPr>
              <a:t> page: </a:t>
            </a:r>
            <a:r>
              <a:rPr lang="fr-FR" sz="1600" b="1" dirty="0">
                <a:solidFill>
                  <a:schemeClr val="tx1">
                    <a:lumMod val="75000"/>
                    <a:lumOff val="25000"/>
                  </a:schemeClr>
                </a:solidFill>
              </a:rPr>
              <a:t>Cutter </a:t>
            </a:r>
            <a:r>
              <a:rPr lang="fr-FR" sz="1600" b="1" dirty="0" err="1">
                <a:solidFill>
                  <a:schemeClr val="tx1">
                    <a:lumMod val="75000"/>
                    <a:lumOff val="25000"/>
                  </a:schemeClr>
                </a:solidFill>
              </a:rPr>
              <a:t>width</a:t>
            </a:r>
            <a:r>
              <a:rPr lang="fr-FR" sz="1600" b="1" dirty="0">
                <a:solidFill>
                  <a:schemeClr val="tx1">
                    <a:lumMod val="75000"/>
                    <a:lumOff val="25000"/>
                  </a:schemeClr>
                </a:solidFill>
              </a:rPr>
              <a:t> (CW)</a:t>
            </a:r>
          </a:p>
          <a:p>
            <a:pPr marL="285750" indent="-285750">
              <a:buFontTx/>
              <a:buChar char="-"/>
            </a:pPr>
            <a:r>
              <a:rPr lang="fr-FR" sz="1600" dirty="0">
                <a:solidFill>
                  <a:schemeClr val="tx1">
                    <a:lumMod val="75000"/>
                    <a:lumOff val="25000"/>
                  </a:schemeClr>
                </a:solidFill>
              </a:rPr>
              <a:t>in the </a:t>
            </a:r>
            <a:r>
              <a:rPr lang="fr-FR" sz="1600" dirty="0" err="1">
                <a:solidFill>
                  <a:schemeClr val="tx1">
                    <a:lumMod val="75000"/>
                    <a:lumOff val="25000"/>
                  </a:schemeClr>
                </a:solidFill>
              </a:rPr>
              <a:t>strategy</a:t>
            </a:r>
            <a:r>
              <a:rPr lang="fr-FR" sz="1600" dirty="0">
                <a:solidFill>
                  <a:schemeClr val="tx1">
                    <a:lumMod val="75000"/>
                    <a:lumOff val="25000"/>
                  </a:schemeClr>
                </a:solidFill>
              </a:rPr>
              <a:t>: </a:t>
            </a:r>
            <a:r>
              <a:rPr lang="fr-FR" sz="1600" b="1" dirty="0">
                <a:solidFill>
                  <a:schemeClr val="tx1">
                    <a:lumMod val="75000"/>
                    <a:lumOff val="25000"/>
                  </a:schemeClr>
                </a:solidFill>
              </a:rPr>
              <a:t>Slot </a:t>
            </a:r>
            <a:r>
              <a:rPr lang="fr-FR" sz="1600" b="1" dirty="0" err="1">
                <a:solidFill>
                  <a:schemeClr val="tx1">
                    <a:lumMod val="75000"/>
                    <a:lumOff val="25000"/>
                  </a:schemeClr>
                </a:solidFill>
              </a:rPr>
              <a:t>width</a:t>
            </a:r>
            <a:endParaRPr lang="fr-FR" sz="1600" b="1" dirty="0">
              <a:solidFill>
                <a:schemeClr val="tx1">
                  <a:lumMod val="75000"/>
                  <a:lumOff val="25000"/>
                </a:schemeClr>
              </a:solidFill>
            </a:endParaRPr>
          </a:p>
        </p:txBody>
      </p:sp>
      <p:sp>
        <p:nvSpPr>
          <p:cNvPr id="11" name="ZoneTexte 10">
            <a:extLst>
              <a:ext uri="{FF2B5EF4-FFF2-40B4-BE49-F238E27FC236}">
                <a16:creationId xmlns:a16="http://schemas.microsoft.com/office/drawing/2014/main" id="{EDA82406-2A27-41C2-8B9F-FB85F5E4F19C}"/>
              </a:ext>
            </a:extLst>
          </p:cNvPr>
          <p:cNvSpPr txBox="1"/>
          <p:nvPr/>
        </p:nvSpPr>
        <p:spPr>
          <a:xfrm>
            <a:off x="10704512" y="1190718"/>
            <a:ext cx="1384412" cy="369332"/>
          </a:xfrm>
          <a:prstGeom prst="rect">
            <a:avLst/>
          </a:prstGeom>
          <a:noFill/>
          <a:ln w="28575">
            <a:solidFill>
              <a:srgbClr val="C00000"/>
            </a:solidFill>
          </a:ln>
        </p:spPr>
        <p:txBody>
          <a:bodyPr wrap="square" rtlCol="0">
            <a:spAutoFit/>
          </a:bodyPr>
          <a:lstStyle/>
          <a:p>
            <a:r>
              <a:rPr lang="fr-FR" dirty="0"/>
              <a:t>14224 </a:t>
            </a:r>
            <a:r>
              <a:rPr lang="fr-FR" dirty="0" err="1"/>
              <a:t>Saeilo</a:t>
            </a:r>
            <a:endParaRPr lang="fr-FR" dirty="0"/>
          </a:p>
        </p:txBody>
      </p:sp>
      <p:sp>
        <p:nvSpPr>
          <p:cNvPr id="13" name="ZoneTexte 12">
            <a:extLst>
              <a:ext uri="{FF2B5EF4-FFF2-40B4-BE49-F238E27FC236}">
                <a16:creationId xmlns:a16="http://schemas.microsoft.com/office/drawing/2014/main" id="{575911AD-4006-425E-85EB-70C99FF95257}"/>
              </a:ext>
            </a:extLst>
          </p:cNvPr>
          <p:cNvSpPr txBox="1"/>
          <p:nvPr/>
        </p:nvSpPr>
        <p:spPr>
          <a:xfrm>
            <a:off x="551384" y="1524762"/>
            <a:ext cx="6022306" cy="461665"/>
          </a:xfrm>
          <a:prstGeom prst="rect">
            <a:avLst/>
          </a:prstGeom>
          <a:noFill/>
        </p:spPr>
        <p:txBody>
          <a:bodyPr wrap="square">
            <a:spAutoFit/>
          </a:bodyPr>
          <a:lstStyle/>
          <a:p>
            <a:r>
              <a:rPr lang="fr-FR" sz="2400" b="1" dirty="0"/>
              <a:t>Management of Grooves </a:t>
            </a:r>
            <a:r>
              <a:rPr lang="fr-FR" sz="2400" b="1" dirty="0" err="1"/>
              <a:t>wider</a:t>
            </a:r>
            <a:r>
              <a:rPr lang="fr-FR" sz="2400" b="1" dirty="0"/>
              <a:t> </a:t>
            </a:r>
            <a:r>
              <a:rPr lang="fr-FR" sz="2400" b="1" dirty="0" err="1"/>
              <a:t>than</a:t>
            </a:r>
            <a:r>
              <a:rPr lang="fr-FR" sz="2400" b="1" dirty="0"/>
              <a:t> Tool</a:t>
            </a:r>
          </a:p>
        </p:txBody>
      </p:sp>
      <p:sp>
        <p:nvSpPr>
          <p:cNvPr id="15" name="ZoneTexte 14">
            <a:extLst>
              <a:ext uri="{FF2B5EF4-FFF2-40B4-BE49-F238E27FC236}">
                <a16:creationId xmlns:a16="http://schemas.microsoft.com/office/drawing/2014/main" id="{8C7CB7D6-849C-4DD1-B962-BF993BAFFAB0}"/>
              </a:ext>
            </a:extLst>
          </p:cNvPr>
          <p:cNvSpPr txBox="1"/>
          <p:nvPr/>
        </p:nvSpPr>
        <p:spPr>
          <a:xfrm>
            <a:off x="538503" y="2241310"/>
            <a:ext cx="4837417" cy="584775"/>
          </a:xfrm>
          <a:prstGeom prst="rect">
            <a:avLst/>
          </a:prstGeom>
          <a:noFill/>
        </p:spPr>
        <p:txBody>
          <a:bodyPr wrap="square" rtlCol="0">
            <a:spAutoFit/>
          </a:bodyPr>
          <a:lstStyle/>
          <a:p>
            <a:r>
              <a:rPr lang="fr-FR" sz="1600" dirty="0">
                <a:solidFill>
                  <a:schemeClr val="tx1">
                    <a:lumMod val="75000"/>
                    <a:lumOff val="25000"/>
                  </a:schemeClr>
                </a:solidFill>
              </a:rPr>
              <a:t>The </a:t>
            </a:r>
            <a:r>
              <a:rPr lang="fr-FR" sz="1600" dirty="0" err="1">
                <a:solidFill>
                  <a:schemeClr val="tx1">
                    <a:lumMod val="75000"/>
                    <a:lumOff val="25000"/>
                  </a:schemeClr>
                </a:solidFill>
              </a:rPr>
              <a:t>aim</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to program </a:t>
            </a:r>
            <a:r>
              <a:rPr lang="fr-FR" sz="1600" b="1" dirty="0" err="1">
                <a:solidFill>
                  <a:schemeClr val="tx1">
                    <a:lumMod val="75000"/>
                    <a:lumOff val="25000"/>
                  </a:schemeClr>
                </a:solidFill>
              </a:rPr>
              <a:t>several</a:t>
            </a:r>
            <a:r>
              <a:rPr lang="fr-FR" sz="1600" b="1" dirty="0">
                <a:solidFill>
                  <a:schemeClr val="tx1">
                    <a:lumMod val="75000"/>
                    <a:lumOff val="25000"/>
                  </a:schemeClr>
                </a:solidFill>
              </a:rPr>
              <a:t> </a:t>
            </a:r>
            <a:r>
              <a:rPr lang="fr-FR" sz="1600" b="1" dirty="0" err="1">
                <a:solidFill>
                  <a:schemeClr val="tx1">
                    <a:lumMod val="75000"/>
                    <a:lumOff val="25000"/>
                  </a:schemeClr>
                </a:solidFill>
              </a:rPr>
              <a:t>lateral</a:t>
            </a:r>
            <a:r>
              <a:rPr lang="fr-FR" sz="1600" b="1" dirty="0">
                <a:solidFill>
                  <a:schemeClr val="tx1">
                    <a:lumMod val="75000"/>
                    <a:lumOff val="25000"/>
                  </a:schemeClr>
                </a:solidFill>
              </a:rPr>
              <a:t> passes in Y</a:t>
            </a:r>
            <a:r>
              <a:rPr lang="fr-FR" sz="1600" dirty="0">
                <a:solidFill>
                  <a:schemeClr val="tx1">
                    <a:lumMod val="75000"/>
                    <a:lumOff val="25000"/>
                  </a:schemeClr>
                </a:solidFill>
              </a:rPr>
              <a:t>, if the groove if </a:t>
            </a:r>
            <a:r>
              <a:rPr lang="fr-FR" sz="1600" dirty="0" err="1">
                <a:solidFill>
                  <a:schemeClr val="tx1">
                    <a:lumMod val="75000"/>
                    <a:lumOff val="25000"/>
                  </a:schemeClr>
                </a:solidFill>
              </a:rPr>
              <a:t>wider</a:t>
            </a:r>
            <a:r>
              <a:rPr lang="fr-FR" sz="1600" dirty="0">
                <a:solidFill>
                  <a:schemeClr val="tx1">
                    <a:lumMod val="75000"/>
                    <a:lumOff val="25000"/>
                  </a:schemeClr>
                </a:solidFill>
              </a:rPr>
              <a:t> </a:t>
            </a:r>
            <a:r>
              <a:rPr lang="fr-FR" sz="1600" dirty="0" err="1">
                <a:solidFill>
                  <a:schemeClr val="tx1">
                    <a:lumMod val="75000"/>
                    <a:lumOff val="25000"/>
                  </a:schemeClr>
                </a:solidFill>
              </a:rPr>
              <a:t>than</a:t>
            </a:r>
            <a:r>
              <a:rPr lang="fr-FR" sz="1600" dirty="0">
                <a:solidFill>
                  <a:schemeClr val="tx1">
                    <a:lumMod val="75000"/>
                    <a:lumOff val="25000"/>
                  </a:schemeClr>
                </a:solidFill>
              </a:rPr>
              <a:t> the </a:t>
            </a:r>
            <a:r>
              <a:rPr lang="fr-FR" sz="1600" dirty="0" err="1">
                <a:solidFill>
                  <a:schemeClr val="tx1">
                    <a:lumMod val="75000"/>
                    <a:lumOff val="25000"/>
                  </a:schemeClr>
                </a:solidFill>
              </a:rPr>
              <a:t>tool</a:t>
            </a:r>
            <a:endParaRPr lang="fr-FR" sz="1600" dirty="0">
              <a:solidFill>
                <a:schemeClr val="tx1">
                  <a:lumMod val="75000"/>
                  <a:lumOff val="25000"/>
                </a:schemeClr>
              </a:solidFill>
            </a:endParaRPr>
          </a:p>
        </p:txBody>
      </p:sp>
      <p:pic>
        <p:nvPicPr>
          <p:cNvPr id="17" name="Image 16">
            <a:extLst>
              <a:ext uri="{FF2B5EF4-FFF2-40B4-BE49-F238E27FC236}">
                <a16:creationId xmlns:a16="http://schemas.microsoft.com/office/drawing/2014/main" id="{A30222C7-ED55-420B-9E8D-A01478468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812" y="2478027"/>
            <a:ext cx="4987488" cy="3406327"/>
          </a:xfrm>
          <a:prstGeom prst="rect">
            <a:avLst/>
          </a:prstGeom>
        </p:spPr>
      </p:pic>
      <p:sp>
        <p:nvSpPr>
          <p:cNvPr id="18" name="Title 1">
            <a:extLst>
              <a:ext uri="{FF2B5EF4-FFF2-40B4-BE49-F238E27FC236}">
                <a16:creationId xmlns:a16="http://schemas.microsoft.com/office/drawing/2014/main" id="{10698907-2A37-481C-BC40-AA19F107BC7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9" name="ZoneTexte 18">
            <a:extLst>
              <a:ext uri="{FF2B5EF4-FFF2-40B4-BE49-F238E27FC236}">
                <a16:creationId xmlns:a16="http://schemas.microsoft.com/office/drawing/2014/main" id="{ADF5ED11-7681-4E82-9EA5-27149E73A4BC}"/>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Broaching</a:t>
            </a:r>
            <a:endParaRPr lang="fr-FR" sz="3600" dirty="0">
              <a:latin typeface="+mn-lt"/>
            </a:endParaRPr>
          </a:p>
        </p:txBody>
      </p:sp>
    </p:spTree>
    <p:extLst>
      <p:ext uri="{BB962C8B-B14F-4D97-AF65-F5344CB8AC3E}">
        <p14:creationId xmlns:p14="http://schemas.microsoft.com/office/powerpoint/2010/main" val="193360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28332"/>
            <a:ext cx="2369740" cy="646331"/>
          </a:xfrm>
          <a:prstGeom prst="rect">
            <a:avLst/>
          </a:prstGeom>
          <a:noFill/>
        </p:spPr>
        <p:txBody>
          <a:bodyPr wrap="square" rtlCol="0">
            <a:spAutoFit/>
          </a:bodyPr>
          <a:lstStyle/>
          <a:p>
            <a:r>
              <a:rPr lang="fr-FR" sz="3600" dirty="0">
                <a:latin typeface="+mn-lt"/>
              </a:rPr>
              <a:t>Files</a:t>
            </a:r>
          </a:p>
        </p:txBody>
      </p:sp>
      <p:sp>
        <p:nvSpPr>
          <p:cNvPr id="6" name="ZoneTexte 5">
            <a:extLst>
              <a:ext uri="{FF2B5EF4-FFF2-40B4-BE49-F238E27FC236}">
                <a16:creationId xmlns:a16="http://schemas.microsoft.com/office/drawing/2014/main" id="{3391D1B0-B1C4-4566-975A-32339F9DFC71}"/>
              </a:ext>
            </a:extLst>
          </p:cNvPr>
          <p:cNvSpPr txBox="1"/>
          <p:nvPr/>
        </p:nvSpPr>
        <p:spPr>
          <a:xfrm>
            <a:off x="10035315" y="3462436"/>
            <a:ext cx="1843894" cy="461665"/>
          </a:xfrm>
          <a:prstGeom prst="rect">
            <a:avLst/>
          </a:prstGeom>
          <a:noFill/>
        </p:spPr>
        <p:txBody>
          <a:bodyPr wrap="square">
            <a:spAutoFit/>
          </a:bodyPr>
          <a:lstStyle/>
          <a:p>
            <a:pPr lvl="0" algn="r"/>
            <a:r>
              <a:rPr lang="fr-FR" sz="2400" b="1" dirty="0" err="1">
                <a:effectLst/>
                <a:latin typeface="Calibri" panose="020F0502020204030204" pitchFamily="34" charset="0"/>
                <a:ea typeface="Times New Roman" panose="02020603050405020304" pitchFamily="18" charset="0"/>
              </a:rPr>
              <a:t>Recent</a:t>
            </a:r>
            <a:r>
              <a:rPr lang="fr-FR" sz="2400" b="1" dirty="0">
                <a:effectLst/>
                <a:latin typeface="Calibri" panose="020F0502020204030204" pitchFamily="34" charset="0"/>
                <a:ea typeface="Times New Roman" panose="02020603050405020304" pitchFamily="18" charset="0"/>
              </a:rPr>
              <a:t> Files</a:t>
            </a:r>
            <a:endParaRPr lang="fr-FR" sz="2400" b="1" dirty="0">
              <a:effectLst/>
              <a:latin typeface="Calibri" panose="020F0502020204030204" pitchFamily="34" charset="0"/>
              <a:ea typeface="Yu Gothic" panose="020B0400000000000000" pitchFamily="34" charset="-128"/>
            </a:endParaRPr>
          </a:p>
        </p:txBody>
      </p:sp>
      <p:sp>
        <p:nvSpPr>
          <p:cNvPr id="7" name="ZoneTexte 6">
            <a:extLst>
              <a:ext uri="{FF2B5EF4-FFF2-40B4-BE49-F238E27FC236}">
                <a16:creationId xmlns:a16="http://schemas.microsoft.com/office/drawing/2014/main" id="{891F84D3-20B4-4E2D-98DA-06EA38BB68E1}"/>
              </a:ext>
            </a:extLst>
          </p:cNvPr>
          <p:cNvSpPr txBox="1"/>
          <p:nvPr/>
        </p:nvSpPr>
        <p:spPr>
          <a:xfrm>
            <a:off x="7439025" y="3979332"/>
            <a:ext cx="4455355" cy="584775"/>
          </a:xfrm>
          <a:prstGeom prst="rect">
            <a:avLst/>
          </a:prstGeom>
          <a:noFill/>
        </p:spPr>
        <p:txBody>
          <a:bodyPr wrap="square">
            <a:spAutoFit/>
          </a:bodyPr>
          <a:lstStyle/>
          <a:p>
            <a:pPr algn="r"/>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navigating</a:t>
            </a:r>
            <a:r>
              <a:rPr lang="fr-FR" sz="1600" dirty="0">
                <a:solidFill>
                  <a:schemeClr val="tx1">
                    <a:lumMod val="75000"/>
                    <a:lumOff val="25000"/>
                  </a:schemeClr>
                </a:solidFill>
              </a:rPr>
              <a:t> in the </a:t>
            </a:r>
            <a:r>
              <a:rPr lang="fr-FR" sz="1600" dirty="0" err="1">
                <a:solidFill>
                  <a:schemeClr val="tx1">
                    <a:lumMod val="75000"/>
                    <a:lumOff val="25000"/>
                  </a:schemeClr>
                </a:solidFill>
              </a:rPr>
              <a:t>recent</a:t>
            </a:r>
            <a:r>
              <a:rPr lang="fr-FR" sz="1600" dirty="0">
                <a:solidFill>
                  <a:schemeClr val="tx1">
                    <a:lumMod val="75000"/>
                    <a:lumOff val="25000"/>
                  </a:schemeClr>
                </a:solidFill>
              </a:rPr>
              <a:t> files menu, </a:t>
            </a:r>
            <a:r>
              <a:rPr lang="fr-FR" sz="1600" dirty="0" err="1">
                <a:solidFill>
                  <a:schemeClr val="tx1">
                    <a:lumMod val="75000"/>
                    <a:lumOff val="25000"/>
                  </a:schemeClr>
                </a:solidFill>
              </a:rPr>
              <a:t>we</a:t>
            </a:r>
            <a:r>
              <a:rPr lang="fr-FR" sz="1600" dirty="0">
                <a:solidFill>
                  <a:schemeClr val="tx1">
                    <a:lumMod val="75000"/>
                    <a:lumOff val="25000"/>
                  </a:schemeClr>
                </a:solidFill>
              </a:rPr>
              <a:t> can </a:t>
            </a:r>
            <a:r>
              <a:rPr lang="fr-FR" sz="1600" dirty="0" err="1">
                <a:solidFill>
                  <a:schemeClr val="tx1">
                    <a:lumMod val="75000"/>
                    <a:lumOff val="25000"/>
                  </a:schemeClr>
                </a:solidFill>
              </a:rPr>
              <a:t>now</a:t>
            </a:r>
            <a:r>
              <a:rPr lang="fr-FR" sz="1600" dirty="0">
                <a:solidFill>
                  <a:schemeClr val="tx1">
                    <a:lumMod val="75000"/>
                    <a:lumOff val="25000"/>
                  </a:schemeClr>
                </a:solidFill>
              </a:rPr>
              <a:t> have a </a:t>
            </a:r>
            <a:r>
              <a:rPr lang="fr-FR" sz="1600" dirty="0" err="1">
                <a:solidFill>
                  <a:schemeClr val="tx1">
                    <a:lumMod val="75000"/>
                    <a:lumOff val="25000"/>
                  </a:schemeClr>
                </a:solidFill>
              </a:rPr>
              <a:t>view</a:t>
            </a:r>
            <a:r>
              <a:rPr lang="fr-FR" sz="1600" dirty="0">
                <a:solidFill>
                  <a:schemeClr val="tx1">
                    <a:lumMod val="75000"/>
                    <a:lumOff val="25000"/>
                  </a:schemeClr>
                </a:solidFill>
              </a:rPr>
              <a:t> of the </a:t>
            </a:r>
            <a:r>
              <a:rPr lang="fr-FR" sz="1600" dirty="0" err="1">
                <a:solidFill>
                  <a:schemeClr val="tx1">
                    <a:lumMod val="75000"/>
                    <a:lumOff val="25000"/>
                  </a:schemeClr>
                </a:solidFill>
              </a:rPr>
              <a:t>workpiece</a:t>
            </a:r>
            <a:r>
              <a:rPr lang="fr-FR" sz="1600" dirty="0">
                <a:solidFill>
                  <a:schemeClr val="tx1">
                    <a:lumMod val="75000"/>
                    <a:lumOff val="25000"/>
                  </a:schemeClr>
                </a:solidFill>
              </a:rPr>
              <a:t> in the*.PCE files</a:t>
            </a:r>
          </a:p>
        </p:txBody>
      </p:sp>
      <p:pic>
        <p:nvPicPr>
          <p:cNvPr id="9" name="Image 8">
            <a:extLst>
              <a:ext uri="{FF2B5EF4-FFF2-40B4-BE49-F238E27FC236}">
                <a16:creationId xmlns:a16="http://schemas.microsoft.com/office/drawing/2014/main" id="{016A91B9-DD53-4EF2-B041-D6D0ADB64305}"/>
              </a:ext>
            </a:extLst>
          </p:cNvPr>
          <p:cNvPicPr>
            <a:picLocks noChangeAspect="1"/>
          </p:cNvPicPr>
          <p:nvPr/>
        </p:nvPicPr>
        <p:blipFill rotWithShape="1">
          <a:blip r:embed="rId3">
            <a:extLst>
              <a:ext uri="{28A0092B-C50C-407E-A947-70E740481C1C}">
                <a14:useLocalDpi xmlns:a14="http://schemas.microsoft.com/office/drawing/2010/main" val="0"/>
              </a:ext>
            </a:extLst>
          </a:blip>
          <a:srcRect b="33075"/>
          <a:stretch/>
        </p:blipFill>
        <p:spPr>
          <a:xfrm>
            <a:off x="47328" y="3186211"/>
            <a:ext cx="6219891" cy="3373946"/>
          </a:xfrm>
          <a:prstGeom prst="rect">
            <a:avLst/>
          </a:prstGeom>
        </p:spPr>
      </p:pic>
      <p:sp>
        <p:nvSpPr>
          <p:cNvPr id="10" name="ZoneTexte 9">
            <a:extLst>
              <a:ext uri="{FF2B5EF4-FFF2-40B4-BE49-F238E27FC236}">
                <a16:creationId xmlns:a16="http://schemas.microsoft.com/office/drawing/2014/main" id="{F05B349F-B924-4483-B0AB-00B7E5CD0CDF}"/>
              </a:ext>
            </a:extLst>
          </p:cNvPr>
          <p:cNvSpPr txBox="1"/>
          <p:nvPr/>
        </p:nvSpPr>
        <p:spPr>
          <a:xfrm>
            <a:off x="537487" y="1548626"/>
            <a:ext cx="2877988" cy="461665"/>
          </a:xfrm>
          <a:prstGeom prst="rect">
            <a:avLst/>
          </a:prstGeom>
          <a:noFill/>
        </p:spPr>
        <p:txBody>
          <a:bodyPr wrap="square">
            <a:spAutoFit/>
          </a:bodyPr>
          <a:lstStyle/>
          <a:p>
            <a:pPr lvl="0"/>
            <a:r>
              <a:rPr lang="fr-FR" sz="2400" b="1" dirty="0">
                <a:effectLst/>
                <a:latin typeface="Calibri" panose="020F0502020204030204" pitchFamily="34" charset="0"/>
                <a:ea typeface="Times New Roman" panose="02020603050405020304" pitchFamily="18" charset="0"/>
              </a:rPr>
              <a:t>Save </a:t>
            </a:r>
            <a:r>
              <a:rPr lang="fr-FR" sz="2400" b="1" dirty="0" err="1">
                <a:effectLst/>
                <a:latin typeface="Calibri" panose="020F0502020204030204" pitchFamily="34" charset="0"/>
                <a:ea typeface="Times New Roman" panose="02020603050405020304" pitchFamily="18" charset="0"/>
              </a:rPr>
              <a:t>imported</a:t>
            </a:r>
            <a:r>
              <a:rPr lang="fr-FR" sz="2400" b="1" dirty="0">
                <a:effectLst/>
                <a:latin typeface="Calibri" panose="020F0502020204030204" pitchFamily="34" charset="0"/>
                <a:ea typeface="Times New Roman" panose="02020603050405020304" pitchFamily="18" charset="0"/>
              </a:rPr>
              <a:t> file</a:t>
            </a:r>
            <a:endParaRPr lang="fr-FR" sz="2400" b="1" dirty="0">
              <a:effectLst/>
              <a:latin typeface="Calibri" panose="020F0502020204030204" pitchFamily="34" charset="0"/>
              <a:ea typeface="Yu Gothic" panose="020B0400000000000000" pitchFamily="34" charset="-128"/>
            </a:endParaRPr>
          </a:p>
        </p:txBody>
      </p:sp>
      <p:sp>
        <p:nvSpPr>
          <p:cNvPr id="11" name="ZoneTexte 10">
            <a:extLst>
              <a:ext uri="{FF2B5EF4-FFF2-40B4-BE49-F238E27FC236}">
                <a16:creationId xmlns:a16="http://schemas.microsoft.com/office/drawing/2014/main" id="{F17AB480-AA6A-4EDF-B612-E9D76DFA9E77}"/>
              </a:ext>
            </a:extLst>
          </p:cNvPr>
          <p:cNvSpPr txBox="1"/>
          <p:nvPr/>
        </p:nvSpPr>
        <p:spPr>
          <a:xfrm>
            <a:off x="517738" y="2278876"/>
            <a:ext cx="8073812" cy="584775"/>
          </a:xfrm>
          <a:prstGeom prst="rect">
            <a:avLst/>
          </a:prstGeom>
          <a:noFill/>
        </p:spPr>
        <p:txBody>
          <a:bodyPr wrap="square">
            <a:spAutoFit/>
          </a:bodyPr>
          <a:lstStyle/>
          <a:p>
            <a:r>
              <a:rPr lang="fr-FR" sz="1600" dirty="0" err="1">
                <a:solidFill>
                  <a:schemeClr val="tx1">
                    <a:lumMod val="75000"/>
                    <a:lumOff val="25000"/>
                  </a:schemeClr>
                </a:solidFill>
              </a:rPr>
              <a:t>After</a:t>
            </a:r>
            <a:r>
              <a:rPr lang="fr-FR" sz="1600" dirty="0">
                <a:solidFill>
                  <a:schemeClr val="tx1">
                    <a:lumMod val="75000"/>
                    <a:lumOff val="25000"/>
                  </a:schemeClr>
                </a:solidFill>
              </a:rPr>
              <a:t> </a:t>
            </a:r>
            <a:r>
              <a:rPr lang="fr-FR" sz="1600" dirty="0" err="1">
                <a:solidFill>
                  <a:schemeClr val="tx1">
                    <a:lumMod val="75000"/>
                    <a:lumOff val="25000"/>
                  </a:schemeClr>
                </a:solidFill>
              </a:rPr>
              <a:t>importing</a:t>
            </a:r>
            <a:r>
              <a:rPr lang="fr-FR" sz="1600" dirty="0">
                <a:solidFill>
                  <a:schemeClr val="tx1">
                    <a:lumMod val="75000"/>
                    <a:lumOff val="25000"/>
                  </a:schemeClr>
                </a:solidFill>
              </a:rPr>
              <a:t> a CAD file, </a:t>
            </a:r>
            <a:r>
              <a:rPr lang="fr-FR" sz="1600" dirty="0" err="1">
                <a:solidFill>
                  <a:schemeClr val="tx1">
                    <a:lumMod val="75000"/>
                    <a:lumOff val="25000"/>
                  </a:schemeClr>
                </a:solidFill>
              </a:rPr>
              <a:t>some</a:t>
            </a:r>
            <a:r>
              <a:rPr lang="fr-FR" sz="1600" dirty="0">
                <a:solidFill>
                  <a:schemeClr val="tx1">
                    <a:lumMod val="75000"/>
                    <a:lumOff val="25000"/>
                  </a:schemeClr>
                </a:solidFill>
              </a:rPr>
              <a:t> </a:t>
            </a:r>
            <a:r>
              <a:rPr lang="fr-FR" sz="1600" dirty="0" err="1">
                <a:solidFill>
                  <a:schemeClr val="tx1">
                    <a:lumMod val="75000"/>
                    <a:lumOff val="25000"/>
                  </a:schemeClr>
                </a:solidFill>
              </a:rPr>
              <a:t>customers</a:t>
            </a:r>
            <a:r>
              <a:rPr lang="fr-FR" sz="1600" dirty="0">
                <a:solidFill>
                  <a:schemeClr val="tx1">
                    <a:lumMod val="75000"/>
                    <a:lumOff val="25000"/>
                  </a:schemeClr>
                </a:solidFill>
              </a:rPr>
              <a:t> </a:t>
            </a:r>
            <a:r>
              <a:rPr lang="fr-FR" sz="1600" dirty="0" err="1">
                <a:solidFill>
                  <a:schemeClr val="tx1">
                    <a:lumMod val="75000"/>
                    <a:lumOff val="25000"/>
                  </a:schemeClr>
                </a:solidFill>
              </a:rPr>
              <a:t>want</a:t>
            </a:r>
            <a:r>
              <a:rPr lang="fr-FR" sz="1600" dirty="0">
                <a:solidFill>
                  <a:schemeClr val="tx1">
                    <a:lumMod val="75000"/>
                    <a:lumOff val="25000"/>
                  </a:schemeClr>
                </a:solidFill>
              </a:rPr>
              <a:t> to </a:t>
            </a:r>
            <a:r>
              <a:rPr lang="fr-FR" sz="1600" dirty="0" err="1">
                <a:solidFill>
                  <a:schemeClr val="tx1">
                    <a:lumMod val="75000"/>
                    <a:lumOff val="25000"/>
                  </a:schemeClr>
                </a:solidFill>
              </a:rPr>
              <a:t>save</a:t>
            </a:r>
            <a:r>
              <a:rPr lang="fr-FR" sz="1600" dirty="0">
                <a:solidFill>
                  <a:schemeClr val="tx1">
                    <a:lumMod val="75000"/>
                    <a:lumOff val="25000"/>
                  </a:schemeClr>
                </a:solidFill>
              </a:rPr>
              <a:t> the *.PCE file </a:t>
            </a:r>
            <a:r>
              <a:rPr lang="fr-FR" sz="1600" dirty="0" err="1">
                <a:solidFill>
                  <a:schemeClr val="tx1">
                    <a:lumMod val="75000"/>
                    <a:lumOff val="25000"/>
                  </a:schemeClr>
                </a:solidFill>
              </a:rPr>
              <a:t>into</a:t>
            </a:r>
            <a:r>
              <a:rPr lang="fr-FR" sz="1600" dirty="0">
                <a:solidFill>
                  <a:schemeClr val="tx1">
                    <a:lumMod val="75000"/>
                    <a:lumOff val="25000"/>
                  </a:schemeClr>
                </a:solidFill>
              </a:rPr>
              <a:t> the </a:t>
            </a:r>
            <a:r>
              <a:rPr lang="fr-FR" sz="1600" dirty="0" err="1">
                <a:solidFill>
                  <a:schemeClr val="tx1">
                    <a:lumMod val="75000"/>
                    <a:lumOff val="25000"/>
                  </a:schemeClr>
                </a:solidFill>
              </a:rPr>
              <a:t>same</a:t>
            </a:r>
            <a:r>
              <a:rPr lang="fr-FR" sz="1600" dirty="0">
                <a:solidFill>
                  <a:schemeClr val="tx1">
                    <a:lumMod val="75000"/>
                    <a:lumOff val="25000"/>
                  </a:schemeClr>
                </a:solidFill>
              </a:rPr>
              <a:t> directory. It can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done</a:t>
            </a:r>
            <a:r>
              <a:rPr lang="fr-FR" sz="1600" dirty="0">
                <a:solidFill>
                  <a:schemeClr val="tx1">
                    <a:lumMod val="75000"/>
                    <a:lumOff val="25000"/>
                  </a:schemeClr>
                </a:solidFill>
              </a:rPr>
              <a:t> by checking the new option: ‘</a:t>
            </a:r>
            <a:r>
              <a:rPr lang="fr-FR" sz="1600" b="1" dirty="0">
                <a:solidFill>
                  <a:schemeClr val="tx1">
                    <a:lumMod val="75000"/>
                    <a:lumOff val="25000"/>
                  </a:schemeClr>
                </a:solidFill>
              </a:rPr>
              <a:t>Save in the </a:t>
            </a:r>
            <a:r>
              <a:rPr lang="fr-FR" sz="1600" b="1" dirty="0" err="1">
                <a:solidFill>
                  <a:schemeClr val="tx1">
                    <a:lumMod val="75000"/>
                    <a:lumOff val="25000"/>
                  </a:schemeClr>
                </a:solidFill>
              </a:rPr>
              <a:t>same</a:t>
            </a:r>
            <a:r>
              <a:rPr lang="fr-FR" sz="1600" b="1" dirty="0">
                <a:solidFill>
                  <a:schemeClr val="tx1">
                    <a:lumMod val="75000"/>
                    <a:lumOff val="25000"/>
                  </a:schemeClr>
                </a:solidFill>
              </a:rPr>
              <a:t> directory as the </a:t>
            </a:r>
            <a:r>
              <a:rPr lang="fr-FR" sz="1600" b="1" dirty="0" err="1">
                <a:solidFill>
                  <a:schemeClr val="tx1">
                    <a:lumMod val="75000"/>
                    <a:lumOff val="25000"/>
                  </a:schemeClr>
                </a:solidFill>
              </a:rPr>
              <a:t>imported</a:t>
            </a:r>
            <a:r>
              <a:rPr lang="fr-FR" sz="1600" b="1" dirty="0">
                <a:solidFill>
                  <a:schemeClr val="tx1">
                    <a:lumMod val="75000"/>
                    <a:lumOff val="25000"/>
                  </a:schemeClr>
                </a:solidFill>
              </a:rPr>
              <a:t> file</a:t>
            </a:r>
            <a:r>
              <a:rPr lang="fr-FR" sz="1600" dirty="0">
                <a:solidFill>
                  <a:schemeClr val="tx1">
                    <a:lumMod val="75000"/>
                    <a:lumOff val="25000"/>
                  </a:schemeClr>
                </a:solidFill>
              </a:rPr>
              <a:t>’.</a:t>
            </a:r>
          </a:p>
        </p:txBody>
      </p:sp>
      <p:sp>
        <p:nvSpPr>
          <p:cNvPr id="12" name="Rectangle 11">
            <a:extLst>
              <a:ext uri="{FF2B5EF4-FFF2-40B4-BE49-F238E27FC236}">
                <a16:creationId xmlns:a16="http://schemas.microsoft.com/office/drawing/2014/main" id="{6DD31213-8040-4FCF-8971-6E2F2A59E8AA}"/>
              </a:ext>
            </a:extLst>
          </p:cNvPr>
          <p:cNvSpPr/>
          <p:nvPr/>
        </p:nvSpPr>
        <p:spPr>
          <a:xfrm>
            <a:off x="2039169" y="5944023"/>
            <a:ext cx="2455473" cy="2160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06FB851-47FD-4DDA-9559-FC7872EE66D5}"/>
              </a:ext>
            </a:extLst>
          </p:cNvPr>
          <p:cNvSpPr txBox="1"/>
          <p:nvPr/>
        </p:nvSpPr>
        <p:spPr>
          <a:xfrm>
            <a:off x="4329483" y="1683428"/>
            <a:ext cx="1296144"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dirty="0"/>
              <a:t>6.08.210</a:t>
            </a:r>
            <a:endParaRPr lang="fr-FR" b="1" dirty="0"/>
          </a:p>
        </p:txBody>
      </p:sp>
      <p:sp>
        <p:nvSpPr>
          <p:cNvPr id="15" name="ZoneTexte 14">
            <a:extLst>
              <a:ext uri="{FF2B5EF4-FFF2-40B4-BE49-F238E27FC236}">
                <a16:creationId xmlns:a16="http://schemas.microsoft.com/office/drawing/2014/main" id="{E06D30AC-CB3A-4214-960E-4F05DCDCA944}"/>
              </a:ext>
            </a:extLst>
          </p:cNvPr>
          <p:cNvSpPr txBox="1"/>
          <p:nvPr/>
        </p:nvSpPr>
        <p:spPr>
          <a:xfrm>
            <a:off x="3719736" y="1251848"/>
            <a:ext cx="1400226" cy="369332"/>
          </a:xfrm>
          <a:prstGeom prst="rect">
            <a:avLst/>
          </a:prstGeom>
          <a:noFill/>
          <a:ln w="28575">
            <a:solidFill>
              <a:srgbClr val="C00000"/>
            </a:solidFill>
          </a:ln>
        </p:spPr>
        <p:txBody>
          <a:bodyPr wrap="square" rtlCol="0">
            <a:spAutoFit/>
          </a:bodyPr>
          <a:lstStyle/>
          <a:p>
            <a:r>
              <a:rPr lang="fr-FR" dirty="0"/>
              <a:t>14172 Abba</a:t>
            </a:r>
          </a:p>
        </p:txBody>
      </p:sp>
      <p:pic>
        <p:nvPicPr>
          <p:cNvPr id="16" name="Image 15">
            <a:extLst>
              <a:ext uri="{FF2B5EF4-FFF2-40B4-BE49-F238E27FC236}">
                <a16:creationId xmlns:a16="http://schemas.microsoft.com/office/drawing/2014/main" id="{EB8B8AA9-741D-43BC-9339-BA7EAE2A5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852" y="4740002"/>
            <a:ext cx="5721443" cy="1483037"/>
          </a:xfrm>
          <a:prstGeom prst="rect">
            <a:avLst/>
          </a:prstGeom>
        </p:spPr>
      </p:pic>
      <p:sp>
        <p:nvSpPr>
          <p:cNvPr id="18" name="Rectangle 17">
            <a:extLst>
              <a:ext uri="{FF2B5EF4-FFF2-40B4-BE49-F238E27FC236}">
                <a16:creationId xmlns:a16="http://schemas.microsoft.com/office/drawing/2014/main" id="{1D60B573-AD7A-4ADE-9D9A-22D27E8B3BD7}"/>
              </a:ext>
            </a:extLst>
          </p:cNvPr>
          <p:cNvSpPr/>
          <p:nvPr/>
        </p:nvSpPr>
        <p:spPr>
          <a:xfrm>
            <a:off x="11136560" y="5164430"/>
            <a:ext cx="1008112" cy="9927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le 1">
            <a:extLst>
              <a:ext uri="{FF2B5EF4-FFF2-40B4-BE49-F238E27FC236}">
                <a16:creationId xmlns:a16="http://schemas.microsoft.com/office/drawing/2014/main" id="{0C6C69CA-3D17-433A-92C9-610DA08BC34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3145389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FD318D16-88D4-4410-AC51-44D32BB607FF}"/>
              </a:ext>
            </a:extLst>
          </p:cNvPr>
          <p:cNvSpPr txBox="1"/>
          <p:nvPr/>
        </p:nvSpPr>
        <p:spPr>
          <a:xfrm>
            <a:off x="6813379" y="3049126"/>
            <a:ext cx="5275545" cy="584775"/>
          </a:xfrm>
          <a:prstGeom prst="rect">
            <a:avLst/>
          </a:prstGeom>
          <a:noFill/>
        </p:spPr>
        <p:txBody>
          <a:bodyPr wrap="square">
            <a:spAutoFit/>
          </a:bodyPr>
          <a:lstStyle/>
          <a:p>
            <a:r>
              <a:rPr lang="fr-FR" sz="1600" dirty="0">
                <a:solidFill>
                  <a:schemeClr val="tx1">
                    <a:lumMod val="75000"/>
                    <a:lumOff val="25000"/>
                  </a:schemeClr>
                </a:solidFill>
              </a:rPr>
              <a:t>New option </a:t>
            </a:r>
            <a:r>
              <a:rPr lang="fr-FR" sz="1600" b="1" dirty="0" err="1">
                <a:solidFill>
                  <a:schemeClr val="tx1">
                    <a:lumMod val="75000"/>
                    <a:lumOff val="25000"/>
                  </a:schemeClr>
                </a:solidFill>
              </a:rPr>
              <a:t>Cone</a:t>
            </a:r>
            <a:r>
              <a:rPr lang="fr-FR" sz="1600" b="1" dirty="0">
                <a:solidFill>
                  <a:schemeClr val="tx1">
                    <a:lumMod val="75000"/>
                    <a:lumOff val="25000"/>
                  </a:schemeClr>
                </a:solidFill>
              </a:rPr>
              <a:t> Angle </a:t>
            </a:r>
            <a:r>
              <a:rPr lang="fr-FR" sz="1600" dirty="0">
                <a:solidFill>
                  <a:schemeClr val="tx1">
                    <a:lumMod val="75000"/>
                    <a:lumOff val="25000"/>
                  </a:schemeClr>
                </a:solidFill>
              </a:rPr>
              <a:t>to enable a </a:t>
            </a:r>
            <a:r>
              <a:rPr lang="fr-FR" sz="1600" dirty="0" err="1">
                <a:solidFill>
                  <a:schemeClr val="tx1">
                    <a:lumMod val="75000"/>
                    <a:lumOff val="25000"/>
                  </a:schemeClr>
                </a:solidFill>
              </a:rPr>
              <a:t>sloped</a:t>
            </a:r>
            <a:r>
              <a:rPr lang="fr-FR" sz="1600" dirty="0">
                <a:solidFill>
                  <a:schemeClr val="tx1">
                    <a:lumMod val="75000"/>
                    <a:lumOff val="25000"/>
                  </a:schemeClr>
                </a:solidFill>
              </a:rPr>
              <a:t> return motion. </a:t>
            </a:r>
            <a:r>
              <a:rPr lang="fr-FR" sz="1600" dirty="0" err="1">
                <a:solidFill>
                  <a:schemeClr val="tx1">
                    <a:lumMod val="75000"/>
                    <a:lumOff val="25000"/>
                  </a:schemeClr>
                </a:solidFill>
              </a:rPr>
              <a:t>Especially</a:t>
            </a:r>
            <a:r>
              <a:rPr lang="fr-FR" sz="1600" dirty="0">
                <a:solidFill>
                  <a:schemeClr val="tx1">
                    <a:lumMod val="75000"/>
                    <a:lumOff val="25000"/>
                  </a:schemeClr>
                </a:solidFill>
              </a:rPr>
              <a:t> </a:t>
            </a:r>
            <a:r>
              <a:rPr lang="fr-FR" sz="1600" dirty="0" err="1">
                <a:solidFill>
                  <a:schemeClr val="tx1">
                    <a:lumMod val="75000"/>
                    <a:lumOff val="25000"/>
                  </a:schemeClr>
                </a:solidFill>
              </a:rPr>
              <a:t>useful</a:t>
            </a:r>
            <a:r>
              <a:rPr lang="fr-FR" sz="1600" dirty="0">
                <a:solidFill>
                  <a:schemeClr val="tx1">
                    <a:lumMod val="75000"/>
                    <a:lumOff val="25000"/>
                  </a:schemeClr>
                </a:solidFill>
              </a:rPr>
              <a:t> </a:t>
            </a:r>
            <a:r>
              <a:rPr lang="fr-FR" sz="1600" dirty="0" err="1">
                <a:solidFill>
                  <a:schemeClr val="tx1">
                    <a:lumMod val="75000"/>
                    <a:lumOff val="25000"/>
                  </a:schemeClr>
                </a:solidFill>
              </a:rPr>
              <a:t>when</a:t>
            </a:r>
            <a:r>
              <a:rPr lang="fr-FR" sz="1600" dirty="0">
                <a:solidFill>
                  <a:schemeClr val="tx1">
                    <a:lumMod val="75000"/>
                    <a:lumOff val="25000"/>
                  </a:schemeClr>
                </a:solidFill>
              </a:rPr>
              <a:t> the slot </a:t>
            </a:r>
            <a:r>
              <a:rPr lang="fr-FR" sz="1600" dirty="0" err="1">
                <a:solidFill>
                  <a:schemeClr val="tx1">
                    <a:lumMod val="75000"/>
                    <a:lumOff val="25000"/>
                  </a:schemeClr>
                </a:solidFill>
              </a:rPr>
              <a:t>is</a:t>
            </a:r>
            <a:r>
              <a:rPr lang="fr-FR" sz="1600" dirty="0">
                <a:solidFill>
                  <a:schemeClr val="tx1">
                    <a:lumMod val="75000"/>
                    <a:lumOff val="25000"/>
                  </a:schemeClr>
                </a:solidFill>
              </a:rPr>
              <a:t> blind.</a:t>
            </a:r>
          </a:p>
        </p:txBody>
      </p:sp>
      <p:sp>
        <p:nvSpPr>
          <p:cNvPr id="10" name="ZoneTexte 9">
            <a:extLst>
              <a:ext uri="{FF2B5EF4-FFF2-40B4-BE49-F238E27FC236}">
                <a16:creationId xmlns:a16="http://schemas.microsoft.com/office/drawing/2014/main" id="{22BE8CE2-5077-4A3F-9CDF-9EF0D80B3C5D}"/>
              </a:ext>
            </a:extLst>
          </p:cNvPr>
          <p:cNvSpPr txBox="1"/>
          <p:nvPr/>
        </p:nvSpPr>
        <p:spPr>
          <a:xfrm>
            <a:off x="524629" y="2102459"/>
            <a:ext cx="5571371" cy="584775"/>
          </a:xfrm>
          <a:prstGeom prst="rect">
            <a:avLst/>
          </a:prstGeom>
          <a:noFill/>
        </p:spPr>
        <p:txBody>
          <a:bodyPr wrap="square">
            <a:spAutoFit/>
          </a:bodyPr>
          <a:lstStyle/>
          <a:p>
            <a:r>
              <a:rPr lang="fr-FR" sz="1600" dirty="0" err="1">
                <a:solidFill>
                  <a:schemeClr val="tx1">
                    <a:lumMod val="75000"/>
                    <a:lumOff val="25000"/>
                  </a:schemeClr>
                </a:solidFill>
              </a:rPr>
              <a:t>Improvement</a:t>
            </a:r>
            <a:r>
              <a:rPr lang="fr-FR" sz="1600" dirty="0">
                <a:solidFill>
                  <a:schemeClr val="tx1">
                    <a:lumMod val="75000"/>
                    <a:lumOff val="25000"/>
                  </a:schemeClr>
                </a:solidFill>
              </a:rPr>
              <a:t> of </a:t>
            </a:r>
            <a:r>
              <a:rPr lang="fr-FR" sz="1600" b="1" dirty="0" err="1">
                <a:solidFill>
                  <a:schemeClr val="tx1">
                    <a:lumMod val="75000"/>
                    <a:lumOff val="25000"/>
                  </a:schemeClr>
                </a:solidFill>
              </a:rPr>
              <a:t>rapid</a:t>
            </a:r>
            <a:r>
              <a:rPr lang="fr-FR" sz="1600" b="1" dirty="0">
                <a:solidFill>
                  <a:schemeClr val="tx1">
                    <a:lumMod val="75000"/>
                    <a:lumOff val="25000"/>
                  </a:schemeClr>
                </a:solidFill>
              </a:rPr>
              <a:t> </a:t>
            </a:r>
            <a:r>
              <a:rPr lang="fr-FR" sz="1600" b="1" dirty="0" err="1">
                <a:solidFill>
                  <a:schemeClr val="tx1">
                    <a:lumMod val="75000"/>
                    <a:lumOff val="25000"/>
                  </a:schemeClr>
                </a:solidFill>
              </a:rPr>
              <a:t>toolpath</a:t>
            </a:r>
            <a:r>
              <a:rPr lang="fr-FR" sz="1600" b="1" dirty="0">
                <a:solidFill>
                  <a:schemeClr val="tx1">
                    <a:lumMod val="75000"/>
                    <a:lumOff val="25000"/>
                  </a:schemeClr>
                </a:solidFill>
              </a:rPr>
              <a:t> </a:t>
            </a:r>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indexing</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a new motion of </a:t>
            </a:r>
            <a:r>
              <a:rPr lang="fr-FR" sz="1600" dirty="0" err="1">
                <a:solidFill>
                  <a:schemeClr val="tx1">
                    <a:lumMod val="75000"/>
                    <a:lumOff val="25000"/>
                  </a:schemeClr>
                </a:solidFill>
              </a:rPr>
              <a:t>positioning</a:t>
            </a:r>
            <a:r>
              <a:rPr lang="fr-FR" sz="1600" dirty="0">
                <a:solidFill>
                  <a:schemeClr val="tx1">
                    <a:lumMod val="75000"/>
                    <a:lumOff val="25000"/>
                  </a:schemeClr>
                </a:solidFill>
              </a:rPr>
              <a:t> to enable to </a:t>
            </a:r>
            <a:r>
              <a:rPr lang="fr-FR" sz="1600" dirty="0" err="1">
                <a:solidFill>
                  <a:schemeClr val="tx1">
                    <a:lumMod val="75000"/>
                    <a:lumOff val="25000"/>
                  </a:schemeClr>
                </a:solidFill>
              </a:rPr>
              <a:t>turn</a:t>
            </a:r>
            <a:r>
              <a:rPr lang="fr-FR" sz="1600" dirty="0">
                <a:solidFill>
                  <a:schemeClr val="tx1">
                    <a:lumMod val="75000"/>
                    <a:lumOff val="25000"/>
                  </a:schemeClr>
                </a:solidFill>
              </a:rPr>
              <a:t> round as on the machine</a:t>
            </a:r>
          </a:p>
        </p:txBody>
      </p:sp>
      <p:sp>
        <p:nvSpPr>
          <p:cNvPr id="11" name="ZoneTexte 10">
            <a:extLst>
              <a:ext uri="{FF2B5EF4-FFF2-40B4-BE49-F238E27FC236}">
                <a16:creationId xmlns:a16="http://schemas.microsoft.com/office/drawing/2014/main" id="{EDA82406-2A27-41C2-8B9F-FB85F5E4F19C}"/>
              </a:ext>
            </a:extLst>
          </p:cNvPr>
          <p:cNvSpPr txBox="1"/>
          <p:nvPr/>
        </p:nvSpPr>
        <p:spPr>
          <a:xfrm>
            <a:off x="10704512" y="1190718"/>
            <a:ext cx="1384412" cy="369332"/>
          </a:xfrm>
          <a:prstGeom prst="rect">
            <a:avLst/>
          </a:prstGeom>
          <a:noFill/>
          <a:ln w="28575">
            <a:solidFill>
              <a:srgbClr val="C00000"/>
            </a:solidFill>
          </a:ln>
        </p:spPr>
        <p:txBody>
          <a:bodyPr wrap="square" rtlCol="0">
            <a:spAutoFit/>
          </a:bodyPr>
          <a:lstStyle/>
          <a:p>
            <a:r>
              <a:rPr lang="fr-FR" dirty="0"/>
              <a:t>14224 </a:t>
            </a:r>
            <a:r>
              <a:rPr lang="fr-FR" dirty="0" err="1"/>
              <a:t>Saeilo</a:t>
            </a:r>
            <a:endParaRPr lang="fr-FR" dirty="0"/>
          </a:p>
        </p:txBody>
      </p:sp>
      <p:pic>
        <p:nvPicPr>
          <p:cNvPr id="16" name="Image 15">
            <a:extLst>
              <a:ext uri="{FF2B5EF4-FFF2-40B4-BE49-F238E27FC236}">
                <a16:creationId xmlns:a16="http://schemas.microsoft.com/office/drawing/2014/main" id="{A3173A2B-88F7-46FE-8511-EA761FCF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07" y="3235996"/>
            <a:ext cx="3712515" cy="3505111"/>
          </a:xfrm>
          <a:prstGeom prst="rect">
            <a:avLst/>
          </a:prstGeom>
        </p:spPr>
      </p:pic>
      <p:sp>
        <p:nvSpPr>
          <p:cNvPr id="18" name="Title 1">
            <a:extLst>
              <a:ext uri="{FF2B5EF4-FFF2-40B4-BE49-F238E27FC236}">
                <a16:creationId xmlns:a16="http://schemas.microsoft.com/office/drawing/2014/main" id="{10698907-2A37-481C-BC40-AA19F107BC7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9" name="ZoneTexte 18">
            <a:extLst>
              <a:ext uri="{FF2B5EF4-FFF2-40B4-BE49-F238E27FC236}">
                <a16:creationId xmlns:a16="http://schemas.microsoft.com/office/drawing/2014/main" id="{ADF5ED11-7681-4E82-9EA5-27149E73A4BC}"/>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Broaching</a:t>
            </a:r>
            <a:endParaRPr lang="fr-FR" sz="3600" dirty="0">
              <a:latin typeface="+mn-lt"/>
            </a:endParaRPr>
          </a:p>
        </p:txBody>
      </p:sp>
      <p:cxnSp>
        <p:nvCxnSpPr>
          <p:cNvPr id="9" name="Connecteur droit avec flèche 8">
            <a:extLst>
              <a:ext uri="{FF2B5EF4-FFF2-40B4-BE49-F238E27FC236}">
                <a16:creationId xmlns:a16="http://schemas.microsoft.com/office/drawing/2014/main" id="{E41457FF-2302-41F5-9E45-54ED24611496}"/>
              </a:ext>
            </a:extLst>
          </p:cNvPr>
          <p:cNvCxnSpPr>
            <a:cxnSpLocks/>
          </p:cNvCxnSpPr>
          <p:nvPr/>
        </p:nvCxnSpPr>
        <p:spPr>
          <a:xfrm>
            <a:off x="1831651" y="2827576"/>
            <a:ext cx="0" cy="11845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53CCB80-AC92-4747-9D6A-9619857D3C7F}"/>
              </a:ext>
            </a:extLst>
          </p:cNvPr>
          <p:cNvSpPr txBox="1"/>
          <p:nvPr/>
        </p:nvSpPr>
        <p:spPr>
          <a:xfrm>
            <a:off x="551384" y="1524762"/>
            <a:ext cx="2542690" cy="461665"/>
          </a:xfrm>
          <a:prstGeom prst="rect">
            <a:avLst/>
          </a:prstGeom>
          <a:noFill/>
        </p:spPr>
        <p:txBody>
          <a:bodyPr wrap="square">
            <a:spAutoFit/>
          </a:bodyPr>
          <a:lstStyle/>
          <a:p>
            <a:r>
              <a:rPr lang="fr-FR" sz="2400" b="1" dirty="0" err="1"/>
              <a:t>Improvements</a:t>
            </a:r>
            <a:endParaRPr lang="fr-FR" sz="2400" b="1" dirty="0"/>
          </a:p>
        </p:txBody>
      </p:sp>
      <p:pic>
        <p:nvPicPr>
          <p:cNvPr id="5" name="Image 4">
            <a:extLst>
              <a:ext uri="{FF2B5EF4-FFF2-40B4-BE49-F238E27FC236}">
                <a16:creationId xmlns:a16="http://schemas.microsoft.com/office/drawing/2014/main" id="{A7B216A3-019F-4B0B-9501-3E3DF58AE82C}"/>
              </a:ext>
            </a:extLst>
          </p:cNvPr>
          <p:cNvPicPr>
            <a:picLocks noChangeAspect="1"/>
          </p:cNvPicPr>
          <p:nvPr/>
        </p:nvPicPr>
        <p:blipFill>
          <a:blip r:embed="rId4"/>
          <a:stretch>
            <a:fillRect/>
          </a:stretch>
        </p:blipFill>
        <p:spPr>
          <a:xfrm>
            <a:off x="6509025" y="3801876"/>
            <a:ext cx="4064926" cy="2642202"/>
          </a:xfrm>
          <a:prstGeom prst="rect">
            <a:avLst/>
          </a:prstGeom>
        </p:spPr>
      </p:pic>
    </p:spTree>
    <p:extLst>
      <p:ext uri="{BB962C8B-B14F-4D97-AF65-F5344CB8AC3E}">
        <p14:creationId xmlns:p14="http://schemas.microsoft.com/office/powerpoint/2010/main" val="3160835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CEA7C169-5134-44E6-BF16-8E1969BD9BA9}"/>
              </a:ext>
            </a:extLst>
          </p:cNvPr>
          <p:cNvSpPr txBox="1"/>
          <p:nvPr/>
        </p:nvSpPr>
        <p:spPr>
          <a:xfrm>
            <a:off x="551385" y="2039902"/>
            <a:ext cx="4450039" cy="369332"/>
          </a:xfrm>
          <a:prstGeom prst="rect">
            <a:avLst/>
          </a:prstGeom>
          <a:noFill/>
        </p:spPr>
        <p:txBody>
          <a:bodyPr wrap="square" rtlCol="0">
            <a:spAutoFit/>
          </a:bodyPr>
          <a:lstStyle/>
          <a:p>
            <a:r>
              <a:rPr lang="fr-FR" dirty="0"/>
              <a:t>New Management of Chip Breaking</a:t>
            </a:r>
          </a:p>
        </p:txBody>
      </p:sp>
      <p:sp>
        <p:nvSpPr>
          <p:cNvPr id="9" name="ZoneTexte 8">
            <a:extLst>
              <a:ext uri="{FF2B5EF4-FFF2-40B4-BE49-F238E27FC236}">
                <a16:creationId xmlns:a16="http://schemas.microsoft.com/office/drawing/2014/main" id="{4A162AC5-BDEB-4E4C-A5DB-BF9EFC711424}"/>
              </a:ext>
            </a:extLst>
          </p:cNvPr>
          <p:cNvSpPr txBox="1"/>
          <p:nvPr/>
        </p:nvSpPr>
        <p:spPr>
          <a:xfrm>
            <a:off x="3085843" y="1581561"/>
            <a:ext cx="1915581" cy="369332"/>
          </a:xfrm>
          <a:prstGeom prst="rect">
            <a:avLst/>
          </a:prstGeom>
          <a:noFill/>
          <a:ln w="28575">
            <a:solidFill>
              <a:srgbClr val="C00000"/>
            </a:solidFill>
          </a:ln>
        </p:spPr>
        <p:txBody>
          <a:bodyPr wrap="square" rtlCol="0">
            <a:spAutoFit/>
          </a:bodyPr>
          <a:lstStyle/>
          <a:p>
            <a:r>
              <a:rPr lang="fr-FR" dirty="0"/>
              <a:t>14192 GO2Gmbh</a:t>
            </a:r>
          </a:p>
        </p:txBody>
      </p:sp>
      <p:sp>
        <p:nvSpPr>
          <p:cNvPr id="19" name="ZoneTexte 18">
            <a:extLst>
              <a:ext uri="{FF2B5EF4-FFF2-40B4-BE49-F238E27FC236}">
                <a16:creationId xmlns:a16="http://schemas.microsoft.com/office/drawing/2014/main" id="{C4EE2421-2F62-4146-9072-36685BFD983D}"/>
              </a:ext>
            </a:extLst>
          </p:cNvPr>
          <p:cNvSpPr txBox="1"/>
          <p:nvPr/>
        </p:nvSpPr>
        <p:spPr>
          <a:xfrm>
            <a:off x="551385" y="1535395"/>
            <a:ext cx="1915581" cy="461665"/>
          </a:xfrm>
          <a:prstGeom prst="rect">
            <a:avLst/>
          </a:prstGeom>
          <a:noFill/>
        </p:spPr>
        <p:txBody>
          <a:bodyPr wrap="square">
            <a:spAutoFit/>
          </a:bodyPr>
          <a:lstStyle/>
          <a:p>
            <a:r>
              <a:rPr lang="fr-FR" sz="2400" b="1" dirty="0" err="1"/>
              <a:t>turnyuGO</a:t>
            </a:r>
            <a:endParaRPr lang="fr-FR" sz="2400" b="1" dirty="0"/>
          </a:p>
        </p:txBody>
      </p:sp>
      <p:sp>
        <p:nvSpPr>
          <p:cNvPr id="22" name="ZoneTexte 21">
            <a:extLst>
              <a:ext uri="{FF2B5EF4-FFF2-40B4-BE49-F238E27FC236}">
                <a16:creationId xmlns:a16="http://schemas.microsoft.com/office/drawing/2014/main" id="{96A049FD-4599-4169-A4C1-9C32FE237F60}"/>
              </a:ext>
            </a:extLst>
          </p:cNvPr>
          <p:cNvSpPr txBox="1"/>
          <p:nvPr/>
        </p:nvSpPr>
        <p:spPr>
          <a:xfrm>
            <a:off x="6674812" y="2072481"/>
            <a:ext cx="5233460" cy="1569660"/>
          </a:xfrm>
          <a:prstGeom prst="rect">
            <a:avLst/>
          </a:prstGeom>
          <a:noFill/>
        </p:spPr>
        <p:txBody>
          <a:bodyPr wrap="square" rtlCol="0">
            <a:spAutoFit/>
          </a:bodyPr>
          <a:lstStyle/>
          <a:p>
            <a:r>
              <a:rPr lang="fr-FR" sz="1600" dirty="0" err="1">
                <a:solidFill>
                  <a:schemeClr val="tx1">
                    <a:lumMod val="75000"/>
                    <a:lumOff val="25000"/>
                  </a:schemeClr>
                </a:solidFill>
              </a:rPr>
              <a:t>Add</a:t>
            </a:r>
            <a:r>
              <a:rPr lang="fr-FR" sz="1600" dirty="0">
                <a:solidFill>
                  <a:schemeClr val="tx1">
                    <a:lumMod val="75000"/>
                    <a:lumOff val="25000"/>
                  </a:schemeClr>
                </a:solidFill>
              </a:rPr>
              <a:t> of the </a:t>
            </a:r>
            <a:r>
              <a:rPr lang="fr-FR" sz="1600" b="1" dirty="0" err="1">
                <a:solidFill>
                  <a:schemeClr val="tx1">
                    <a:lumMod val="75000"/>
                    <a:lumOff val="25000"/>
                  </a:schemeClr>
                </a:solidFill>
              </a:rPr>
              <a:t>dwell</a:t>
            </a:r>
            <a:r>
              <a:rPr lang="fr-FR" sz="1600" b="1" dirty="0">
                <a:solidFill>
                  <a:schemeClr val="tx1">
                    <a:lumMod val="75000"/>
                    <a:lumOff val="25000"/>
                  </a:schemeClr>
                </a:solidFill>
              </a:rPr>
              <a:t> for chip </a:t>
            </a:r>
            <a:r>
              <a:rPr lang="fr-FR" sz="1600" b="1" dirty="0" err="1">
                <a:solidFill>
                  <a:schemeClr val="tx1">
                    <a:lumMod val="75000"/>
                    <a:lumOff val="25000"/>
                  </a:schemeClr>
                </a:solidFill>
              </a:rPr>
              <a:t>breaking</a:t>
            </a:r>
            <a:r>
              <a:rPr lang="fr-FR" sz="1600" b="1" dirty="0">
                <a:solidFill>
                  <a:schemeClr val="tx1">
                    <a:lumMod val="75000"/>
                    <a:lumOff val="25000"/>
                  </a:schemeClr>
                </a:solidFill>
              </a:rPr>
              <a:t> </a:t>
            </a:r>
            <a:r>
              <a:rPr lang="fr-FR" sz="1600" dirty="0">
                <a:solidFill>
                  <a:schemeClr val="tx1">
                    <a:lumMod val="75000"/>
                    <a:lumOff val="25000"/>
                  </a:schemeClr>
                </a:solidFill>
              </a:rPr>
              <a:t>in the motions of </a:t>
            </a:r>
            <a:r>
              <a:rPr lang="fr-FR" sz="1600" b="1" dirty="0">
                <a:solidFill>
                  <a:schemeClr val="tx1">
                    <a:lumMod val="75000"/>
                    <a:lumOff val="25000"/>
                  </a:schemeClr>
                </a:solidFill>
              </a:rPr>
              <a:t>Profile </a:t>
            </a:r>
            <a:r>
              <a:rPr lang="fr-FR" sz="1600" dirty="0" err="1">
                <a:solidFill>
                  <a:schemeClr val="tx1">
                    <a:lumMod val="75000"/>
                    <a:lumOff val="25000"/>
                  </a:schemeClr>
                </a:solidFill>
              </a:rPr>
              <a:t>Retraction</a:t>
            </a:r>
            <a:r>
              <a:rPr lang="fr-FR" sz="1600" dirty="0">
                <a:solidFill>
                  <a:schemeClr val="tx1">
                    <a:lumMod val="75000"/>
                    <a:lumOff val="25000"/>
                  </a:schemeClr>
                </a:solidFill>
              </a:rPr>
              <a:t> type:</a:t>
            </a:r>
            <a:endParaRPr lang="fr-FR" sz="1600" b="1" dirty="0">
              <a:solidFill>
                <a:schemeClr val="tx1">
                  <a:lumMod val="75000"/>
                  <a:lumOff val="25000"/>
                </a:schemeClr>
              </a:solidFill>
            </a:endParaRPr>
          </a:p>
          <a:p>
            <a:r>
              <a:rPr lang="fr-FR" sz="1600" b="1" dirty="0">
                <a:solidFill>
                  <a:schemeClr val="tx1">
                    <a:lumMod val="75000"/>
                    <a:lumOff val="25000"/>
                  </a:schemeClr>
                </a:solidFill>
              </a:rPr>
              <a:t> </a:t>
            </a:r>
            <a:r>
              <a:rPr lang="fr-FR" sz="1600" dirty="0">
                <a:solidFill>
                  <a:schemeClr val="tx1">
                    <a:lumMod val="75000"/>
                    <a:lumOff val="25000"/>
                  </a:schemeClr>
                </a:solidFill>
              </a:rPr>
              <a:t>-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delete</a:t>
            </a:r>
            <a:r>
              <a:rPr lang="fr-FR" sz="1600" dirty="0">
                <a:solidFill>
                  <a:schemeClr val="tx1">
                    <a:lumMod val="75000"/>
                    <a:lumOff val="25000"/>
                  </a:schemeClr>
                </a:solidFill>
              </a:rPr>
              <a:t> the </a:t>
            </a:r>
            <a:r>
              <a:rPr lang="fr-FR" sz="1600" dirty="0" err="1">
                <a:solidFill>
                  <a:schemeClr val="tx1">
                    <a:lumMod val="75000"/>
                    <a:lumOff val="25000"/>
                  </a:schemeClr>
                </a:solidFill>
              </a:rPr>
              <a:t>retracts</a:t>
            </a:r>
            <a:r>
              <a:rPr lang="fr-FR" sz="1600" dirty="0">
                <a:solidFill>
                  <a:schemeClr val="tx1">
                    <a:lumMod val="75000"/>
                    <a:lumOff val="25000"/>
                  </a:schemeClr>
                </a:solidFill>
              </a:rPr>
              <a:t> on the profile </a:t>
            </a:r>
            <a:r>
              <a:rPr lang="fr-FR" sz="1600" dirty="0" err="1">
                <a:solidFill>
                  <a:schemeClr val="tx1">
                    <a:lumMod val="75000"/>
                    <a:lumOff val="25000"/>
                  </a:schemeClr>
                </a:solidFill>
              </a:rPr>
              <a:t>following</a:t>
            </a:r>
            <a:endParaRPr lang="fr-FR" sz="1600" dirty="0">
              <a:solidFill>
                <a:schemeClr val="tx1">
                  <a:lumMod val="75000"/>
                  <a:lumOff val="25000"/>
                </a:schemeClr>
              </a:solidFill>
            </a:endParaRPr>
          </a:p>
          <a:p>
            <a:r>
              <a:rPr lang="fr-FR" sz="1600" dirty="0">
                <a:solidFill>
                  <a:schemeClr val="tx1">
                    <a:lumMod val="75000"/>
                    <a:lumOff val="25000"/>
                  </a:schemeClr>
                </a:solidFill>
              </a:rPr>
              <a:t> -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activate</a:t>
            </a:r>
            <a:r>
              <a:rPr lang="fr-FR" sz="1600" dirty="0">
                <a:solidFill>
                  <a:schemeClr val="tx1">
                    <a:lumMod val="75000"/>
                    <a:lumOff val="25000"/>
                  </a:schemeClr>
                </a:solidFill>
              </a:rPr>
              <a:t> the </a:t>
            </a:r>
            <a:r>
              <a:rPr lang="fr-FR" sz="1600" dirty="0" err="1">
                <a:solidFill>
                  <a:schemeClr val="tx1">
                    <a:lumMod val="75000"/>
                    <a:lumOff val="25000"/>
                  </a:schemeClr>
                </a:solidFill>
              </a:rPr>
              <a:t>dwell</a:t>
            </a:r>
            <a:r>
              <a:rPr lang="fr-FR" sz="1600" dirty="0">
                <a:solidFill>
                  <a:schemeClr val="tx1">
                    <a:lumMod val="75000"/>
                    <a:lumOff val="25000"/>
                  </a:schemeClr>
                </a:solidFill>
              </a:rPr>
              <a:t> on the profile </a:t>
            </a:r>
            <a:r>
              <a:rPr lang="fr-FR" sz="1600" dirty="0" err="1">
                <a:solidFill>
                  <a:schemeClr val="tx1">
                    <a:lumMod val="75000"/>
                    <a:lumOff val="25000"/>
                  </a:schemeClr>
                </a:solidFill>
              </a:rPr>
              <a:t>retraction</a:t>
            </a:r>
            <a:r>
              <a:rPr lang="fr-FR" sz="1600" dirty="0">
                <a:solidFill>
                  <a:schemeClr val="tx1">
                    <a:lumMod val="75000"/>
                    <a:lumOff val="25000"/>
                  </a:schemeClr>
                </a:solidFill>
              </a:rPr>
              <a:t> if the </a:t>
            </a:r>
            <a:r>
              <a:rPr lang="fr-FR" sz="1600" dirty="0" err="1">
                <a:solidFill>
                  <a:schemeClr val="tx1">
                    <a:lumMod val="75000"/>
                    <a:lumOff val="25000"/>
                  </a:schemeClr>
                </a:solidFill>
              </a:rPr>
              <a:t>retract</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set to 0 </a:t>
            </a:r>
          </a:p>
          <a:p>
            <a:r>
              <a:rPr lang="fr-FR" sz="1600" dirty="0">
                <a:solidFill>
                  <a:schemeClr val="tx1">
                    <a:lumMod val="75000"/>
                    <a:lumOff val="25000"/>
                  </a:schemeClr>
                </a:solidFill>
              </a:rPr>
              <a:t>-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activate</a:t>
            </a:r>
            <a:r>
              <a:rPr lang="fr-FR" sz="1600" dirty="0">
                <a:solidFill>
                  <a:schemeClr val="tx1">
                    <a:lumMod val="75000"/>
                    <a:lumOff val="25000"/>
                  </a:schemeClr>
                </a:solidFill>
              </a:rPr>
              <a:t> the </a:t>
            </a:r>
            <a:r>
              <a:rPr lang="fr-FR" sz="1600" dirty="0" err="1">
                <a:solidFill>
                  <a:schemeClr val="tx1">
                    <a:lumMod val="75000"/>
                    <a:lumOff val="25000"/>
                  </a:schemeClr>
                </a:solidFill>
              </a:rPr>
              <a:t>dwell</a:t>
            </a:r>
            <a:r>
              <a:rPr lang="fr-FR" sz="1600" dirty="0">
                <a:solidFill>
                  <a:schemeClr val="tx1">
                    <a:lumMod val="75000"/>
                    <a:lumOff val="25000"/>
                  </a:schemeClr>
                </a:solidFill>
              </a:rPr>
              <a:t> if </a:t>
            </a:r>
            <a:r>
              <a:rPr lang="fr-FR" sz="1600" dirty="0" err="1">
                <a:solidFill>
                  <a:schemeClr val="tx1">
                    <a:lumMod val="75000"/>
                    <a:lumOff val="25000"/>
                  </a:schemeClr>
                </a:solidFill>
              </a:rPr>
              <a:t>we</a:t>
            </a:r>
            <a:r>
              <a:rPr lang="fr-FR" sz="1600" dirty="0">
                <a:solidFill>
                  <a:schemeClr val="tx1">
                    <a:lumMod val="75000"/>
                    <a:lumOff val="25000"/>
                  </a:schemeClr>
                </a:solidFill>
              </a:rPr>
              <a:t> do not machine </a:t>
            </a:r>
            <a:r>
              <a:rPr lang="fr-FR" sz="1600" dirty="0" err="1">
                <a:solidFill>
                  <a:schemeClr val="tx1">
                    <a:lumMod val="75000"/>
                    <a:lumOff val="25000"/>
                  </a:schemeClr>
                </a:solidFill>
              </a:rPr>
              <a:t>pockets</a:t>
            </a:r>
            <a:r>
              <a:rPr lang="fr-FR" sz="1600" dirty="0">
                <a:solidFill>
                  <a:schemeClr val="tx1">
                    <a:lumMod val="75000"/>
                    <a:lumOff val="25000"/>
                  </a:schemeClr>
                </a:solidFill>
              </a:rPr>
              <a:t>.</a:t>
            </a:r>
          </a:p>
        </p:txBody>
      </p:sp>
      <p:sp>
        <p:nvSpPr>
          <p:cNvPr id="23" name="ZoneTexte 22">
            <a:extLst>
              <a:ext uri="{FF2B5EF4-FFF2-40B4-BE49-F238E27FC236}">
                <a16:creationId xmlns:a16="http://schemas.microsoft.com/office/drawing/2014/main" id="{B294FDF3-34D3-45F3-B710-9A65AD4DF707}"/>
              </a:ext>
            </a:extLst>
          </p:cNvPr>
          <p:cNvSpPr txBox="1"/>
          <p:nvPr/>
        </p:nvSpPr>
        <p:spPr>
          <a:xfrm>
            <a:off x="9359435" y="1581561"/>
            <a:ext cx="1722240" cy="369332"/>
          </a:xfrm>
          <a:prstGeom prst="rect">
            <a:avLst/>
          </a:prstGeom>
          <a:noFill/>
          <a:ln w="28575">
            <a:solidFill>
              <a:srgbClr val="C00000"/>
            </a:solidFill>
          </a:ln>
        </p:spPr>
        <p:txBody>
          <a:bodyPr wrap="square" rtlCol="0">
            <a:spAutoFit/>
          </a:bodyPr>
          <a:lstStyle/>
          <a:p>
            <a:r>
              <a:rPr lang="fr-FR" dirty="0"/>
              <a:t>13911 GO2Fr</a:t>
            </a:r>
          </a:p>
        </p:txBody>
      </p:sp>
      <p:sp>
        <p:nvSpPr>
          <p:cNvPr id="25" name="Title 1">
            <a:extLst>
              <a:ext uri="{FF2B5EF4-FFF2-40B4-BE49-F238E27FC236}">
                <a16:creationId xmlns:a16="http://schemas.microsoft.com/office/drawing/2014/main" id="{C2D9C6CA-F916-4EBE-9ACA-B98E2DBB16C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6" name="ZoneTexte 25">
            <a:extLst>
              <a:ext uri="{FF2B5EF4-FFF2-40B4-BE49-F238E27FC236}">
                <a16:creationId xmlns:a16="http://schemas.microsoft.com/office/drawing/2014/main" id="{ECA3A815-D87C-4B4A-A7E2-99E9AF4C6329}"/>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endParaRPr lang="fr-FR" sz="3600" dirty="0">
              <a:latin typeface="+mn-lt"/>
            </a:endParaRPr>
          </a:p>
        </p:txBody>
      </p:sp>
      <p:pic>
        <p:nvPicPr>
          <p:cNvPr id="10" name="Image 9">
            <a:extLst>
              <a:ext uri="{FF2B5EF4-FFF2-40B4-BE49-F238E27FC236}">
                <a16:creationId xmlns:a16="http://schemas.microsoft.com/office/drawing/2014/main" id="{DE31BD84-1CD7-4181-9CBB-07FC49B2F464}"/>
              </a:ext>
            </a:extLst>
          </p:cNvPr>
          <p:cNvPicPr>
            <a:picLocks noChangeAspect="1"/>
          </p:cNvPicPr>
          <p:nvPr/>
        </p:nvPicPr>
        <p:blipFill>
          <a:blip r:embed="rId3"/>
          <a:stretch>
            <a:fillRect/>
          </a:stretch>
        </p:blipFill>
        <p:spPr>
          <a:xfrm>
            <a:off x="335360" y="3955117"/>
            <a:ext cx="2750483" cy="2788265"/>
          </a:xfrm>
          <a:prstGeom prst="rect">
            <a:avLst/>
          </a:prstGeom>
        </p:spPr>
      </p:pic>
      <p:pic>
        <p:nvPicPr>
          <p:cNvPr id="27" name="Image 26">
            <a:extLst>
              <a:ext uri="{FF2B5EF4-FFF2-40B4-BE49-F238E27FC236}">
                <a16:creationId xmlns:a16="http://schemas.microsoft.com/office/drawing/2014/main" id="{D0A2A7DF-89E0-4CD4-84DC-639BF67C13C7}"/>
              </a:ext>
            </a:extLst>
          </p:cNvPr>
          <p:cNvPicPr>
            <a:picLocks noChangeAspect="1"/>
          </p:cNvPicPr>
          <p:nvPr/>
        </p:nvPicPr>
        <p:blipFill rotWithShape="1">
          <a:blip r:embed="rId4"/>
          <a:srcRect l="5987" t="14746" r="3559" b="4244"/>
          <a:stretch/>
        </p:blipFill>
        <p:spPr>
          <a:xfrm>
            <a:off x="2867181" y="3543518"/>
            <a:ext cx="2273881" cy="2050187"/>
          </a:xfrm>
          <a:prstGeom prst="rect">
            <a:avLst/>
          </a:prstGeom>
          <a:ln w="28575">
            <a:solidFill>
              <a:srgbClr val="C00000"/>
            </a:solidFill>
          </a:ln>
        </p:spPr>
      </p:pic>
      <p:sp>
        <p:nvSpPr>
          <p:cNvPr id="28" name="Rectangle 27">
            <a:extLst>
              <a:ext uri="{FF2B5EF4-FFF2-40B4-BE49-F238E27FC236}">
                <a16:creationId xmlns:a16="http://schemas.microsoft.com/office/drawing/2014/main" id="{7F426ED2-E00F-4729-8DE1-00B9D8263027}"/>
              </a:ext>
            </a:extLst>
          </p:cNvPr>
          <p:cNvSpPr/>
          <p:nvPr/>
        </p:nvSpPr>
        <p:spPr>
          <a:xfrm>
            <a:off x="1481631" y="4071729"/>
            <a:ext cx="388524" cy="41078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avec flèche 28">
            <a:extLst>
              <a:ext uri="{FF2B5EF4-FFF2-40B4-BE49-F238E27FC236}">
                <a16:creationId xmlns:a16="http://schemas.microsoft.com/office/drawing/2014/main" id="{A3A110BD-766C-4E88-B6B3-78434BB13D9F}"/>
              </a:ext>
            </a:extLst>
          </p:cNvPr>
          <p:cNvCxnSpPr>
            <a:cxnSpLocks/>
          </p:cNvCxnSpPr>
          <p:nvPr/>
        </p:nvCxnSpPr>
        <p:spPr>
          <a:xfrm flipV="1">
            <a:off x="1917237" y="3903499"/>
            <a:ext cx="902862" cy="239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BD14F11-677B-4C99-BFC5-908CA35BCB9D}"/>
              </a:ext>
            </a:extLst>
          </p:cNvPr>
          <p:cNvSpPr txBox="1"/>
          <p:nvPr/>
        </p:nvSpPr>
        <p:spPr>
          <a:xfrm>
            <a:off x="551385" y="2414954"/>
            <a:ext cx="5126401" cy="830997"/>
          </a:xfrm>
          <a:prstGeom prst="rect">
            <a:avLst/>
          </a:prstGeom>
          <a:noFill/>
        </p:spPr>
        <p:txBody>
          <a:bodyPr wrap="square">
            <a:spAutoFit/>
          </a:bodyPr>
          <a:lstStyle/>
          <a:p>
            <a:r>
              <a:rPr lang="fr-FR" sz="1600" dirty="0" err="1"/>
              <a:t>We</a:t>
            </a:r>
            <a:r>
              <a:rPr lang="fr-FR" sz="1600" dirty="0"/>
              <a:t> use a </a:t>
            </a:r>
            <a:r>
              <a:rPr lang="fr-FR" sz="1600" dirty="0" err="1"/>
              <a:t>retract</a:t>
            </a:r>
            <a:r>
              <a:rPr lang="fr-FR" sz="1600" dirty="0"/>
              <a:t> to 45° to manage chip </a:t>
            </a:r>
            <a:r>
              <a:rPr lang="fr-FR" sz="1600" dirty="0" err="1"/>
              <a:t>breaking</a:t>
            </a:r>
            <a:r>
              <a:rPr lang="fr-FR" sz="1600" dirty="0"/>
              <a:t>. As for </a:t>
            </a:r>
            <a:r>
              <a:rPr lang="fr-FR" sz="1600" dirty="0" err="1"/>
              <a:t>roughing</a:t>
            </a:r>
            <a:r>
              <a:rPr lang="fr-FR" sz="1600" dirty="0"/>
              <a:t>, </a:t>
            </a:r>
            <a:r>
              <a:rPr lang="fr-FR" sz="1600" dirty="0" err="1"/>
              <a:t>we</a:t>
            </a:r>
            <a:r>
              <a:rPr lang="fr-FR" sz="1600" dirty="0"/>
              <a:t> use the </a:t>
            </a:r>
            <a:r>
              <a:rPr lang="fr-FR" sz="1600" dirty="0" err="1"/>
              <a:t>length</a:t>
            </a:r>
            <a:r>
              <a:rPr lang="fr-FR" sz="1600" dirty="0"/>
              <a:t> of </a:t>
            </a:r>
            <a:r>
              <a:rPr lang="fr-FR" sz="1600" dirty="0" err="1"/>
              <a:t>cut</a:t>
            </a:r>
            <a:r>
              <a:rPr lang="fr-FR" sz="1600" dirty="0"/>
              <a:t> to run the </a:t>
            </a:r>
            <a:r>
              <a:rPr lang="fr-FR" sz="1600" dirty="0" err="1"/>
              <a:t>retract</a:t>
            </a:r>
            <a:r>
              <a:rPr lang="fr-FR" sz="1600" dirty="0"/>
              <a:t> and a </a:t>
            </a:r>
            <a:r>
              <a:rPr lang="fr-FR" sz="1600" dirty="0" err="1"/>
              <a:t>retract</a:t>
            </a:r>
            <a:r>
              <a:rPr lang="fr-FR" sz="1600" dirty="0"/>
              <a:t> value. </a:t>
            </a:r>
            <a:r>
              <a:rPr lang="fr-FR" sz="1600" dirty="0" err="1"/>
              <a:t>Leadin</a:t>
            </a:r>
            <a:r>
              <a:rPr lang="fr-FR" sz="1600" dirty="0"/>
              <a:t> can </a:t>
            </a:r>
            <a:r>
              <a:rPr lang="fr-FR" sz="1600" dirty="0" err="1"/>
              <a:t>be</a:t>
            </a:r>
            <a:r>
              <a:rPr lang="fr-FR" sz="1600" dirty="0"/>
              <a:t> </a:t>
            </a:r>
            <a:r>
              <a:rPr lang="fr-FR" sz="1600" dirty="0" err="1"/>
              <a:t>done</a:t>
            </a:r>
            <a:r>
              <a:rPr lang="fr-FR" sz="1600" dirty="0"/>
              <a:t> </a:t>
            </a:r>
            <a:r>
              <a:rPr lang="fr-FR" sz="1600" dirty="0" err="1"/>
              <a:t>either</a:t>
            </a:r>
            <a:r>
              <a:rPr lang="fr-FR" sz="1600" dirty="0"/>
              <a:t> </a:t>
            </a:r>
            <a:r>
              <a:rPr lang="fr-FR" sz="1600" dirty="0" err="1"/>
              <a:t>linear</a:t>
            </a:r>
            <a:r>
              <a:rPr lang="fr-FR" sz="1600" dirty="0"/>
              <a:t> or </a:t>
            </a:r>
            <a:r>
              <a:rPr lang="fr-FR" sz="1600" dirty="0" err="1"/>
              <a:t>circular</a:t>
            </a:r>
            <a:r>
              <a:rPr lang="fr-FR" sz="1600" dirty="0"/>
              <a:t>.</a:t>
            </a:r>
          </a:p>
        </p:txBody>
      </p:sp>
      <p:sp>
        <p:nvSpPr>
          <p:cNvPr id="18" name="ZoneTexte 17">
            <a:extLst>
              <a:ext uri="{FF2B5EF4-FFF2-40B4-BE49-F238E27FC236}">
                <a16:creationId xmlns:a16="http://schemas.microsoft.com/office/drawing/2014/main" id="{69F74500-F4A2-4C9E-BBCC-E566D42A2BBB}"/>
              </a:ext>
            </a:extLst>
          </p:cNvPr>
          <p:cNvSpPr txBox="1"/>
          <p:nvPr/>
        </p:nvSpPr>
        <p:spPr>
          <a:xfrm>
            <a:off x="7029746" y="1527507"/>
            <a:ext cx="1915581" cy="461665"/>
          </a:xfrm>
          <a:prstGeom prst="rect">
            <a:avLst/>
          </a:prstGeom>
          <a:noFill/>
        </p:spPr>
        <p:txBody>
          <a:bodyPr wrap="square">
            <a:spAutoFit/>
          </a:bodyPr>
          <a:lstStyle/>
          <a:p>
            <a:r>
              <a:rPr lang="fr-FR" sz="2400" b="1" dirty="0" err="1"/>
              <a:t>Roughing</a:t>
            </a:r>
            <a:endParaRPr lang="fr-FR" sz="2400" b="1" dirty="0"/>
          </a:p>
        </p:txBody>
      </p:sp>
      <p:pic>
        <p:nvPicPr>
          <p:cNvPr id="3" name="Image 2">
            <a:extLst>
              <a:ext uri="{FF2B5EF4-FFF2-40B4-BE49-F238E27FC236}">
                <a16:creationId xmlns:a16="http://schemas.microsoft.com/office/drawing/2014/main" id="{CF6CF8D3-F370-4226-BED9-69DEC47AFDCC}"/>
              </a:ext>
            </a:extLst>
          </p:cNvPr>
          <p:cNvPicPr>
            <a:picLocks noChangeAspect="1"/>
          </p:cNvPicPr>
          <p:nvPr/>
        </p:nvPicPr>
        <p:blipFill>
          <a:blip r:embed="rId5"/>
          <a:stretch>
            <a:fillRect/>
          </a:stretch>
        </p:blipFill>
        <p:spPr>
          <a:xfrm>
            <a:off x="7904770" y="4061450"/>
            <a:ext cx="3787269" cy="2788265"/>
          </a:xfrm>
          <a:prstGeom prst="rect">
            <a:avLst/>
          </a:prstGeom>
        </p:spPr>
      </p:pic>
      <p:cxnSp>
        <p:nvCxnSpPr>
          <p:cNvPr id="20" name="Connecteur droit avec flèche 19">
            <a:extLst>
              <a:ext uri="{FF2B5EF4-FFF2-40B4-BE49-F238E27FC236}">
                <a16:creationId xmlns:a16="http://schemas.microsoft.com/office/drawing/2014/main" id="{F21DA529-354A-4DA9-BED0-7482B43D9655}"/>
              </a:ext>
            </a:extLst>
          </p:cNvPr>
          <p:cNvCxnSpPr>
            <a:cxnSpLocks/>
          </p:cNvCxnSpPr>
          <p:nvPr/>
        </p:nvCxnSpPr>
        <p:spPr>
          <a:xfrm>
            <a:off x="7672883" y="5003707"/>
            <a:ext cx="90286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6B30708F-9A6A-48B1-B15C-648639616094}"/>
              </a:ext>
            </a:extLst>
          </p:cNvPr>
          <p:cNvCxnSpPr>
            <a:cxnSpLocks/>
          </p:cNvCxnSpPr>
          <p:nvPr/>
        </p:nvCxnSpPr>
        <p:spPr>
          <a:xfrm>
            <a:off x="7672883" y="5444266"/>
            <a:ext cx="90286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C6C068D9-6D9C-4ECB-BB45-2C584361C431}"/>
              </a:ext>
            </a:extLst>
          </p:cNvPr>
          <p:cNvCxnSpPr>
            <a:cxnSpLocks/>
          </p:cNvCxnSpPr>
          <p:nvPr/>
        </p:nvCxnSpPr>
        <p:spPr>
          <a:xfrm>
            <a:off x="7661971" y="4568611"/>
            <a:ext cx="90286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44C270D-838B-47F7-A359-1EA1C29FE880}"/>
              </a:ext>
            </a:extLst>
          </p:cNvPr>
          <p:cNvCxnSpPr>
            <a:cxnSpLocks/>
          </p:cNvCxnSpPr>
          <p:nvPr/>
        </p:nvCxnSpPr>
        <p:spPr>
          <a:xfrm>
            <a:off x="7661971" y="5834127"/>
            <a:ext cx="90286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014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1" name="ZoneTexte 10">
            <a:extLst>
              <a:ext uri="{FF2B5EF4-FFF2-40B4-BE49-F238E27FC236}">
                <a16:creationId xmlns:a16="http://schemas.microsoft.com/office/drawing/2014/main" id="{893297E4-807C-4A9C-B07C-1A52FC31C8E7}"/>
              </a:ext>
            </a:extLst>
          </p:cNvPr>
          <p:cNvSpPr txBox="1"/>
          <p:nvPr/>
        </p:nvSpPr>
        <p:spPr>
          <a:xfrm>
            <a:off x="3411874" y="1651266"/>
            <a:ext cx="1902752" cy="369332"/>
          </a:xfrm>
          <a:prstGeom prst="rect">
            <a:avLst/>
          </a:prstGeom>
          <a:noFill/>
          <a:ln w="28575">
            <a:solidFill>
              <a:srgbClr val="C00000"/>
            </a:solidFill>
          </a:ln>
        </p:spPr>
        <p:txBody>
          <a:bodyPr wrap="square" rtlCol="0">
            <a:spAutoFit/>
          </a:bodyPr>
          <a:lstStyle/>
          <a:p>
            <a:r>
              <a:rPr lang="fr-FR" dirty="0"/>
              <a:t>13639 GO2Gmbh</a:t>
            </a:r>
          </a:p>
        </p:txBody>
      </p:sp>
      <p:sp>
        <p:nvSpPr>
          <p:cNvPr id="15" name="ZoneTexte 14">
            <a:extLst>
              <a:ext uri="{FF2B5EF4-FFF2-40B4-BE49-F238E27FC236}">
                <a16:creationId xmlns:a16="http://schemas.microsoft.com/office/drawing/2014/main" id="{5E79E1A2-B630-49A7-ADC5-210E48D005D4}"/>
              </a:ext>
            </a:extLst>
          </p:cNvPr>
          <p:cNvSpPr txBox="1"/>
          <p:nvPr/>
        </p:nvSpPr>
        <p:spPr>
          <a:xfrm>
            <a:off x="564284" y="2077414"/>
            <a:ext cx="4658680" cy="584775"/>
          </a:xfrm>
          <a:prstGeom prst="rect">
            <a:avLst/>
          </a:prstGeom>
          <a:noFill/>
        </p:spPr>
        <p:txBody>
          <a:bodyPr wrap="square" rtlCol="0">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method</a:t>
            </a:r>
            <a:r>
              <a:rPr lang="fr-FR" sz="1600" dirty="0">
                <a:solidFill>
                  <a:schemeClr val="tx1">
                    <a:lumMod val="75000"/>
                    <a:lumOff val="25000"/>
                  </a:schemeClr>
                </a:solidFill>
              </a:rPr>
              <a:t> ‘</a:t>
            </a:r>
            <a:r>
              <a:rPr lang="fr-FR" sz="1600" b="1" dirty="0">
                <a:solidFill>
                  <a:schemeClr val="tx1">
                    <a:lumMod val="75000"/>
                    <a:lumOff val="25000"/>
                  </a:schemeClr>
                </a:solidFill>
              </a:rPr>
              <a:t>in flat </a:t>
            </a:r>
            <a:r>
              <a:rPr lang="fr-FR" sz="1600" b="1" dirty="0" err="1">
                <a:solidFill>
                  <a:schemeClr val="tx1">
                    <a:lumMod val="75000"/>
                    <a:lumOff val="25000"/>
                  </a:schemeClr>
                </a:solidFill>
              </a:rPr>
              <a:t>bottom</a:t>
            </a:r>
            <a:r>
              <a:rPr lang="fr-FR" sz="1600" dirty="0">
                <a:solidFill>
                  <a:schemeClr val="tx1">
                    <a:lumMod val="75000"/>
                    <a:lumOff val="25000"/>
                  </a:schemeClr>
                </a:solidFill>
              </a:rPr>
              <a:t>’ to </a:t>
            </a:r>
            <a:r>
              <a:rPr lang="fr-FR" sz="1600" dirty="0" err="1">
                <a:solidFill>
                  <a:schemeClr val="tx1">
                    <a:lumMod val="75000"/>
                    <a:lumOff val="25000"/>
                  </a:schemeClr>
                </a:solidFill>
              </a:rPr>
              <a:t>calculate</a:t>
            </a:r>
            <a:r>
              <a:rPr lang="fr-FR" sz="1600" dirty="0">
                <a:solidFill>
                  <a:schemeClr val="tx1">
                    <a:lumMod val="75000"/>
                    <a:lumOff val="25000"/>
                  </a:schemeClr>
                </a:solidFill>
              </a:rPr>
              <a:t> the </a:t>
            </a:r>
            <a:r>
              <a:rPr lang="fr-FR" sz="1600" dirty="0" err="1">
                <a:solidFill>
                  <a:schemeClr val="tx1">
                    <a:lumMod val="75000"/>
                    <a:lumOff val="25000"/>
                  </a:schemeClr>
                </a:solidFill>
              </a:rPr>
              <a:t>overlap</a:t>
            </a:r>
            <a:r>
              <a:rPr lang="fr-FR" sz="1600" dirty="0">
                <a:solidFill>
                  <a:schemeClr val="tx1">
                    <a:lumMod val="75000"/>
                    <a:lumOff val="25000"/>
                  </a:schemeClr>
                </a:solidFill>
              </a:rPr>
              <a:t>, in </a:t>
            </a:r>
            <a:r>
              <a:rPr lang="fr-FR" sz="1600" dirty="0" err="1">
                <a:solidFill>
                  <a:schemeClr val="tx1">
                    <a:lumMod val="75000"/>
                    <a:lumOff val="25000"/>
                  </a:schemeClr>
                </a:solidFill>
              </a:rPr>
              <a:t>order</a:t>
            </a:r>
            <a:r>
              <a:rPr lang="fr-FR" sz="1600" dirty="0">
                <a:solidFill>
                  <a:schemeClr val="tx1">
                    <a:lumMod val="75000"/>
                    <a:lumOff val="25000"/>
                  </a:schemeClr>
                </a:solidFill>
              </a:rPr>
              <a:t> to </a:t>
            </a:r>
            <a:r>
              <a:rPr lang="fr-FR" sz="1600" dirty="0" err="1">
                <a:solidFill>
                  <a:schemeClr val="tx1">
                    <a:lumMod val="75000"/>
                    <a:lumOff val="25000"/>
                  </a:schemeClr>
                </a:solidFill>
              </a:rPr>
              <a:t>minimize</a:t>
            </a:r>
            <a:r>
              <a:rPr lang="fr-FR" sz="1600" dirty="0">
                <a:solidFill>
                  <a:schemeClr val="tx1">
                    <a:lumMod val="75000"/>
                    <a:lumOff val="25000"/>
                  </a:schemeClr>
                </a:solidFill>
              </a:rPr>
              <a:t> the </a:t>
            </a:r>
            <a:r>
              <a:rPr lang="fr-FR" sz="1600" dirty="0" err="1">
                <a:solidFill>
                  <a:schemeClr val="tx1">
                    <a:lumMod val="75000"/>
                    <a:lumOff val="25000"/>
                  </a:schemeClr>
                </a:solidFill>
              </a:rPr>
              <a:t>toolpath</a:t>
            </a:r>
            <a:r>
              <a:rPr lang="fr-FR" sz="1600" dirty="0">
                <a:solidFill>
                  <a:schemeClr val="tx1">
                    <a:lumMod val="75000"/>
                    <a:lumOff val="25000"/>
                  </a:schemeClr>
                </a:solidFill>
              </a:rPr>
              <a:t>.</a:t>
            </a:r>
          </a:p>
        </p:txBody>
      </p:sp>
      <p:sp>
        <p:nvSpPr>
          <p:cNvPr id="21" name="ZoneTexte 20">
            <a:extLst>
              <a:ext uri="{FF2B5EF4-FFF2-40B4-BE49-F238E27FC236}">
                <a16:creationId xmlns:a16="http://schemas.microsoft.com/office/drawing/2014/main" id="{16D6765B-11EA-49E1-94E8-B012277AA95D}"/>
              </a:ext>
            </a:extLst>
          </p:cNvPr>
          <p:cNvSpPr txBox="1"/>
          <p:nvPr/>
        </p:nvSpPr>
        <p:spPr>
          <a:xfrm>
            <a:off x="576961" y="1553091"/>
            <a:ext cx="2477088" cy="461665"/>
          </a:xfrm>
          <a:prstGeom prst="rect">
            <a:avLst/>
          </a:prstGeom>
          <a:noFill/>
        </p:spPr>
        <p:txBody>
          <a:bodyPr wrap="square">
            <a:spAutoFit/>
          </a:bodyPr>
          <a:lstStyle/>
          <a:p>
            <a:r>
              <a:rPr lang="fr-FR" sz="2400" b="1" dirty="0"/>
              <a:t>Groove </a:t>
            </a:r>
            <a:r>
              <a:rPr lang="fr-FR" sz="2400" b="1" dirty="0" err="1"/>
              <a:t>Finishing</a:t>
            </a:r>
            <a:endParaRPr lang="fr-FR" sz="2400" b="1" dirty="0"/>
          </a:p>
        </p:txBody>
      </p:sp>
      <p:sp>
        <p:nvSpPr>
          <p:cNvPr id="25" name="Title 1">
            <a:extLst>
              <a:ext uri="{FF2B5EF4-FFF2-40B4-BE49-F238E27FC236}">
                <a16:creationId xmlns:a16="http://schemas.microsoft.com/office/drawing/2014/main" id="{C2D9C6CA-F916-4EBE-9ACA-B98E2DBB16C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6" name="ZoneTexte 25">
            <a:extLst>
              <a:ext uri="{FF2B5EF4-FFF2-40B4-BE49-F238E27FC236}">
                <a16:creationId xmlns:a16="http://schemas.microsoft.com/office/drawing/2014/main" id="{ECA3A815-D87C-4B4A-A7E2-99E9AF4C6329}"/>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endParaRPr lang="fr-FR" sz="3600" dirty="0">
              <a:latin typeface="+mn-lt"/>
            </a:endParaRPr>
          </a:p>
        </p:txBody>
      </p:sp>
      <p:sp>
        <p:nvSpPr>
          <p:cNvPr id="20" name="ZoneTexte 19">
            <a:extLst>
              <a:ext uri="{FF2B5EF4-FFF2-40B4-BE49-F238E27FC236}">
                <a16:creationId xmlns:a16="http://schemas.microsoft.com/office/drawing/2014/main" id="{1C40684C-8F74-4251-A19C-F167CA047607}"/>
              </a:ext>
            </a:extLst>
          </p:cNvPr>
          <p:cNvSpPr txBox="1"/>
          <p:nvPr/>
        </p:nvSpPr>
        <p:spPr>
          <a:xfrm>
            <a:off x="9463004" y="1605100"/>
            <a:ext cx="2477088" cy="461665"/>
          </a:xfrm>
          <a:prstGeom prst="rect">
            <a:avLst/>
          </a:prstGeom>
          <a:noFill/>
        </p:spPr>
        <p:txBody>
          <a:bodyPr wrap="square">
            <a:spAutoFit/>
          </a:bodyPr>
          <a:lstStyle/>
          <a:p>
            <a:r>
              <a:rPr lang="fr-FR" sz="2400" b="1" dirty="0" err="1"/>
              <a:t>Endless</a:t>
            </a:r>
            <a:r>
              <a:rPr lang="fr-FR" sz="2400" b="1" dirty="0"/>
              <a:t> </a:t>
            </a:r>
            <a:r>
              <a:rPr lang="fr-FR" sz="2400" b="1" dirty="0" err="1"/>
              <a:t>Screw</a:t>
            </a:r>
            <a:endParaRPr lang="fr-FR" sz="2400" b="1" dirty="0"/>
          </a:p>
        </p:txBody>
      </p:sp>
      <p:sp>
        <p:nvSpPr>
          <p:cNvPr id="27" name="ZoneTexte 26">
            <a:extLst>
              <a:ext uri="{FF2B5EF4-FFF2-40B4-BE49-F238E27FC236}">
                <a16:creationId xmlns:a16="http://schemas.microsoft.com/office/drawing/2014/main" id="{3ECDDC58-67D6-47F1-AC9C-2A6947E4E5EF}"/>
              </a:ext>
            </a:extLst>
          </p:cNvPr>
          <p:cNvSpPr txBox="1"/>
          <p:nvPr/>
        </p:nvSpPr>
        <p:spPr>
          <a:xfrm>
            <a:off x="7354242" y="2142612"/>
            <a:ext cx="4181811" cy="584775"/>
          </a:xfrm>
          <a:prstGeom prst="rect">
            <a:avLst/>
          </a:prstGeom>
          <a:noFill/>
        </p:spPr>
        <p:txBody>
          <a:bodyPr wrap="square" rtlCol="0">
            <a:spAutoFit/>
          </a:bodyPr>
          <a:lstStyle/>
          <a:p>
            <a:r>
              <a:rPr lang="fr-FR" sz="1600" dirty="0" err="1">
                <a:solidFill>
                  <a:schemeClr val="tx1">
                    <a:lumMod val="75000"/>
                    <a:lumOff val="25000"/>
                  </a:schemeClr>
                </a:solidFill>
              </a:rPr>
              <a:t>Finishing</a:t>
            </a:r>
            <a:r>
              <a:rPr lang="fr-FR" sz="1600" dirty="0">
                <a:solidFill>
                  <a:schemeClr val="tx1">
                    <a:lumMod val="75000"/>
                    <a:lumOff val="25000"/>
                  </a:schemeClr>
                </a:solidFill>
              </a:rPr>
              <a:t> of a </a:t>
            </a:r>
            <a:r>
              <a:rPr lang="fr-FR" sz="1600" dirty="0" err="1">
                <a:solidFill>
                  <a:schemeClr val="tx1">
                    <a:lumMod val="75000"/>
                    <a:lumOff val="25000"/>
                  </a:schemeClr>
                </a:solidFill>
              </a:rPr>
              <a:t>Screw</a:t>
            </a:r>
            <a:r>
              <a:rPr lang="fr-FR" sz="1600" dirty="0">
                <a:solidFill>
                  <a:schemeClr val="tx1">
                    <a:lumMod val="75000"/>
                    <a:lumOff val="25000"/>
                  </a:schemeClr>
                </a:solidFill>
              </a:rPr>
              <a:t>: </a:t>
            </a:r>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the finish </a:t>
            </a:r>
            <a:r>
              <a:rPr lang="fr-FR" sz="1600" dirty="0" err="1">
                <a:solidFill>
                  <a:schemeClr val="tx1">
                    <a:lumMod val="75000"/>
                    <a:lumOff val="25000"/>
                  </a:schemeClr>
                </a:solidFill>
              </a:rPr>
              <a:t>parameter</a:t>
            </a:r>
            <a:r>
              <a:rPr lang="fr-FR" sz="1600" dirty="0">
                <a:solidFill>
                  <a:schemeClr val="tx1">
                    <a:lumMod val="75000"/>
                    <a:lumOff val="25000"/>
                  </a:schemeClr>
                </a:solidFill>
              </a:rPr>
              <a:t> </a:t>
            </a:r>
            <a:r>
              <a:rPr lang="fr-FR" sz="1600" dirty="0" err="1">
                <a:solidFill>
                  <a:schemeClr val="tx1">
                    <a:lumMod val="75000"/>
                    <a:lumOff val="25000"/>
                  </a:schemeClr>
                </a:solidFill>
              </a:rPr>
              <a:t>such</a:t>
            </a:r>
            <a:r>
              <a:rPr lang="fr-FR" sz="1600" dirty="0">
                <a:solidFill>
                  <a:schemeClr val="tx1">
                    <a:lumMod val="75000"/>
                    <a:lumOff val="25000"/>
                  </a:schemeClr>
                </a:solidFill>
              </a:rPr>
              <a:t> as in the </a:t>
            </a:r>
            <a:r>
              <a:rPr lang="fr-FR" sz="1600" dirty="0" err="1">
                <a:solidFill>
                  <a:schemeClr val="tx1">
                    <a:lumMod val="75000"/>
                    <a:lumOff val="25000"/>
                  </a:schemeClr>
                </a:solidFill>
              </a:rPr>
              <a:t>grooving</a:t>
            </a:r>
            <a:r>
              <a:rPr lang="fr-FR" sz="1600" dirty="0">
                <a:solidFill>
                  <a:schemeClr val="tx1">
                    <a:lumMod val="75000"/>
                    <a:lumOff val="25000"/>
                  </a:schemeClr>
                </a:solidFill>
              </a:rPr>
              <a:t> </a:t>
            </a:r>
            <a:r>
              <a:rPr lang="fr-FR" sz="1600" dirty="0" err="1">
                <a:solidFill>
                  <a:schemeClr val="tx1">
                    <a:lumMod val="75000"/>
                    <a:lumOff val="25000"/>
                  </a:schemeClr>
                </a:solidFill>
              </a:rPr>
              <a:t>operations</a:t>
            </a:r>
            <a:endParaRPr lang="fr-FR" sz="1600" dirty="0">
              <a:solidFill>
                <a:schemeClr val="tx1">
                  <a:lumMod val="75000"/>
                  <a:lumOff val="25000"/>
                </a:schemeClr>
              </a:solidFill>
            </a:endParaRPr>
          </a:p>
        </p:txBody>
      </p:sp>
      <p:pic>
        <p:nvPicPr>
          <p:cNvPr id="3" name="Image 2">
            <a:extLst>
              <a:ext uri="{FF2B5EF4-FFF2-40B4-BE49-F238E27FC236}">
                <a16:creationId xmlns:a16="http://schemas.microsoft.com/office/drawing/2014/main" id="{A4E9129B-0151-49B7-A727-B31927BFD9F1}"/>
              </a:ext>
            </a:extLst>
          </p:cNvPr>
          <p:cNvPicPr>
            <a:picLocks noChangeAspect="1"/>
          </p:cNvPicPr>
          <p:nvPr/>
        </p:nvPicPr>
        <p:blipFill>
          <a:blip r:embed="rId3"/>
          <a:stretch>
            <a:fillRect/>
          </a:stretch>
        </p:blipFill>
        <p:spPr>
          <a:xfrm>
            <a:off x="7334249" y="2999876"/>
            <a:ext cx="4696459" cy="1544041"/>
          </a:xfrm>
          <a:prstGeom prst="rect">
            <a:avLst/>
          </a:prstGeom>
        </p:spPr>
      </p:pic>
      <p:sp>
        <p:nvSpPr>
          <p:cNvPr id="28" name="Rectangle 27">
            <a:extLst>
              <a:ext uri="{FF2B5EF4-FFF2-40B4-BE49-F238E27FC236}">
                <a16:creationId xmlns:a16="http://schemas.microsoft.com/office/drawing/2014/main" id="{E5BA6066-490B-4501-A571-5F159882731D}"/>
              </a:ext>
            </a:extLst>
          </p:cNvPr>
          <p:cNvSpPr/>
          <p:nvPr/>
        </p:nvSpPr>
        <p:spPr>
          <a:xfrm>
            <a:off x="9687346" y="3602646"/>
            <a:ext cx="2028404" cy="7979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B65D56C-267D-4B80-BBA4-11896F915DA0}"/>
              </a:ext>
            </a:extLst>
          </p:cNvPr>
          <p:cNvPicPr>
            <a:picLocks noChangeAspect="1"/>
          </p:cNvPicPr>
          <p:nvPr/>
        </p:nvPicPr>
        <p:blipFill>
          <a:blip r:embed="rId4"/>
          <a:stretch>
            <a:fillRect/>
          </a:stretch>
        </p:blipFill>
        <p:spPr>
          <a:xfrm>
            <a:off x="2893624" y="3200400"/>
            <a:ext cx="4167004" cy="3382421"/>
          </a:xfrm>
          <a:prstGeom prst="rect">
            <a:avLst/>
          </a:prstGeom>
        </p:spPr>
      </p:pic>
      <p:pic>
        <p:nvPicPr>
          <p:cNvPr id="13" name="Image 12">
            <a:extLst>
              <a:ext uri="{FF2B5EF4-FFF2-40B4-BE49-F238E27FC236}">
                <a16:creationId xmlns:a16="http://schemas.microsoft.com/office/drawing/2014/main" id="{348F51E5-088C-43A6-9B50-D8442BC14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8" y="3246567"/>
            <a:ext cx="3384376" cy="2275116"/>
          </a:xfrm>
          <a:prstGeom prst="rect">
            <a:avLst/>
          </a:prstGeom>
        </p:spPr>
      </p:pic>
    </p:spTree>
    <p:extLst>
      <p:ext uri="{BB962C8B-B14F-4D97-AF65-F5344CB8AC3E}">
        <p14:creationId xmlns:p14="http://schemas.microsoft.com/office/powerpoint/2010/main" val="1830994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19575B89-74CA-4121-8F0A-E9232D8F5ED7}"/>
              </a:ext>
            </a:extLst>
          </p:cNvPr>
          <p:cNvSpPr txBox="1"/>
          <p:nvPr/>
        </p:nvSpPr>
        <p:spPr>
          <a:xfrm>
            <a:off x="585156" y="2144837"/>
            <a:ext cx="2881058" cy="338554"/>
          </a:xfrm>
          <a:prstGeom prst="rect">
            <a:avLst/>
          </a:prstGeom>
          <a:noFill/>
        </p:spPr>
        <p:txBody>
          <a:bodyPr wrap="square" rtlCol="0">
            <a:spAutoFit/>
          </a:bodyPr>
          <a:lstStyle/>
          <a:p>
            <a:r>
              <a:rPr lang="fr-FR" sz="1600" dirty="0" err="1">
                <a:solidFill>
                  <a:schemeClr val="tx1">
                    <a:lumMod val="75000"/>
                    <a:lumOff val="25000"/>
                  </a:schemeClr>
                </a:solidFill>
              </a:rPr>
              <a:t>Strategy</a:t>
            </a:r>
            <a:r>
              <a:rPr lang="fr-FR" sz="1600" dirty="0">
                <a:solidFill>
                  <a:schemeClr val="tx1">
                    <a:lumMod val="75000"/>
                    <a:lumOff val="25000"/>
                  </a:schemeClr>
                </a:solidFill>
              </a:rPr>
              <a:t> </a:t>
            </a:r>
            <a:r>
              <a:rPr lang="fr-FR" sz="1600" dirty="0" err="1">
                <a:solidFill>
                  <a:schemeClr val="tx1">
                    <a:lumMod val="75000"/>
                    <a:lumOff val="25000"/>
                  </a:schemeClr>
                </a:solidFill>
              </a:rPr>
              <a:t>dialogs</a:t>
            </a:r>
            <a:r>
              <a:rPr lang="fr-FR" sz="1600" dirty="0">
                <a:solidFill>
                  <a:schemeClr val="tx1">
                    <a:lumMod val="75000"/>
                    <a:lumOff val="25000"/>
                  </a:schemeClr>
                </a:solidFill>
              </a:rPr>
              <a:t> are </a:t>
            </a:r>
            <a:r>
              <a:rPr lang="fr-FR" sz="1600" dirty="0" err="1">
                <a:solidFill>
                  <a:schemeClr val="tx1">
                    <a:lumMod val="75000"/>
                    <a:lumOff val="25000"/>
                  </a:schemeClr>
                </a:solidFill>
              </a:rPr>
              <a:t>renewed</a:t>
            </a:r>
            <a:endParaRPr lang="fr-FR" sz="1600" dirty="0">
              <a:solidFill>
                <a:schemeClr val="tx1">
                  <a:lumMod val="75000"/>
                  <a:lumOff val="25000"/>
                </a:schemeClr>
              </a:solidFill>
            </a:endParaRPr>
          </a:p>
        </p:txBody>
      </p:sp>
      <p:sp>
        <p:nvSpPr>
          <p:cNvPr id="9" name="ZoneTexte 8">
            <a:extLst>
              <a:ext uri="{FF2B5EF4-FFF2-40B4-BE49-F238E27FC236}">
                <a16:creationId xmlns:a16="http://schemas.microsoft.com/office/drawing/2014/main" id="{35D174E0-029E-4309-A915-97C6A973950A}"/>
              </a:ext>
            </a:extLst>
          </p:cNvPr>
          <p:cNvSpPr txBox="1"/>
          <p:nvPr/>
        </p:nvSpPr>
        <p:spPr>
          <a:xfrm>
            <a:off x="5109251" y="2797730"/>
            <a:ext cx="2376264" cy="338554"/>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parameter</a:t>
            </a:r>
            <a:r>
              <a:rPr lang="fr-FR" sz="1600" dirty="0">
                <a:solidFill>
                  <a:schemeClr val="tx1">
                    <a:lumMod val="75000"/>
                    <a:lumOff val="25000"/>
                  </a:schemeClr>
                </a:solidFill>
              </a:rPr>
              <a:t> </a:t>
            </a:r>
            <a:r>
              <a:rPr lang="fr-FR" sz="1600" b="1" dirty="0" err="1">
                <a:solidFill>
                  <a:schemeClr val="tx1">
                    <a:lumMod val="75000"/>
                    <a:lumOff val="25000"/>
                  </a:schemeClr>
                </a:solidFill>
              </a:rPr>
              <a:t>Dwell</a:t>
            </a:r>
            <a:endParaRPr lang="fr-FR" sz="1600" b="1" dirty="0">
              <a:solidFill>
                <a:schemeClr val="tx1">
                  <a:lumMod val="75000"/>
                  <a:lumOff val="25000"/>
                </a:schemeClr>
              </a:solidFill>
            </a:endParaRPr>
          </a:p>
        </p:txBody>
      </p:sp>
      <p:pic>
        <p:nvPicPr>
          <p:cNvPr id="10" name="Image 9">
            <a:extLst>
              <a:ext uri="{FF2B5EF4-FFF2-40B4-BE49-F238E27FC236}">
                <a16:creationId xmlns:a16="http://schemas.microsoft.com/office/drawing/2014/main" id="{594E55C5-A714-4AB5-AF6B-424F40B0E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38" y="5271401"/>
            <a:ext cx="7301977" cy="1425016"/>
          </a:xfrm>
          <a:prstGeom prst="rect">
            <a:avLst/>
          </a:prstGeom>
        </p:spPr>
      </p:pic>
      <p:sp>
        <p:nvSpPr>
          <p:cNvPr id="11" name="ZoneTexte 10">
            <a:extLst>
              <a:ext uri="{FF2B5EF4-FFF2-40B4-BE49-F238E27FC236}">
                <a16:creationId xmlns:a16="http://schemas.microsoft.com/office/drawing/2014/main" id="{78CF9EF0-5AF7-408A-8D0E-AD429B6C819C}"/>
              </a:ext>
            </a:extLst>
          </p:cNvPr>
          <p:cNvSpPr txBox="1"/>
          <p:nvPr/>
        </p:nvSpPr>
        <p:spPr>
          <a:xfrm>
            <a:off x="623392" y="4366188"/>
            <a:ext cx="7393557" cy="584775"/>
          </a:xfrm>
          <a:prstGeom prst="rect">
            <a:avLst/>
          </a:prstGeom>
          <a:noFill/>
        </p:spPr>
        <p:txBody>
          <a:bodyPr wrap="square">
            <a:spAutoFit/>
          </a:bodyPr>
          <a:lstStyle/>
          <a:p>
            <a:r>
              <a:rPr lang="fr-FR" sz="1600" dirty="0">
                <a:solidFill>
                  <a:schemeClr val="tx1">
                    <a:lumMod val="75000"/>
                    <a:lumOff val="25000"/>
                  </a:schemeClr>
                </a:solidFill>
              </a:rPr>
              <a:t>Management of live </a:t>
            </a:r>
            <a:r>
              <a:rPr lang="fr-FR" sz="1600" dirty="0" err="1">
                <a:solidFill>
                  <a:schemeClr val="tx1">
                    <a:lumMod val="75000"/>
                    <a:lumOff val="25000"/>
                  </a:schemeClr>
                </a:solidFill>
              </a:rPr>
              <a:t>tools</a:t>
            </a:r>
            <a:r>
              <a:rPr lang="fr-FR" sz="1600" dirty="0">
                <a:solidFill>
                  <a:schemeClr val="tx1">
                    <a:lumMod val="75000"/>
                    <a:lumOff val="25000"/>
                  </a:schemeClr>
                </a:solidFill>
              </a:rPr>
              <a:t> rotation </a:t>
            </a:r>
            <a:r>
              <a:rPr lang="fr-FR" sz="1600" dirty="0" err="1">
                <a:solidFill>
                  <a:schemeClr val="tx1">
                    <a:lumMod val="75000"/>
                    <a:lumOff val="25000"/>
                  </a:schemeClr>
                </a:solidFill>
              </a:rPr>
              <a:t>coupled</a:t>
            </a:r>
            <a:r>
              <a:rPr lang="fr-FR" sz="1600" dirty="0">
                <a:solidFill>
                  <a:schemeClr val="tx1">
                    <a:lumMod val="75000"/>
                    <a:lumOff val="25000"/>
                  </a:schemeClr>
                </a:solidFill>
              </a:rPr>
              <a:t> </a:t>
            </a:r>
            <a:r>
              <a:rPr lang="fr-FR" sz="1600" dirty="0" err="1">
                <a:solidFill>
                  <a:schemeClr val="tx1">
                    <a:lumMod val="75000"/>
                    <a:lumOff val="25000"/>
                  </a:schemeClr>
                </a:solidFill>
              </a:rPr>
              <a:t>with</a:t>
            </a:r>
            <a:r>
              <a:rPr lang="fr-FR" sz="1600" dirty="0">
                <a:solidFill>
                  <a:schemeClr val="tx1">
                    <a:lumMod val="75000"/>
                    <a:lumOff val="25000"/>
                  </a:schemeClr>
                </a:solidFill>
              </a:rPr>
              <a:t> the </a:t>
            </a:r>
            <a:r>
              <a:rPr lang="fr-FR" sz="1600" dirty="0" err="1">
                <a:solidFill>
                  <a:schemeClr val="tx1">
                    <a:lumMod val="75000"/>
                    <a:lumOff val="25000"/>
                  </a:schemeClr>
                </a:solidFill>
              </a:rPr>
              <a:t>spindle</a:t>
            </a:r>
            <a:r>
              <a:rPr lang="fr-FR" sz="1600" dirty="0">
                <a:solidFill>
                  <a:schemeClr val="tx1">
                    <a:lumMod val="75000"/>
                    <a:lumOff val="25000"/>
                  </a:schemeClr>
                </a:solidFill>
              </a:rPr>
              <a:t> rotation. </a:t>
            </a:r>
            <a:r>
              <a:rPr lang="fr-FR" sz="1600" dirty="0" err="1">
                <a:solidFill>
                  <a:schemeClr val="tx1">
                    <a:lumMod val="75000"/>
                    <a:lumOff val="25000"/>
                  </a:schemeClr>
                </a:solidFill>
              </a:rPr>
              <a:t>Used</a:t>
            </a:r>
            <a:r>
              <a:rPr lang="fr-FR" sz="1600" dirty="0">
                <a:solidFill>
                  <a:schemeClr val="tx1">
                    <a:lumMod val="75000"/>
                    <a:lumOff val="25000"/>
                  </a:schemeClr>
                </a:solidFill>
              </a:rPr>
              <a:t> to respect the </a:t>
            </a:r>
            <a:r>
              <a:rPr lang="fr-FR" sz="1600" dirty="0" err="1">
                <a:solidFill>
                  <a:schemeClr val="tx1">
                    <a:lumMod val="75000"/>
                    <a:lumOff val="25000"/>
                  </a:schemeClr>
                </a:solidFill>
              </a:rPr>
              <a:t>cutting</a:t>
            </a:r>
            <a:r>
              <a:rPr lang="fr-FR" sz="1600" dirty="0">
                <a:solidFill>
                  <a:schemeClr val="tx1">
                    <a:lumMod val="75000"/>
                    <a:lumOff val="25000"/>
                  </a:schemeClr>
                </a:solidFill>
              </a:rPr>
              <a:t> conditions for </a:t>
            </a:r>
            <a:r>
              <a:rPr lang="fr-FR" sz="1600" dirty="0" err="1">
                <a:solidFill>
                  <a:schemeClr val="tx1">
                    <a:lumMod val="75000"/>
                    <a:lumOff val="25000"/>
                  </a:schemeClr>
                </a:solidFill>
              </a:rPr>
              <a:t>small</a:t>
            </a:r>
            <a:r>
              <a:rPr lang="fr-FR" sz="1600" dirty="0">
                <a:solidFill>
                  <a:schemeClr val="tx1">
                    <a:lumMod val="75000"/>
                    <a:lumOff val="25000"/>
                  </a:schemeClr>
                </a:solidFill>
              </a:rPr>
              <a:t> </a:t>
            </a:r>
            <a:r>
              <a:rPr lang="fr-FR" sz="1600" dirty="0" err="1">
                <a:solidFill>
                  <a:schemeClr val="tx1">
                    <a:lumMod val="75000"/>
                    <a:lumOff val="25000"/>
                  </a:schemeClr>
                </a:solidFill>
              </a:rPr>
              <a:t>tools</a:t>
            </a:r>
            <a:r>
              <a:rPr lang="fr-FR" sz="1600" dirty="0">
                <a:solidFill>
                  <a:schemeClr val="tx1">
                    <a:lumMod val="75000"/>
                    <a:lumOff val="25000"/>
                  </a:schemeClr>
                </a:solidFill>
              </a:rPr>
              <a:t> by </a:t>
            </a:r>
            <a:r>
              <a:rPr lang="fr-FR" sz="1600" dirty="0" err="1">
                <a:solidFill>
                  <a:schemeClr val="tx1">
                    <a:lumMod val="75000"/>
                    <a:lumOff val="25000"/>
                  </a:schemeClr>
                </a:solidFill>
              </a:rPr>
              <a:t>adding</a:t>
            </a:r>
            <a:r>
              <a:rPr lang="fr-FR" sz="1600" dirty="0">
                <a:solidFill>
                  <a:schemeClr val="tx1">
                    <a:lumMod val="75000"/>
                    <a:lumOff val="25000"/>
                  </a:schemeClr>
                </a:solidFill>
              </a:rPr>
              <a:t> </a:t>
            </a:r>
            <a:r>
              <a:rPr lang="fr-FR" sz="1600" dirty="0" err="1">
                <a:solidFill>
                  <a:schemeClr val="tx1">
                    <a:lumMod val="75000"/>
                    <a:lumOff val="25000"/>
                  </a:schemeClr>
                </a:solidFill>
              </a:rPr>
              <a:t>tool</a:t>
            </a:r>
            <a:r>
              <a:rPr lang="fr-FR" sz="1600" dirty="0">
                <a:solidFill>
                  <a:schemeClr val="tx1">
                    <a:lumMod val="75000"/>
                    <a:lumOff val="25000"/>
                  </a:schemeClr>
                </a:solidFill>
              </a:rPr>
              <a:t> rotation and </a:t>
            </a:r>
            <a:r>
              <a:rPr lang="fr-FR" sz="1600" dirty="0" err="1">
                <a:solidFill>
                  <a:schemeClr val="tx1">
                    <a:lumMod val="75000"/>
                    <a:lumOff val="25000"/>
                  </a:schemeClr>
                </a:solidFill>
              </a:rPr>
              <a:t>spindle</a:t>
            </a:r>
            <a:r>
              <a:rPr lang="fr-FR" sz="1600" dirty="0">
                <a:solidFill>
                  <a:schemeClr val="tx1">
                    <a:lumMod val="75000"/>
                    <a:lumOff val="25000"/>
                  </a:schemeClr>
                </a:solidFill>
              </a:rPr>
              <a:t> rotation.</a:t>
            </a:r>
          </a:p>
        </p:txBody>
      </p:sp>
      <p:sp>
        <p:nvSpPr>
          <p:cNvPr id="12" name="ZoneTexte 11">
            <a:extLst>
              <a:ext uri="{FF2B5EF4-FFF2-40B4-BE49-F238E27FC236}">
                <a16:creationId xmlns:a16="http://schemas.microsoft.com/office/drawing/2014/main" id="{5B82D732-651D-4B84-B171-9592B3DC0D19}"/>
              </a:ext>
            </a:extLst>
          </p:cNvPr>
          <p:cNvSpPr txBox="1"/>
          <p:nvPr/>
        </p:nvSpPr>
        <p:spPr>
          <a:xfrm>
            <a:off x="551385" y="1535395"/>
            <a:ext cx="3024336" cy="461665"/>
          </a:xfrm>
          <a:prstGeom prst="rect">
            <a:avLst/>
          </a:prstGeom>
          <a:noFill/>
        </p:spPr>
        <p:txBody>
          <a:bodyPr wrap="square">
            <a:spAutoFit/>
          </a:bodyPr>
          <a:lstStyle/>
          <a:p>
            <a:r>
              <a:rPr lang="fr-FR" sz="2400" b="1" dirty="0" err="1"/>
              <a:t>Centering</a:t>
            </a:r>
            <a:r>
              <a:rPr lang="fr-FR" sz="2400" b="1" dirty="0"/>
              <a:t> / Tapping</a:t>
            </a:r>
          </a:p>
        </p:txBody>
      </p:sp>
      <p:sp>
        <p:nvSpPr>
          <p:cNvPr id="13" name="ZoneTexte 12">
            <a:extLst>
              <a:ext uri="{FF2B5EF4-FFF2-40B4-BE49-F238E27FC236}">
                <a16:creationId xmlns:a16="http://schemas.microsoft.com/office/drawing/2014/main" id="{3DA46CC0-76AB-4A0F-B996-100585C44507}"/>
              </a:ext>
            </a:extLst>
          </p:cNvPr>
          <p:cNvSpPr txBox="1"/>
          <p:nvPr/>
        </p:nvSpPr>
        <p:spPr>
          <a:xfrm>
            <a:off x="5000881" y="2269916"/>
            <a:ext cx="1637306" cy="461665"/>
          </a:xfrm>
          <a:prstGeom prst="rect">
            <a:avLst/>
          </a:prstGeom>
          <a:noFill/>
        </p:spPr>
        <p:txBody>
          <a:bodyPr wrap="square">
            <a:spAutoFit/>
          </a:bodyPr>
          <a:lstStyle/>
          <a:p>
            <a:r>
              <a:rPr lang="fr-FR" sz="2400" b="1" dirty="0"/>
              <a:t>Tapping</a:t>
            </a:r>
          </a:p>
        </p:txBody>
      </p:sp>
      <p:sp>
        <p:nvSpPr>
          <p:cNvPr id="15" name="ZoneTexte 14">
            <a:extLst>
              <a:ext uri="{FF2B5EF4-FFF2-40B4-BE49-F238E27FC236}">
                <a16:creationId xmlns:a16="http://schemas.microsoft.com/office/drawing/2014/main" id="{C377586A-F150-4FAD-A406-BDC5B67542B6}"/>
              </a:ext>
            </a:extLst>
          </p:cNvPr>
          <p:cNvSpPr txBox="1"/>
          <p:nvPr/>
        </p:nvSpPr>
        <p:spPr>
          <a:xfrm>
            <a:off x="623392" y="3774232"/>
            <a:ext cx="3024336" cy="461665"/>
          </a:xfrm>
          <a:prstGeom prst="rect">
            <a:avLst/>
          </a:prstGeom>
          <a:noFill/>
        </p:spPr>
        <p:txBody>
          <a:bodyPr wrap="square">
            <a:spAutoFit/>
          </a:bodyPr>
          <a:lstStyle/>
          <a:p>
            <a:r>
              <a:rPr lang="fr-FR" sz="2400" b="1" dirty="0" err="1"/>
              <a:t>Centering</a:t>
            </a:r>
            <a:r>
              <a:rPr lang="fr-FR" sz="2400" b="1" dirty="0"/>
              <a:t> / </a:t>
            </a:r>
            <a:r>
              <a:rPr lang="fr-FR" sz="2400" b="1" dirty="0" err="1"/>
              <a:t>Drilling</a:t>
            </a:r>
            <a:endParaRPr lang="fr-FR" sz="2400" b="1" dirty="0"/>
          </a:p>
        </p:txBody>
      </p:sp>
      <p:sp>
        <p:nvSpPr>
          <p:cNvPr id="16" name="ZoneTexte 15">
            <a:extLst>
              <a:ext uri="{FF2B5EF4-FFF2-40B4-BE49-F238E27FC236}">
                <a16:creationId xmlns:a16="http://schemas.microsoft.com/office/drawing/2014/main" id="{E1CC7A01-55F6-40EE-B90C-7615CC79785F}"/>
              </a:ext>
            </a:extLst>
          </p:cNvPr>
          <p:cNvSpPr txBox="1"/>
          <p:nvPr/>
        </p:nvSpPr>
        <p:spPr>
          <a:xfrm>
            <a:off x="8725787" y="2227016"/>
            <a:ext cx="2721742" cy="584775"/>
          </a:xfrm>
          <a:prstGeom prst="rect">
            <a:avLst/>
          </a:prstGeom>
          <a:noFill/>
        </p:spPr>
        <p:txBody>
          <a:bodyPr wrap="square">
            <a:spAutoFit/>
          </a:bodyPr>
          <a:lstStyle/>
          <a:p>
            <a:r>
              <a:rPr lang="fr-FR" sz="1600" dirty="0">
                <a:solidFill>
                  <a:schemeClr val="tx1">
                    <a:lumMod val="75000"/>
                    <a:lumOff val="25000"/>
                  </a:schemeClr>
                </a:solidFill>
              </a:rPr>
              <a:t>Management of the 4th point of a </a:t>
            </a:r>
            <a:r>
              <a:rPr lang="fr-FR" sz="1600" dirty="0" err="1">
                <a:solidFill>
                  <a:schemeClr val="tx1">
                    <a:lumMod val="75000"/>
                    <a:lumOff val="25000"/>
                  </a:schemeClr>
                </a:solidFill>
              </a:rPr>
              <a:t>level</a:t>
            </a:r>
            <a:r>
              <a:rPr lang="fr-FR" sz="1600" dirty="0">
                <a:solidFill>
                  <a:schemeClr val="tx1">
                    <a:lumMod val="75000"/>
                    <a:lumOff val="25000"/>
                  </a:schemeClr>
                </a:solidFill>
              </a:rPr>
              <a:t> drill has been </a:t>
            </a:r>
            <a:r>
              <a:rPr lang="fr-FR" sz="1600" dirty="0" err="1">
                <a:solidFill>
                  <a:schemeClr val="tx1">
                    <a:lumMod val="75000"/>
                    <a:lumOff val="25000"/>
                  </a:schemeClr>
                </a:solidFill>
              </a:rPr>
              <a:t>added</a:t>
            </a:r>
            <a:r>
              <a:rPr lang="fr-FR" sz="1600" dirty="0">
                <a:solidFill>
                  <a:schemeClr val="tx1">
                    <a:lumMod val="75000"/>
                    <a:lumOff val="25000"/>
                  </a:schemeClr>
                </a:solidFill>
              </a:rPr>
              <a:t>.</a:t>
            </a:r>
          </a:p>
        </p:txBody>
      </p:sp>
      <p:sp>
        <p:nvSpPr>
          <p:cNvPr id="17" name="ZoneTexte 16">
            <a:extLst>
              <a:ext uri="{FF2B5EF4-FFF2-40B4-BE49-F238E27FC236}">
                <a16:creationId xmlns:a16="http://schemas.microsoft.com/office/drawing/2014/main" id="{E1DC4F5A-069C-4FCE-BAA3-6880A63C01CA}"/>
              </a:ext>
            </a:extLst>
          </p:cNvPr>
          <p:cNvSpPr txBox="1"/>
          <p:nvPr/>
        </p:nvSpPr>
        <p:spPr>
          <a:xfrm>
            <a:off x="8725787" y="1703749"/>
            <a:ext cx="1540984" cy="461665"/>
          </a:xfrm>
          <a:prstGeom prst="rect">
            <a:avLst/>
          </a:prstGeom>
          <a:noFill/>
        </p:spPr>
        <p:txBody>
          <a:bodyPr wrap="square">
            <a:spAutoFit/>
          </a:bodyPr>
          <a:lstStyle/>
          <a:p>
            <a:r>
              <a:rPr lang="fr-FR" sz="2400" b="1" dirty="0" err="1"/>
              <a:t>Drilling</a:t>
            </a:r>
            <a:endParaRPr lang="fr-FR" sz="2400" b="1" dirty="0"/>
          </a:p>
        </p:txBody>
      </p:sp>
      <p:sp>
        <p:nvSpPr>
          <p:cNvPr id="18" name="Title 1">
            <a:extLst>
              <a:ext uri="{FF2B5EF4-FFF2-40B4-BE49-F238E27FC236}">
                <a16:creationId xmlns:a16="http://schemas.microsoft.com/office/drawing/2014/main" id="{9BDAC7C9-2E7C-42A2-95BC-42CCCCA20C56}"/>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9" name="ZoneTexte 18">
            <a:extLst>
              <a:ext uri="{FF2B5EF4-FFF2-40B4-BE49-F238E27FC236}">
                <a16:creationId xmlns:a16="http://schemas.microsoft.com/office/drawing/2014/main" id="{C6AFA87A-02F0-42A2-9646-BF30D6B2C18F}"/>
              </a:ext>
            </a:extLst>
          </p:cNvPr>
          <p:cNvSpPr txBox="1"/>
          <p:nvPr/>
        </p:nvSpPr>
        <p:spPr>
          <a:xfrm>
            <a:off x="335360" y="837857"/>
            <a:ext cx="2960290" cy="646331"/>
          </a:xfrm>
          <a:prstGeom prst="rect">
            <a:avLst/>
          </a:prstGeom>
          <a:noFill/>
        </p:spPr>
        <p:txBody>
          <a:bodyPr wrap="square" rtlCol="0">
            <a:spAutoFit/>
          </a:bodyPr>
          <a:lstStyle/>
          <a:p>
            <a:r>
              <a:rPr lang="fr-FR" sz="3600" dirty="0" err="1">
                <a:latin typeface="+mn-lt"/>
              </a:rPr>
              <a:t>Turning</a:t>
            </a:r>
            <a:endParaRPr lang="fr-FR" sz="3600" dirty="0">
              <a:latin typeface="+mn-lt"/>
            </a:endParaRPr>
          </a:p>
        </p:txBody>
      </p:sp>
    </p:spTree>
    <p:extLst>
      <p:ext uri="{BB962C8B-B14F-4D97-AF65-F5344CB8AC3E}">
        <p14:creationId xmlns:p14="http://schemas.microsoft.com/office/powerpoint/2010/main" val="1471810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763E4E20-0B7F-41A9-8327-2851292393D4}"/>
              </a:ext>
            </a:extLst>
          </p:cNvPr>
          <p:cNvSpPr txBox="1"/>
          <p:nvPr/>
        </p:nvSpPr>
        <p:spPr>
          <a:xfrm>
            <a:off x="551385" y="2120831"/>
            <a:ext cx="4130926" cy="830997"/>
          </a:xfrm>
          <a:prstGeom prst="rect">
            <a:avLst/>
          </a:prstGeom>
          <a:noFill/>
        </p:spPr>
        <p:txBody>
          <a:bodyPr wrap="square" rtlCol="0">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parameter</a:t>
            </a:r>
            <a:r>
              <a:rPr lang="fr-FR" sz="1600" dirty="0">
                <a:solidFill>
                  <a:schemeClr val="tx1">
                    <a:lumMod val="75000"/>
                    <a:lumOff val="25000"/>
                  </a:schemeClr>
                </a:solidFill>
              </a:rPr>
              <a:t>, </a:t>
            </a:r>
            <a:r>
              <a:rPr lang="fr-FR" sz="1600" dirty="0" err="1">
                <a:solidFill>
                  <a:schemeClr val="tx1">
                    <a:lumMod val="75000"/>
                    <a:lumOff val="25000"/>
                  </a:schemeClr>
                </a:solidFill>
              </a:rPr>
              <a:t>dedicated</a:t>
            </a:r>
            <a:r>
              <a:rPr lang="fr-FR" sz="1600" dirty="0">
                <a:solidFill>
                  <a:schemeClr val="tx1">
                    <a:lumMod val="75000"/>
                    <a:lumOff val="25000"/>
                  </a:schemeClr>
                </a:solidFill>
              </a:rPr>
              <a:t> to </a:t>
            </a:r>
            <a:r>
              <a:rPr lang="fr-FR" sz="1600" dirty="0" err="1">
                <a:solidFill>
                  <a:schemeClr val="tx1">
                    <a:lumMod val="75000"/>
                    <a:lumOff val="25000"/>
                  </a:schemeClr>
                </a:solidFill>
              </a:rPr>
              <a:t>swiss</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b="1" dirty="0" err="1">
                <a:solidFill>
                  <a:schemeClr val="tx1">
                    <a:lumMod val="75000"/>
                    <a:lumOff val="25000"/>
                  </a:schemeClr>
                </a:solidFill>
              </a:rPr>
              <a:t>Deburring</a:t>
            </a:r>
            <a:r>
              <a:rPr lang="fr-FR" sz="1600" b="1" dirty="0">
                <a:solidFill>
                  <a:schemeClr val="tx1">
                    <a:lumMod val="75000"/>
                    <a:lumOff val="25000"/>
                  </a:schemeClr>
                </a:solidFill>
              </a:rPr>
              <a:t> </a:t>
            </a:r>
            <a:r>
              <a:rPr lang="fr-FR" sz="1600" b="1" dirty="0" err="1">
                <a:solidFill>
                  <a:schemeClr val="tx1">
                    <a:lumMod val="75000"/>
                    <a:lumOff val="25000"/>
                  </a:schemeClr>
                </a:solidFill>
              </a:rPr>
              <a:t>length</a:t>
            </a:r>
            <a:r>
              <a:rPr lang="fr-FR" sz="1600" b="1"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useful</a:t>
            </a:r>
            <a:r>
              <a:rPr lang="fr-FR" sz="1600" dirty="0">
                <a:solidFill>
                  <a:schemeClr val="tx1">
                    <a:lumMod val="75000"/>
                    <a:lumOff val="25000"/>
                  </a:schemeClr>
                </a:solidFill>
              </a:rPr>
              <a:t> to </a:t>
            </a:r>
            <a:r>
              <a:rPr lang="fr-FR" sz="1600" b="1" dirty="0" err="1">
                <a:solidFill>
                  <a:schemeClr val="tx1">
                    <a:lumMod val="75000"/>
                    <a:lumOff val="25000"/>
                  </a:schemeClr>
                </a:solidFill>
              </a:rPr>
              <a:t>cut</a:t>
            </a:r>
            <a:r>
              <a:rPr lang="fr-FR" sz="1600" b="1" dirty="0">
                <a:solidFill>
                  <a:schemeClr val="tx1">
                    <a:lumMod val="75000"/>
                    <a:lumOff val="25000"/>
                  </a:schemeClr>
                </a:solidFill>
              </a:rPr>
              <a:t> the chip </a:t>
            </a:r>
            <a:r>
              <a:rPr lang="fr-FR" sz="1600" dirty="0">
                <a:solidFill>
                  <a:schemeClr val="tx1">
                    <a:lumMod val="75000"/>
                    <a:lumOff val="25000"/>
                  </a:schemeClr>
                </a:solidFill>
              </a:rPr>
              <a:t>on the bar to </a:t>
            </a:r>
            <a:r>
              <a:rPr lang="fr-FR" sz="1600" b="1" dirty="0" err="1">
                <a:solidFill>
                  <a:schemeClr val="tx1">
                    <a:lumMod val="75000"/>
                    <a:lumOff val="25000"/>
                  </a:schemeClr>
                </a:solidFill>
              </a:rPr>
              <a:t>avoid</a:t>
            </a:r>
            <a:r>
              <a:rPr lang="fr-FR" sz="1600" b="1" dirty="0">
                <a:solidFill>
                  <a:schemeClr val="tx1">
                    <a:lumMod val="75000"/>
                    <a:lumOff val="25000"/>
                  </a:schemeClr>
                </a:solidFill>
              </a:rPr>
              <a:t> </a:t>
            </a:r>
            <a:r>
              <a:rPr lang="fr-FR" sz="1600" b="1" dirty="0" err="1">
                <a:solidFill>
                  <a:schemeClr val="tx1">
                    <a:lumMod val="75000"/>
                    <a:lumOff val="25000"/>
                  </a:schemeClr>
                </a:solidFill>
              </a:rPr>
              <a:t>injuring</a:t>
            </a:r>
            <a:r>
              <a:rPr lang="fr-FR" sz="1600" b="1" dirty="0">
                <a:solidFill>
                  <a:schemeClr val="tx1">
                    <a:lumMod val="75000"/>
                    <a:lumOff val="25000"/>
                  </a:schemeClr>
                </a:solidFill>
              </a:rPr>
              <a:t> the guide bush</a:t>
            </a:r>
            <a:r>
              <a:rPr lang="fr-FR" sz="1600" dirty="0">
                <a:solidFill>
                  <a:schemeClr val="tx1">
                    <a:lumMod val="75000"/>
                    <a:lumOff val="25000"/>
                  </a:schemeClr>
                </a:solidFill>
              </a:rPr>
              <a:t>.</a:t>
            </a:r>
          </a:p>
        </p:txBody>
      </p:sp>
      <p:sp>
        <p:nvSpPr>
          <p:cNvPr id="10" name="ZoneTexte 9">
            <a:extLst>
              <a:ext uri="{FF2B5EF4-FFF2-40B4-BE49-F238E27FC236}">
                <a16:creationId xmlns:a16="http://schemas.microsoft.com/office/drawing/2014/main" id="{A963CA25-521E-4FED-9F00-BC4FD44D85B4}"/>
              </a:ext>
            </a:extLst>
          </p:cNvPr>
          <p:cNvSpPr txBox="1"/>
          <p:nvPr/>
        </p:nvSpPr>
        <p:spPr>
          <a:xfrm>
            <a:off x="2915641" y="1593802"/>
            <a:ext cx="936104" cy="369332"/>
          </a:xfrm>
          <a:prstGeom prst="rect">
            <a:avLst/>
          </a:prstGeom>
          <a:noFill/>
          <a:ln w="28575">
            <a:solidFill>
              <a:srgbClr val="C00000"/>
            </a:solidFill>
          </a:ln>
        </p:spPr>
        <p:txBody>
          <a:bodyPr wrap="square" rtlCol="0">
            <a:spAutoFit/>
          </a:bodyPr>
          <a:lstStyle/>
          <a:p>
            <a:r>
              <a:rPr lang="fr-FR" dirty="0"/>
              <a:t>14098</a:t>
            </a:r>
          </a:p>
        </p:txBody>
      </p:sp>
      <p:sp>
        <p:nvSpPr>
          <p:cNvPr id="13" name="ZoneTexte 12">
            <a:extLst>
              <a:ext uri="{FF2B5EF4-FFF2-40B4-BE49-F238E27FC236}">
                <a16:creationId xmlns:a16="http://schemas.microsoft.com/office/drawing/2014/main" id="{229DDB40-BDC0-411E-A438-A9EEB7565220}"/>
              </a:ext>
            </a:extLst>
          </p:cNvPr>
          <p:cNvSpPr txBox="1"/>
          <p:nvPr/>
        </p:nvSpPr>
        <p:spPr>
          <a:xfrm>
            <a:off x="551385" y="1535395"/>
            <a:ext cx="1697829" cy="461665"/>
          </a:xfrm>
          <a:prstGeom prst="rect">
            <a:avLst/>
          </a:prstGeom>
          <a:noFill/>
        </p:spPr>
        <p:txBody>
          <a:bodyPr wrap="square">
            <a:spAutoFit/>
          </a:bodyPr>
          <a:lstStyle/>
          <a:p>
            <a:r>
              <a:rPr lang="fr-FR" sz="2400" b="1" dirty="0" err="1"/>
              <a:t>Roughing</a:t>
            </a:r>
            <a:endParaRPr lang="fr-FR" sz="2400" b="1" dirty="0"/>
          </a:p>
        </p:txBody>
      </p:sp>
      <p:sp>
        <p:nvSpPr>
          <p:cNvPr id="15" name="Title 1">
            <a:extLst>
              <a:ext uri="{FF2B5EF4-FFF2-40B4-BE49-F238E27FC236}">
                <a16:creationId xmlns:a16="http://schemas.microsoft.com/office/drawing/2014/main" id="{47BF1EA9-3E4E-4A20-8450-A6281C4838F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4C77F30F-1152-4F45-B8D8-D1BA19A2A5A7}"/>
              </a:ext>
            </a:extLst>
          </p:cNvPr>
          <p:cNvSpPr txBox="1"/>
          <p:nvPr/>
        </p:nvSpPr>
        <p:spPr>
          <a:xfrm>
            <a:off x="335359" y="837857"/>
            <a:ext cx="5160565" cy="646331"/>
          </a:xfrm>
          <a:prstGeom prst="rect">
            <a:avLst/>
          </a:prstGeom>
          <a:noFill/>
        </p:spPr>
        <p:txBody>
          <a:bodyPr wrap="square" rtlCol="0">
            <a:spAutoFit/>
          </a:bodyPr>
          <a:lstStyle/>
          <a:p>
            <a:r>
              <a:rPr lang="fr-FR" sz="3600" dirty="0" err="1">
                <a:latin typeface="+mn-lt"/>
              </a:rPr>
              <a:t>Turning</a:t>
            </a:r>
            <a:r>
              <a:rPr lang="fr-FR" sz="3600" dirty="0">
                <a:latin typeface="+mn-lt"/>
              </a:rPr>
              <a:t> / </a:t>
            </a:r>
            <a:r>
              <a:rPr lang="fr-FR" sz="3600" dirty="0" err="1">
                <a:latin typeface="+mn-lt"/>
              </a:rPr>
              <a:t>Swiss</a:t>
            </a:r>
            <a:r>
              <a:rPr lang="fr-FR" sz="3600" dirty="0">
                <a:latin typeface="+mn-lt"/>
              </a:rPr>
              <a:t> </a:t>
            </a:r>
            <a:r>
              <a:rPr lang="fr-FR" sz="3600" dirty="0" err="1">
                <a:latin typeface="+mn-lt"/>
              </a:rPr>
              <a:t>Machining</a:t>
            </a:r>
            <a:endParaRPr lang="fr-FR" sz="3600" dirty="0">
              <a:latin typeface="+mn-lt"/>
            </a:endParaRPr>
          </a:p>
        </p:txBody>
      </p:sp>
      <p:sp>
        <p:nvSpPr>
          <p:cNvPr id="14" name="ZoneTexte 13">
            <a:extLst>
              <a:ext uri="{FF2B5EF4-FFF2-40B4-BE49-F238E27FC236}">
                <a16:creationId xmlns:a16="http://schemas.microsoft.com/office/drawing/2014/main" id="{25F39BE9-2A75-472C-A24A-E2A77B7DEC2F}"/>
              </a:ext>
            </a:extLst>
          </p:cNvPr>
          <p:cNvSpPr txBox="1"/>
          <p:nvPr/>
        </p:nvSpPr>
        <p:spPr>
          <a:xfrm>
            <a:off x="6522050" y="4961126"/>
            <a:ext cx="1697829" cy="461665"/>
          </a:xfrm>
          <a:prstGeom prst="rect">
            <a:avLst/>
          </a:prstGeom>
          <a:noFill/>
        </p:spPr>
        <p:txBody>
          <a:bodyPr wrap="square">
            <a:spAutoFit/>
          </a:bodyPr>
          <a:lstStyle/>
          <a:p>
            <a:r>
              <a:rPr lang="fr-FR" sz="2400" b="1" dirty="0"/>
              <a:t>Synchro</a:t>
            </a:r>
          </a:p>
        </p:txBody>
      </p:sp>
      <p:sp>
        <p:nvSpPr>
          <p:cNvPr id="2" name="ZoneTexte 1">
            <a:extLst>
              <a:ext uri="{FF2B5EF4-FFF2-40B4-BE49-F238E27FC236}">
                <a16:creationId xmlns:a16="http://schemas.microsoft.com/office/drawing/2014/main" id="{77DA9E70-3CE1-4133-8F65-F80C9B5CFCFE}"/>
              </a:ext>
            </a:extLst>
          </p:cNvPr>
          <p:cNvSpPr txBox="1"/>
          <p:nvPr/>
        </p:nvSpPr>
        <p:spPr>
          <a:xfrm>
            <a:off x="6522050" y="5477641"/>
            <a:ext cx="4822889" cy="584775"/>
          </a:xfrm>
          <a:prstGeom prst="rect">
            <a:avLst/>
          </a:prstGeom>
          <a:noFill/>
        </p:spPr>
        <p:txBody>
          <a:bodyPr wrap="square" rtlCol="0">
            <a:spAutoFit/>
          </a:bodyPr>
          <a:lstStyle/>
          <a:p>
            <a:r>
              <a:rPr lang="fr-FR" sz="1600" dirty="0">
                <a:solidFill>
                  <a:schemeClr val="tx1">
                    <a:lumMod val="75000"/>
                    <a:lumOff val="25000"/>
                  </a:schemeClr>
                </a:solidFill>
              </a:rPr>
              <a:t>New Techno cycle to </a:t>
            </a:r>
            <a:r>
              <a:rPr lang="fr-FR" sz="1600" dirty="0" err="1">
                <a:solidFill>
                  <a:schemeClr val="tx1">
                    <a:lumMod val="75000"/>
                    <a:lumOff val="25000"/>
                  </a:schemeClr>
                </a:solidFill>
              </a:rPr>
              <a:t>define</a:t>
            </a:r>
            <a:r>
              <a:rPr lang="fr-FR" sz="1600" dirty="0">
                <a:solidFill>
                  <a:schemeClr val="tx1">
                    <a:lumMod val="75000"/>
                    <a:lumOff val="25000"/>
                  </a:schemeClr>
                </a:solidFill>
              </a:rPr>
              <a:t> synchro </a:t>
            </a:r>
            <a:r>
              <a:rPr lang="fr-FR" sz="1600" dirty="0" err="1">
                <a:solidFill>
                  <a:schemeClr val="tx1">
                    <a:lumMod val="75000"/>
                    <a:lumOff val="25000"/>
                  </a:schemeClr>
                </a:solidFill>
              </a:rPr>
              <a:t>between</a:t>
            </a:r>
            <a:r>
              <a:rPr lang="fr-FR" sz="1600" dirty="0">
                <a:solidFill>
                  <a:schemeClr val="tx1">
                    <a:lumMod val="75000"/>
                    <a:lumOff val="25000"/>
                  </a:schemeClr>
                </a:solidFill>
              </a:rPr>
              <a:t> 2 cycles. More flexible and </a:t>
            </a:r>
            <a:r>
              <a:rPr lang="fr-FR" sz="1600" dirty="0" err="1">
                <a:solidFill>
                  <a:schemeClr val="tx1">
                    <a:lumMod val="75000"/>
                    <a:lumOff val="25000"/>
                  </a:schemeClr>
                </a:solidFill>
              </a:rPr>
              <a:t>easy</a:t>
            </a:r>
            <a:r>
              <a:rPr lang="fr-FR" sz="1600" dirty="0">
                <a:solidFill>
                  <a:schemeClr val="tx1">
                    <a:lumMod val="75000"/>
                    <a:lumOff val="25000"/>
                  </a:schemeClr>
                </a:solidFill>
              </a:rPr>
              <a:t> to use </a:t>
            </a:r>
            <a:r>
              <a:rPr lang="fr-FR" sz="1600" dirty="0" err="1">
                <a:solidFill>
                  <a:schemeClr val="tx1">
                    <a:lumMod val="75000"/>
                    <a:lumOff val="25000"/>
                  </a:schemeClr>
                </a:solidFill>
              </a:rPr>
              <a:t>than</a:t>
            </a:r>
            <a:r>
              <a:rPr lang="fr-FR" sz="1600" dirty="0">
                <a:solidFill>
                  <a:schemeClr val="tx1">
                    <a:lumMod val="75000"/>
                    <a:lumOff val="25000"/>
                  </a:schemeClr>
                </a:solidFill>
              </a:rPr>
              <a:t> the Synchro </a:t>
            </a:r>
            <a:r>
              <a:rPr lang="fr-FR" sz="1600" dirty="0" err="1">
                <a:solidFill>
                  <a:schemeClr val="tx1">
                    <a:lumMod val="75000"/>
                    <a:lumOff val="25000"/>
                  </a:schemeClr>
                </a:solidFill>
              </a:rPr>
              <a:t>diagram</a:t>
            </a:r>
            <a:r>
              <a:rPr lang="fr-FR" sz="1600" dirty="0">
                <a:solidFill>
                  <a:schemeClr val="tx1">
                    <a:lumMod val="75000"/>
                    <a:lumOff val="25000"/>
                  </a:schemeClr>
                </a:solidFill>
              </a:rPr>
              <a:t>.</a:t>
            </a:r>
          </a:p>
        </p:txBody>
      </p:sp>
      <p:pic>
        <p:nvPicPr>
          <p:cNvPr id="4" name="Image 3">
            <a:extLst>
              <a:ext uri="{FF2B5EF4-FFF2-40B4-BE49-F238E27FC236}">
                <a16:creationId xmlns:a16="http://schemas.microsoft.com/office/drawing/2014/main" id="{B3845C4F-9837-4015-BDDE-E98EB0C94F96}"/>
              </a:ext>
            </a:extLst>
          </p:cNvPr>
          <p:cNvPicPr>
            <a:picLocks noChangeAspect="1"/>
          </p:cNvPicPr>
          <p:nvPr/>
        </p:nvPicPr>
        <p:blipFill>
          <a:blip r:embed="rId3"/>
          <a:stretch>
            <a:fillRect/>
          </a:stretch>
        </p:blipFill>
        <p:spPr>
          <a:xfrm>
            <a:off x="5083904" y="1741056"/>
            <a:ext cx="5017310" cy="2562447"/>
          </a:xfrm>
          <a:prstGeom prst="rect">
            <a:avLst/>
          </a:prstGeom>
        </p:spPr>
      </p:pic>
      <p:pic>
        <p:nvPicPr>
          <p:cNvPr id="6" name="Image 5">
            <a:extLst>
              <a:ext uri="{FF2B5EF4-FFF2-40B4-BE49-F238E27FC236}">
                <a16:creationId xmlns:a16="http://schemas.microsoft.com/office/drawing/2014/main" id="{1F147872-025F-4F20-B000-113227BCBC1C}"/>
              </a:ext>
            </a:extLst>
          </p:cNvPr>
          <p:cNvPicPr>
            <a:picLocks noChangeAspect="1"/>
          </p:cNvPicPr>
          <p:nvPr/>
        </p:nvPicPr>
        <p:blipFill>
          <a:blip r:embed="rId4"/>
          <a:stretch>
            <a:fillRect/>
          </a:stretch>
        </p:blipFill>
        <p:spPr>
          <a:xfrm>
            <a:off x="335359" y="3429000"/>
            <a:ext cx="4346952" cy="3305934"/>
          </a:xfrm>
          <a:prstGeom prst="rect">
            <a:avLst/>
          </a:prstGeom>
        </p:spPr>
      </p:pic>
    </p:spTree>
    <p:extLst>
      <p:ext uri="{BB962C8B-B14F-4D97-AF65-F5344CB8AC3E}">
        <p14:creationId xmlns:p14="http://schemas.microsoft.com/office/powerpoint/2010/main" val="3940473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7" name="Image 6">
            <a:extLst>
              <a:ext uri="{FF2B5EF4-FFF2-40B4-BE49-F238E27FC236}">
                <a16:creationId xmlns:a16="http://schemas.microsoft.com/office/drawing/2014/main" id="{E9469EC3-B03F-49EC-B4CC-76AF5E452116}"/>
              </a:ext>
            </a:extLst>
          </p:cNvPr>
          <p:cNvPicPr>
            <a:picLocks noChangeAspect="1"/>
          </p:cNvPicPr>
          <p:nvPr/>
        </p:nvPicPr>
        <p:blipFill>
          <a:blip r:embed="rId3"/>
          <a:stretch>
            <a:fillRect/>
          </a:stretch>
        </p:blipFill>
        <p:spPr>
          <a:xfrm>
            <a:off x="490286" y="2298923"/>
            <a:ext cx="457200" cy="457200"/>
          </a:xfrm>
          <a:prstGeom prst="rect">
            <a:avLst/>
          </a:prstGeom>
        </p:spPr>
      </p:pic>
      <p:pic>
        <p:nvPicPr>
          <p:cNvPr id="9" name="Image 8">
            <a:extLst>
              <a:ext uri="{FF2B5EF4-FFF2-40B4-BE49-F238E27FC236}">
                <a16:creationId xmlns:a16="http://schemas.microsoft.com/office/drawing/2014/main" id="{3168F46F-526B-4AB1-9232-E7734C577F80}"/>
              </a:ext>
            </a:extLst>
          </p:cNvPr>
          <p:cNvPicPr>
            <a:picLocks noChangeAspect="1"/>
          </p:cNvPicPr>
          <p:nvPr/>
        </p:nvPicPr>
        <p:blipFill>
          <a:blip r:embed="rId4"/>
          <a:stretch>
            <a:fillRect/>
          </a:stretch>
        </p:blipFill>
        <p:spPr>
          <a:xfrm>
            <a:off x="541670" y="4277191"/>
            <a:ext cx="485775" cy="485775"/>
          </a:xfrm>
          <a:prstGeom prst="rect">
            <a:avLst/>
          </a:prstGeom>
        </p:spPr>
      </p:pic>
      <p:sp>
        <p:nvSpPr>
          <p:cNvPr id="10" name="ZoneTexte 9">
            <a:extLst>
              <a:ext uri="{FF2B5EF4-FFF2-40B4-BE49-F238E27FC236}">
                <a16:creationId xmlns:a16="http://schemas.microsoft.com/office/drawing/2014/main" id="{2AAAF473-0ED5-447A-BD57-62360CAA2EFC}"/>
              </a:ext>
            </a:extLst>
          </p:cNvPr>
          <p:cNvSpPr txBox="1"/>
          <p:nvPr/>
        </p:nvSpPr>
        <p:spPr>
          <a:xfrm>
            <a:off x="693737" y="2342809"/>
            <a:ext cx="2494631" cy="369332"/>
          </a:xfrm>
          <a:prstGeom prst="rect">
            <a:avLst/>
          </a:prstGeom>
          <a:noFill/>
        </p:spPr>
        <p:txBody>
          <a:bodyPr wrap="square">
            <a:spAutoFit/>
          </a:bodyPr>
          <a:lstStyle/>
          <a:p>
            <a:pPr lvl="1"/>
            <a:r>
              <a:rPr lang="fr-FR" b="1" dirty="0" err="1">
                <a:solidFill>
                  <a:schemeClr val="tx1">
                    <a:lumMod val="75000"/>
                    <a:lumOff val="25000"/>
                  </a:schemeClr>
                </a:solidFill>
              </a:rPr>
              <a:t>Form</a:t>
            </a:r>
            <a:r>
              <a:rPr lang="fr-FR" b="1" dirty="0">
                <a:solidFill>
                  <a:schemeClr val="tx1">
                    <a:lumMod val="75000"/>
                    <a:lumOff val="25000"/>
                  </a:schemeClr>
                </a:solidFill>
              </a:rPr>
              <a:t> </a:t>
            </a:r>
            <a:r>
              <a:rPr lang="fr-FR" b="1" dirty="0" err="1">
                <a:solidFill>
                  <a:schemeClr val="tx1">
                    <a:lumMod val="75000"/>
                    <a:lumOff val="25000"/>
                  </a:schemeClr>
                </a:solidFill>
              </a:rPr>
              <a:t>Finishing</a:t>
            </a:r>
            <a:endParaRPr lang="fr-FR" dirty="0">
              <a:solidFill>
                <a:schemeClr val="tx1">
                  <a:lumMod val="75000"/>
                  <a:lumOff val="25000"/>
                </a:schemeClr>
              </a:solidFill>
            </a:endParaRPr>
          </a:p>
        </p:txBody>
      </p:sp>
      <p:sp>
        <p:nvSpPr>
          <p:cNvPr id="11" name="ZoneTexte 10">
            <a:extLst>
              <a:ext uri="{FF2B5EF4-FFF2-40B4-BE49-F238E27FC236}">
                <a16:creationId xmlns:a16="http://schemas.microsoft.com/office/drawing/2014/main" id="{8286A79D-F516-40AD-9EC3-6F5F23A1005D}"/>
              </a:ext>
            </a:extLst>
          </p:cNvPr>
          <p:cNvSpPr txBox="1"/>
          <p:nvPr/>
        </p:nvSpPr>
        <p:spPr>
          <a:xfrm>
            <a:off x="784558" y="4326242"/>
            <a:ext cx="2001337" cy="369332"/>
          </a:xfrm>
          <a:prstGeom prst="rect">
            <a:avLst/>
          </a:prstGeom>
          <a:noFill/>
        </p:spPr>
        <p:txBody>
          <a:bodyPr wrap="square">
            <a:spAutoFit/>
          </a:bodyPr>
          <a:lstStyle/>
          <a:p>
            <a:pPr lvl="1"/>
            <a:r>
              <a:rPr lang="fr-FR" b="1" dirty="0" err="1">
                <a:solidFill>
                  <a:schemeClr val="tx1">
                    <a:lumMod val="75000"/>
                    <a:lumOff val="25000"/>
                  </a:schemeClr>
                </a:solidFill>
              </a:rPr>
              <a:t>Knurling</a:t>
            </a:r>
            <a:endParaRPr lang="fr-FR" b="1" dirty="0">
              <a:solidFill>
                <a:schemeClr val="tx1">
                  <a:lumMod val="75000"/>
                  <a:lumOff val="25000"/>
                </a:schemeClr>
              </a:solidFill>
            </a:endParaRPr>
          </a:p>
        </p:txBody>
      </p:sp>
      <p:sp>
        <p:nvSpPr>
          <p:cNvPr id="12" name="ZoneTexte 11">
            <a:extLst>
              <a:ext uri="{FF2B5EF4-FFF2-40B4-BE49-F238E27FC236}">
                <a16:creationId xmlns:a16="http://schemas.microsoft.com/office/drawing/2014/main" id="{B04C1867-0DE8-44EC-8C56-6D9DBD12DD37}"/>
              </a:ext>
            </a:extLst>
          </p:cNvPr>
          <p:cNvSpPr txBox="1"/>
          <p:nvPr/>
        </p:nvSpPr>
        <p:spPr>
          <a:xfrm>
            <a:off x="1176086" y="2732727"/>
            <a:ext cx="7783138" cy="1077218"/>
          </a:xfrm>
          <a:prstGeom prst="rect">
            <a:avLst/>
          </a:prstGeom>
          <a:noFill/>
        </p:spPr>
        <p:txBody>
          <a:bodyPr wrap="square">
            <a:spAutoFit/>
          </a:bodyPr>
          <a:lstStyle/>
          <a:p>
            <a:r>
              <a:rPr lang="fr-FR" sz="1600" dirty="0" err="1">
                <a:solidFill>
                  <a:schemeClr val="tx1">
                    <a:lumMod val="75000"/>
                    <a:lumOff val="25000"/>
                  </a:schemeClr>
                </a:solidFill>
              </a:rPr>
              <a:t>Finishing</a:t>
            </a:r>
            <a:r>
              <a:rPr lang="fr-FR" sz="1600" dirty="0">
                <a:solidFill>
                  <a:schemeClr val="tx1">
                    <a:lumMod val="75000"/>
                    <a:lumOff val="25000"/>
                  </a:schemeClr>
                </a:solidFill>
              </a:rPr>
              <a:t> </a:t>
            </a:r>
            <a:r>
              <a:rPr lang="fr-FR" sz="1600" dirty="0" err="1">
                <a:solidFill>
                  <a:schemeClr val="tx1">
                    <a:lumMod val="75000"/>
                    <a:lumOff val="25000"/>
                  </a:schemeClr>
                </a:solidFill>
              </a:rPr>
              <a:t>operation</a:t>
            </a:r>
            <a:r>
              <a:rPr lang="fr-FR" sz="1600" dirty="0">
                <a:solidFill>
                  <a:schemeClr val="tx1">
                    <a:lumMod val="75000"/>
                    <a:lumOff val="25000"/>
                  </a:schemeClr>
                </a:solidFill>
              </a:rPr>
              <a:t> </a:t>
            </a:r>
            <a:r>
              <a:rPr lang="fr-FR" sz="1600" dirty="0" err="1">
                <a:solidFill>
                  <a:schemeClr val="tx1">
                    <a:lumMod val="75000"/>
                    <a:lumOff val="25000"/>
                  </a:schemeClr>
                </a:solidFill>
              </a:rPr>
              <a:t>done</a:t>
            </a:r>
            <a:r>
              <a:rPr lang="fr-FR" sz="1600" dirty="0">
                <a:solidFill>
                  <a:schemeClr val="tx1">
                    <a:lumMod val="75000"/>
                    <a:lumOff val="25000"/>
                  </a:schemeClr>
                </a:solidFill>
              </a:rPr>
              <a:t> forming </a:t>
            </a:r>
            <a:r>
              <a:rPr lang="fr-FR" sz="1600" dirty="0" err="1">
                <a:solidFill>
                  <a:schemeClr val="tx1">
                    <a:lumMod val="75000"/>
                    <a:lumOff val="25000"/>
                  </a:schemeClr>
                </a:solidFill>
              </a:rPr>
              <a:t>tools</a:t>
            </a:r>
            <a:r>
              <a:rPr lang="fr-FR" sz="1600" dirty="0">
                <a:solidFill>
                  <a:schemeClr val="tx1">
                    <a:lumMod val="75000"/>
                    <a:lumOff val="25000"/>
                  </a:schemeClr>
                </a:solidFill>
              </a:rPr>
              <a:t>, </a:t>
            </a:r>
            <a:r>
              <a:rPr lang="fr-FR" sz="1600" dirty="0" err="1">
                <a:solidFill>
                  <a:schemeClr val="tx1">
                    <a:lumMod val="75000"/>
                    <a:lumOff val="25000"/>
                  </a:schemeClr>
                </a:solidFill>
              </a:rPr>
              <a:t>especially</a:t>
            </a:r>
            <a:r>
              <a:rPr lang="fr-FR" sz="1600" dirty="0">
                <a:solidFill>
                  <a:schemeClr val="tx1">
                    <a:lumMod val="75000"/>
                    <a:lumOff val="25000"/>
                  </a:schemeClr>
                </a:solidFill>
              </a:rPr>
              <a:t> for </a:t>
            </a:r>
            <a:r>
              <a:rPr lang="fr-FR" sz="1600" b="1" dirty="0">
                <a:solidFill>
                  <a:schemeClr val="tx1">
                    <a:lumMod val="75000"/>
                    <a:lumOff val="25000"/>
                  </a:schemeClr>
                </a:solidFill>
              </a:rPr>
              <a:t>Back </a:t>
            </a:r>
            <a:r>
              <a:rPr lang="fr-FR" sz="1600" b="1" dirty="0" err="1">
                <a:solidFill>
                  <a:schemeClr val="tx1">
                    <a:lumMod val="75000"/>
                    <a:lumOff val="25000"/>
                  </a:schemeClr>
                </a:solidFill>
              </a:rPr>
              <a:t>turning</a:t>
            </a:r>
            <a:r>
              <a:rPr lang="fr-FR" sz="1600" b="1" dirty="0">
                <a:solidFill>
                  <a:schemeClr val="tx1">
                    <a:lumMod val="75000"/>
                    <a:lumOff val="25000"/>
                  </a:schemeClr>
                </a:solidFill>
              </a:rPr>
              <a:t> </a:t>
            </a:r>
            <a:r>
              <a:rPr lang="fr-FR" sz="1600" b="1" dirty="0" err="1">
                <a:solidFill>
                  <a:schemeClr val="tx1">
                    <a:lumMod val="75000"/>
                    <a:lumOff val="25000"/>
                  </a:schemeClr>
                </a:solidFill>
              </a:rPr>
              <a:t>tools</a:t>
            </a:r>
            <a:r>
              <a:rPr lang="fr-FR" sz="1600" dirty="0">
                <a:solidFill>
                  <a:schemeClr val="tx1">
                    <a:lumMod val="75000"/>
                    <a:lumOff val="25000"/>
                  </a:schemeClr>
                </a:solidFill>
              </a:rPr>
              <a:t>. </a:t>
            </a:r>
          </a:p>
          <a:p>
            <a:r>
              <a:rPr lang="fr-FR" sz="1600" dirty="0">
                <a:solidFill>
                  <a:schemeClr val="tx1">
                    <a:lumMod val="75000"/>
                    <a:lumOff val="25000"/>
                  </a:schemeClr>
                </a:solidFill>
              </a:rPr>
              <a:t>*.</a:t>
            </a:r>
            <a:r>
              <a:rPr lang="fr-FR" sz="1600" dirty="0" err="1">
                <a:solidFill>
                  <a:schemeClr val="tx1">
                    <a:lumMod val="75000"/>
                    <a:lumOff val="25000"/>
                  </a:schemeClr>
                </a:solidFill>
              </a:rPr>
              <a:t>sym</a:t>
            </a:r>
            <a:r>
              <a:rPr lang="fr-FR" sz="1600" dirty="0">
                <a:solidFill>
                  <a:schemeClr val="tx1">
                    <a:lumMod val="75000"/>
                    <a:lumOff val="25000"/>
                  </a:schemeClr>
                </a:solidFill>
              </a:rPr>
              <a:t> and *.ouf </a:t>
            </a:r>
            <a:r>
              <a:rPr lang="fr-FR" sz="1600" dirty="0" err="1">
                <a:solidFill>
                  <a:schemeClr val="tx1">
                    <a:lumMod val="75000"/>
                    <a:lumOff val="25000"/>
                  </a:schemeClr>
                </a:solidFill>
              </a:rPr>
              <a:t>tools</a:t>
            </a:r>
            <a:r>
              <a:rPr lang="fr-FR" sz="1600" dirty="0">
                <a:solidFill>
                  <a:schemeClr val="tx1">
                    <a:lumMod val="75000"/>
                    <a:lumOff val="25000"/>
                  </a:schemeClr>
                </a:solidFill>
              </a:rPr>
              <a:t> can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used</a:t>
            </a:r>
            <a:r>
              <a:rPr lang="fr-FR" sz="1600" dirty="0">
                <a:solidFill>
                  <a:schemeClr val="tx1">
                    <a:lumMod val="75000"/>
                    <a:lumOff val="25000"/>
                  </a:schemeClr>
                </a:solidFill>
              </a:rPr>
              <a:t>.</a:t>
            </a:r>
          </a:p>
          <a:p>
            <a:r>
              <a:rPr lang="fr-FR" sz="1600" dirty="0">
                <a:solidFill>
                  <a:schemeClr val="tx1">
                    <a:lumMod val="75000"/>
                    <a:lumOff val="25000"/>
                  </a:schemeClr>
                </a:solidFill>
              </a:rPr>
              <a:t>*.ouf </a:t>
            </a:r>
            <a:r>
              <a:rPr lang="fr-FR" sz="1600" dirty="0" err="1">
                <a:solidFill>
                  <a:schemeClr val="tx1">
                    <a:lumMod val="75000"/>
                    <a:lumOff val="25000"/>
                  </a:schemeClr>
                </a:solidFill>
              </a:rPr>
              <a:t>is</a:t>
            </a:r>
            <a:r>
              <a:rPr lang="fr-FR" sz="1600" dirty="0">
                <a:solidFill>
                  <a:schemeClr val="tx1">
                    <a:lumMod val="75000"/>
                    <a:lumOff val="25000"/>
                  </a:schemeClr>
                </a:solidFill>
              </a:rPr>
              <a:t> a new format file to </a:t>
            </a:r>
            <a:r>
              <a:rPr lang="fr-FR" sz="1600" dirty="0" err="1">
                <a:solidFill>
                  <a:schemeClr val="tx1">
                    <a:lumMod val="75000"/>
                    <a:lumOff val="25000"/>
                  </a:schemeClr>
                </a:solidFill>
              </a:rPr>
              <a:t>draw</a:t>
            </a:r>
            <a:r>
              <a:rPr lang="fr-FR" sz="1600" dirty="0">
                <a:solidFill>
                  <a:schemeClr val="tx1">
                    <a:lumMod val="75000"/>
                    <a:lumOff val="25000"/>
                  </a:schemeClr>
                </a:solidFill>
              </a:rPr>
              <a:t> forming </a:t>
            </a:r>
            <a:r>
              <a:rPr lang="fr-FR" sz="1600" dirty="0" err="1">
                <a:solidFill>
                  <a:schemeClr val="tx1">
                    <a:lumMod val="75000"/>
                    <a:lumOff val="25000"/>
                  </a:schemeClr>
                </a:solidFill>
              </a:rPr>
              <a:t>tools</a:t>
            </a:r>
            <a:r>
              <a:rPr lang="fr-FR" sz="1600" dirty="0">
                <a:solidFill>
                  <a:schemeClr val="tx1">
                    <a:lumMod val="75000"/>
                    <a:lumOff val="25000"/>
                  </a:schemeClr>
                </a:solidFill>
              </a:rPr>
              <a:t> and </a:t>
            </a:r>
            <a:r>
              <a:rPr lang="fr-FR" sz="1600" dirty="0" err="1">
                <a:solidFill>
                  <a:schemeClr val="tx1">
                    <a:lumMod val="75000"/>
                    <a:lumOff val="25000"/>
                  </a:schemeClr>
                </a:solidFill>
              </a:rPr>
              <a:t>save</a:t>
            </a:r>
            <a:r>
              <a:rPr lang="fr-FR" sz="1600" dirty="0">
                <a:solidFill>
                  <a:schemeClr val="tx1">
                    <a:lumMod val="75000"/>
                    <a:lumOff val="25000"/>
                  </a:schemeClr>
                </a:solidFill>
              </a:rPr>
              <a:t> </a:t>
            </a:r>
            <a:r>
              <a:rPr lang="fr-FR" sz="1600" dirty="0" err="1">
                <a:solidFill>
                  <a:schemeClr val="tx1">
                    <a:lumMod val="75000"/>
                    <a:lumOff val="25000"/>
                  </a:schemeClr>
                </a:solidFill>
              </a:rPr>
              <a:t>them</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xml format.</a:t>
            </a:r>
          </a:p>
          <a:p>
            <a:r>
              <a:rPr lang="fr-FR" sz="1600" dirty="0" err="1">
                <a:solidFill>
                  <a:schemeClr val="tx1">
                    <a:lumMod val="75000"/>
                    <a:lumOff val="25000"/>
                  </a:schemeClr>
                </a:solidFill>
              </a:rPr>
              <a:t>Libraries</a:t>
            </a:r>
            <a:r>
              <a:rPr lang="fr-FR" sz="1600" dirty="0">
                <a:solidFill>
                  <a:schemeClr val="tx1">
                    <a:lumMod val="75000"/>
                    <a:lumOff val="25000"/>
                  </a:schemeClr>
                </a:solidFill>
              </a:rPr>
              <a:t> of ISCAR and KYOCERA </a:t>
            </a:r>
            <a:r>
              <a:rPr lang="fr-FR" sz="1600" dirty="0" err="1">
                <a:solidFill>
                  <a:schemeClr val="tx1">
                    <a:lumMod val="75000"/>
                    <a:lumOff val="25000"/>
                  </a:schemeClr>
                </a:solidFill>
              </a:rPr>
              <a:t>tools</a:t>
            </a:r>
            <a:r>
              <a:rPr lang="fr-FR" sz="1600" dirty="0">
                <a:solidFill>
                  <a:schemeClr val="tx1">
                    <a:lumMod val="75000"/>
                    <a:lumOff val="25000"/>
                  </a:schemeClr>
                </a:solidFill>
              </a:rPr>
              <a:t> are </a:t>
            </a:r>
            <a:r>
              <a:rPr lang="fr-FR" sz="1600" dirty="0" err="1">
                <a:solidFill>
                  <a:schemeClr val="tx1">
                    <a:lumMod val="75000"/>
                    <a:lumOff val="25000"/>
                  </a:schemeClr>
                </a:solidFill>
              </a:rPr>
              <a:t>available</a:t>
            </a:r>
            <a:r>
              <a:rPr lang="fr-FR" sz="1600" dirty="0">
                <a:solidFill>
                  <a:schemeClr val="tx1">
                    <a:lumMod val="75000"/>
                    <a:lumOff val="25000"/>
                  </a:schemeClr>
                </a:solidFill>
              </a:rPr>
              <a:t>.</a:t>
            </a:r>
          </a:p>
        </p:txBody>
      </p:sp>
      <p:sp>
        <p:nvSpPr>
          <p:cNvPr id="13" name="ZoneTexte 12">
            <a:extLst>
              <a:ext uri="{FF2B5EF4-FFF2-40B4-BE49-F238E27FC236}">
                <a16:creationId xmlns:a16="http://schemas.microsoft.com/office/drawing/2014/main" id="{2B88D14A-C990-44D3-A1F3-83A3E58AA47C}"/>
              </a:ext>
            </a:extLst>
          </p:cNvPr>
          <p:cNvSpPr txBox="1"/>
          <p:nvPr/>
        </p:nvSpPr>
        <p:spPr>
          <a:xfrm>
            <a:off x="1234474" y="4757162"/>
            <a:ext cx="5160005" cy="830997"/>
          </a:xfrm>
          <a:prstGeom prst="rect">
            <a:avLst/>
          </a:prstGeom>
          <a:noFill/>
        </p:spPr>
        <p:txBody>
          <a:bodyPr wrap="square">
            <a:spAutoFit/>
          </a:bodyPr>
          <a:lstStyle/>
          <a:p>
            <a:r>
              <a:rPr lang="fr-FR" sz="1600" dirty="0" err="1">
                <a:solidFill>
                  <a:schemeClr val="tx1">
                    <a:lumMod val="75000"/>
                    <a:lumOff val="25000"/>
                  </a:schemeClr>
                </a:solidFill>
              </a:rPr>
              <a:t>Knurling</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operation</a:t>
            </a:r>
            <a:r>
              <a:rPr lang="fr-FR" sz="1600" dirty="0">
                <a:solidFill>
                  <a:schemeClr val="tx1">
                    <a:lumMod val="75000"/>
                    <a:lumOff val="25000"/>
                  </a:schemeClr>
                </a:solidFill>
              </a:rPr>
              <a:t> </a:t>
            </a:r>
            <a:r>
              <a:rPr lang="fr-FR" sz="1600" dirty="0" err="1">
                <a:solidFill>
                  <a:schemeClr val="tx1">
                    <a:lumMod val="75000"/>
                    <a:lumOff val="25000"/>
                  </a:schemeClr>
                </a:solidFill>
              </a:rPr>
              <a:t>that</a:t>
            </a:r>
            <a:r>
              <a:rPr lang="fr-FR" sz="1600" dirty="0">
                <a:solidFill>
                  <a:schemeClr val="tx1">
                    <a:lumMod val="75000"/>
                    <a:lumOff val="25000"/>
                  </a:schemeClr>
                </a:solidFill>
              </a:rPr>
              <a:t> </a:t>
            </a:r>
            <a:r>
              <a:rPr lang="fr-FR" sz="1600" dirty="0" err="1">
                <a:solidFill>
                  <a:schemeClr val="tx1">
                    <a:lumMod val="75000"/>
                    <a:lumOff val="25000"/>
                  </a:schemeClr>
                </a:solidFill>
              </a:rPr>
              <a:t>consists</a:t>
            </a:r>
            <a:r>
              <a:rPr lang="fr-FR" sz="1600" dirty="0">
                <a:solidFill>
                  <a:schemeClr val="tx1">
                    <a:lumMod val="75000"/>
                    <a:lumOff val="25000"/>
                  </a:schemeClr>
                </a:solidFill>
              </a:rPr>
              <a:t> in </a:t>
            </a:r>
            <a:r>
              <a:rPr lang="fr-FR" sz="1600" dirty="0" err="1">
                <a:solidFill>
                  <a:schemeClr val="tx1">
                    <a:lumMod val="75000"/>
                    <a:lumOff val="25000"/>
                  </a:schemeClr>
                </a:solidFill>
              </a:rPr>
              <a:t>creating</a:t>
            </a:r>
            <a:r>
              <a:rPr lang="fr-FR" sz="1600" dirty="0">
                <a:solidFill>
                  <a:schemeClr val="tx1">
                    <a:lumMod val="75000"/>
                    <a:lumOff val="25000"/>
                  </a:schemeClr>
                </a:solidFill>
              </a:rPr>
              <a:t> </a:t>
            </a:r>
            <a:r>
              <a:rPr lang="fr-FR" sz="1600" b="1" dirty="0">
                <a:solidFill>
                  <a:schemeClr val="tx1">
                    <a:lumMod val="75000"/>
                    <a:lumOff val="25000"/>
                  </a:schemeClr>
                </a:solidFill>
              </a:rPr>
              <a:t>combination of horizontal, vertical or </a:t>
            </a:r>
            <a:r>
              <a:rPr lang="fr-FR" sz="1600" b="1" dirty="0" err="1">
                <a:solidFill>
                  <a:schemeClr val="tx1">
                    <a:lumMod val="75000"/>
                    <a:lumOff val="25000"/>
                  </a:schemeClr>
                </a:solidFill>
              </a:rPr>
              <a:t>crossing</a:t>
            </a:r>
            <a:r>
              <a:rPr lang="fr-FR" sz="1600" b="1" dirty="0">
                <a:solidFill>
                  <a:schemeClr val="tx1">
                    <a:lumMod val="75000"/>
                    <a:lumOff val="25000"/>
                  </a:schemeClr>
                </a:solidFill>
              </a:rPr>
              <a:t> </a:t>
            </a:r>
            <a:r>
              <a:rPr lang="fr-FR" sz="1600" b="1" dirty="0" err="1">
                <a:solidFill>
                  <a:schemeClr val="tx1">
                    <a:lumMod val="75000"/>
                    <a:lumOff val="25000"/>
                  </a:schemeClr>
                </a:solidFill>
              </a:rPr>
              <a:t>lines</a:t>
            </a:r>
            <a:r>
              <a:rPr lang="fr-FR" sz="1600" dirty="0">
                <a:solidFill>
                  <a:schemeClr val="tx1">
                    <a:lumMod val="75000"/>
                    <a:lumOff val="25000"/>
                  </a:schemeClr>
                </a:solidFill>
              </a:rPr>
              <a:t> on the surface of </a:t>
            </a:r>
            <a:r>
              <a:rPr lang="fr-FR" sz="1600" dirty="0" err="1">
                <a:solidFill>
                  <a:schemeClr val="tx1">
                    <a:lumMod val="75000"/>
                    <a:lumOff val="25000"/>
                  </a:schemeClr>
                </a:solidFill>
              </a:rPr>
              <a:t>material</a:t>
            </a:r>
            <a:r>
              <a:rPr lang="fr-FR" sz="1600" dirty="0">
                <a:solidFill>
                  <a:schemeClr val="tx1">
                    <a:lumMod val="75000"/>
                    <a:lumOff val="25000"/>
                  </a:schemeClr>
                </a:solidFill>
              </a:rPr>
              <a:t>.</a:t>
            </a:r>
          </a:p>
        </p:txBody>
      </p:sp>
      <p:pic>
        <p:nvPicPr>
          <p:cNvPr id="15" name="Image 14">
            <a:extLst>
              <a:ext uri="{FF2B5EF4-FFF2-40B4-BE49-F238E27FC236}">
                <a16:creationId xmlns:a16="http://schemas.microsoft.com/office/drawing/2014/main" id="{398AB429-9DDF-4341-860C-B8295F616C62}"/>
              </a:ext>
            </a:extLst>
          </p:cNvPr>
          <p:cNvPicPr>
            <a:picLocks noChangeAspect="1"/>
          </p:cNvPicPr>
          <p:nvPr/>
        </p:nvPicPr>
        <p:blipFill>
          <a:blip r:embed="rId5"/>
          <a:stretch>
            <a:fillRect/>
          </a:stretch>
        </p:blipFill>
        <p:spPr>
          <a:xfrm rot="5400000">
            <a:off x="7470010" y="3457741"/>
            <a:ext cx="1983077" cy="3720081"/>
          </a:xfrm>
          <a:prstGeom prst="rect">
            <a:avLst/>
          </a:prstGeom>
        </p:spPr>
      </p:pic>
      <p:sp>
        <p:nvSpPr>
          <p:cNvPr id="16" name="ZoneTexte 15">
            <a:extLst>
              <a:ext uri="{FF2B5EF4-FFF2-40B4-BE49-F238E27FC236}">
                <a16:creationId xmlns:a16="http://schemas.microsoft.com/office/drawing/2014/main" id="{5F41EED5-D287-4152-B72A-B6E0CAB2183F}"/>
              </a:ext>
            </a:extLst>
          </p:cNvPr>
          <p:cNvSpPr txBox="1"/>
          <p:nvPr/>
        </p:nvSpPr>
        <p:spPr>
          <a:xfrm>
            <a:off x="4871864" y="1787223"/>
            <a:ext cx="1944216" cy="369332"/>
          </a:xfrm>
          <a:prstGeom prst="rect">
            <a:avLst/>
          </a:prstGeom>
          <a:noFill/>
          <a:ln w="28575">
            <a:solidFill>
              <a:srgbClr val="C00000"/>
            </a:solidFill>
          </a:ln>
        </p:spPr>
        <p:txBody>
          <a:bodyPr wrap="square" rtlCol="0">
            <a:spAutoFit/>
          </a:bodyPr>
          <a:lstStyle/>
          <a:p>
            <a:r>
              <a:rPr lang="fr-FR" dirty="0"/>
              <a:t>13924 </a:t>
            </a:r>
            <a:r>
              <a:rPr lang="fr-FR" dirty="0" err="1"/>
              <a:t>Saeilo</a:t>
            </a:r>
            <a:endParaRPr lang="fr-FR" dirty="0"/>
          </a:p>
        </p:txBody>
      </p:sp>
      <p:sp>
        <p:nvSpPr>
          <p:cNvPr id="18" name="ZoneTexte 17">
            <a:extLst>
              <a:ext uri="{FF2B5EF4-FFF2-40B4-BE49-F238E27FC236}">
                <a16:creationId xmlns:a16="http://schemas.microsoft.com/office/drawing/2014/main" id="{A038D2AA-7DF6-48EB-8A55-4C0A679E73BE}"/>
              </a:ext>
            </a:extLst>
          </p:cNvPr>
          <p:cNvSpPr txBox="1"/>
          <p:nvPr/>
        </p:nvSpPr>
        <p:spPr>
          <a:xfrm>
            <a:off x="551385" y="1535395"/>
            <a:ext cx="3024336" cy="461665"/>
          </a:xfrm>
          <a:prstGeom prst="rect">
            <a:avLst/>
          </a:prstGeom>
          <a:noFill/>
        </p:spPr>
        <p:txBody>
          <a:bodyPr wrap="square">
            <a:spAutoFit/>
          </a:bodyPr>
          <a:lstStyle/>
          <a:p>
            <a:r>
              <a:rPr lang="fr-FR" sz="2400" b="1" dirty="0"/>
              <a:t>4 new cycles</a:t>
            </a:r>
          </a:p>
        </p:txBody>
      </p:sp>
      <p:sp>
        <p:nvSpPr>
          <p:cNvPr id="19" name="Title 1">
            <a:extLst>
              <a:ext uri="{FF2B5EF4-FFF2-40B4-BE49-F238E27FC236}">
                <a16:creationId xmlns:a16="http://schemas.microsoft.com/office/drawing/2014/main" id="{E9F0E60D-B0BE-4659-8EC7-624A98BA7CD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0" name="ZoneTexte 19">
            <a:extLst>
              <a:ext uri="{FF2B5EF4-FFF2-40B4-BE49-F238E27FC236}">
                <a16:creationId xmlns:a16="http://schemas.microsoft.com/office/drawing/2014/main" id="{F0465B1B-C399-406C-8A09-F036AEB07F6E}"/>
              </a:ext>
            </a:extLst>
          </p:cNvPr>
          <p:cNvSpPr txBox="1"/>
          <p:nvPr/>
        </p:nvSpPr>
        <p:spPr>
          <a:xfrm>
            <a:off x="335359" y="837857"/>
            <a:ext cx="5160565" cy="646331"/>
          </a:xfrm>
          <a:prstGeom prst="rect">
            <a:avLst/>
          </a:prstGeom>
          <a:noFill/>
        </p:spPr>
        <p:txBody>
          <a:bodyPr wrap="square" rtlCol="0">
            <a:spAutoFit/>
          </a:bodyPr>
          <a:lstStyle/>
          <a:p>
            <a:r>
              <a:rPr lang="fr-FR" sz="3600" dirty="0" err="1">
                <a:latin typeface="+mn-lt"/>
              </a:rPr>
              <a:t>Turning</a:t>
            </a:r>
            <a:r>
              <a:rPr lang="fr-FR" sz="3600" dirty="0">
                <a:latin typeface="+mn-lt"/>
              </a:rPr>
              <a:t> / </a:t>
            </a:r>
            <a:r>
              <a:rPr lang="fr-FR" sz="3600" dirty="0" err="1">
                <a:latin typeface="+mn-lt"/>
              </a:rPr>
              <a:t>Swiss</a:t>
            </a:r>
            <a:r>
              <a:rPr lang="fr-FR" sz="3600" dirty="0">
                <a:latin typeface="+mn-lt"/>
              </a:rPr>
              <a:t> </a:t>
            </a:r>
            <a:r>
              <a:rPr lang="fr-FR" sz="3600" dirty="0" err="1">
                <a:latin typeface="+mn-lt"/>
              </a:rPr>
              <a:t>Machining</a:t>
            </a:r>
            <a:endParaRPr lang="fr-FR" sz="3600" dirty="0">
              <a:latin typeface="+mn-lt"/>
            </a:endParaRPr>
          </a:p>
        </p:txBody>
      </p:sp>
    </p:spTree>
    <p:extLst>
      <p:ext uri="{BB962C8B-B14F-4D97-AF65-F5344CB8AC3E}">
        <p14:creationId xmlns:p14="http://schemas.microsoft.com/office/powerpoint/2010/main" val="64042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7" name="Image 6">
            <a:extLst>
              <a:ext uri="{FF2B5EF4-FFF2-40B4-BE49-F238E27FC236}">
                <a16:creationId xmlns:a16="http://schemas.microsoft.com/office/drawing/2014/main" id="{78BCFAE4-5ED4-42B6-B775-2A3240382BE7}"/>
              </a:ext>
            </a:extLst>
          </p:cNvPr>
          <p:cNvPicPr>
            <a:picLocks noChangeAspect="1"/>
          </p:cNvPicPr>
          <p:nvPr/>
        </p:nvPicPr>
        <p:blipFill>
          <a:blip r:embed="rId3"/>
          <a:stretch>
            <a:fillRect/>
          </a:stretch>
        </p:blipFill>
        <p:spPr>
          <a:xfrm>
            <a:off x="465137" y="3542602"/>
            <a:ext cx="457200" cy="457200"/>
          </a:xfrm>
          <a:prstGeom prst="rect">
            <a:avLst/>
          </a:prstGeom>
        </p:spPr>
      </p:pic>
      <p:pic>
        <p:nvPicPr>
          <p:cNvPr id="9" name="Image 8">
            <a:extLst>
              <a:ext uri="{FF2B5EF4-FFF2-40B4-BE49-F238E27FC236}">
                <a16:creationId xmlns:a16="http://schemas.microsoft.com/office/drawing/2014/main" id="{13081B50-E417-4797-9080-A042676F9DB4}"/>
              </a:ext>
            </a:extLst>
          </p:cNvPr>
          <p:cNvPicPr>
            <a:picLocks noChangeAspect="1"/>
          </p:cNvPicPr>
          <p:nvPr/>
        </p:nvPicPr>
        <p:blipFill>
          <a:blip r:embed="rId4"/>
          <a:stretch>
            <a:fillRect/>
          </a:stretch>
        </p:blipFill>
        <p:spPr>
          <a:xfrm>
            <a:off x="544788" y="2261002"/>
            <a:ext cx="457200" cy="457200"/>
          </a:xfrm>
          <a:prstGeom prst="rect">
            <a:avLst/>
          </a:prstGeom>
        </p:spPr>
      </p:pic>
      <p:sp>
        <p:nvSpPr>
          <p:cNvPr id="10" name="ZoneTexte 9">
            <a:extLst>
              <a:ext uri="{FF2B5EF4-FFF2-40B4-BE49-F238E27FC236}">
                <a16:creationId xmlns:a16="http://schemas.microsoft.com/office/drawing/2014/main" id="{6EF51C5B-9474-40DD-ADF9-A3271816F243}"/>
              </a:ext>
            </a:extLst>
          </p:cNvPr>
          <p:cNvSpPr txBox="1"/>
          <p:nvPr/>
        </p:nvSpPr>
        <p:spPr>
          <a:xfrm>
            <a:off x="773388" y="2276872"/>
            <a:ext cx="2494631" cy="338554"/>
          </a:xfrm>
          <a:prstGeom prst="rect">
            <a:avLst/>
          </a:prstGeom>
          <a:noFill/>
        </p:spPr>
        <p:txBody>
          <a:bodyPr wrap="square">
            <a:spAutoFit/>
          </a:bodyPr>
          <a:lstStyle/>
          <a:p>
            <a:pPr lvl="1"/>
            <a:r>
              <a:rPr lang="fr-FR" sz="1600" b="1" dirty="0">
                <a:solidFill>
                  <a:schemeClr val="tx1">
                    <a:lumMod val="75000"/>
                    <a:lumOff val="25000"/>
                  </a:schemeClr>
                </a:solidFill>
              </a:rPr>
              <a:t>Die Threading</a:t>
            </a:r>
            <a:endParaRPr lang="fr-FR" sz="1600" dirty="0">
              <a:solidFill>
                <a:schemeClr val="tx1">
                  <a:lumMod val="75000"/>
                  <a:lumOff val="25000"/>
                </a:schemeClr>
              </a:solidFill>
            </a:endParaRPr>
          </a:p>
        </p:txBody>
      </p:sp>
      <p:sp>
        <p:nvSpPr>
          <p:cNvPr id="11" name="ZoneTexte 10">
            <a:extLst>
              <a:ext uri="{FF2B5EF4-FFF2-40B4-BE49-F238E27FC236}">
                <a16:creationId xmlns:a16="http://schemas.microsoft.com/office/drawing/2014/main" id="{7D6A8640-05B3-4A68-A1B1-B86AB3EE5BCF}"/>
              </a:ext>
            </a:extLst>
          </p:cNvPr>
          <p:cNvSpPr txBox="1"/>
          <p:nvPr/>
        </p:nvSpPr>
        <p:spPr>
          <a:xfrm>
            <a:off x="784558" y="3599455"/>
            <a:ext cx="2764758" cy="338554"/>
          </a:xfrm>
          <a:prstGeom prst="rect">
            <a:avLst/>
          </a:prstGeom>
          <a:noFill/>
        </p:spPr>
        <p:txBody>
          <a:bodyPr wrap="square">
            <a:spAutoFit/>
          </a:bodyPr>
          <a:lstStyle/>
          <a:p>
            <a:pPr lvl="1"/>
            <a:r>
              <a:rPr lang="fr-FR" sz="1600" b="1" dirty="0">
                <a:solidFill>
                  <a:schemeClr val="tx1">
                    <a:lumMod val="75000"/>
                    <a:lumOff val="25000"/>
                  </a:schemeClr>
                </a:solidFill>
              </a:rPr>
              <a:t>Thread </a:t>
            </a:r>
            <a:r>
              <a:rPr lang="fr-FR" sz="1600" b="1" dirty="0" err="1">
                <a:solidFill>
                  <a:schemeClr val="tx1">
                    <a:lumMod val="75000"/>
                    <a:lumOff val="25000"/>
                  </a:schemeClr>
                </a:solidFill>
              </a:rPr>
              <a:t>Whirling</a:t>
            </a:r>
            <a:endParaRPr lang="fr-FR" sz="1600" b="1" dirty="0">
              <a:solidFill>
                <a:schemeClr val="tx1">
                  <a:lumMod val="75000"/>
                  <a:lumOff val="25000"/>
                </a:schemeClr>
              </a:solidFill>
            </a:endParaRPr>
          </a:p>
        </p:txBody>
      </p:sp>
      <p:sp>
        <p:nvSpPr>
          <p:cNvPr id="12" name="ZoneTexte 11">
            <a:extLst>
              <a:ext uri="{FF2B5EF4-FFF2-40B4-BE49-F238E27FC236}">
                <a16:creationId xmlns:a16="http://schemas.microsoft.com/office/drawing/2014/main" id="{E924FCCE-889D-4394-99B9-731AA22C4E12}"/>
              </a:ext>
            </a:extLst>
          </p:cNvPr>
          <p:cNvSpPr txBox="1"/>
          <p:nvPr/>
        </p:nvSpPr>
        <p:spPr>
          <a:xfrm>
            <a:off x="1255737" y="2636912"/>
            <a:ext cx="7783138" cy="338554"/>
          </a:xfrm>
          <a:prstGeom prst="rect">
            <a:avLst/>
          </a:prstGeom>
          <a:noFill/>
        </p:spPr>
        <p:txBody>
          <a:bodyPr wrap="square">
            <a:spAutoFit/>
          </a:bodyPr>
          <a:lstStyle/>
          <a:p>
            <a:r>
              <a:rPr lang="fr-FR" sz="1600" dirty="0" err="1">
                <a:solidFill>
                  <a:schemeClr val="tx1">
                    <a:lumMod val="75000"/>
                    <a:lumOff val="25000"/>
                  </a:schemeClr>
                </a:solidFill>
              </a:rPr>
              <a:t>Operation</a:t>
            </a:r>
            <a:r>
              <a:rPr lang="fr-FR" sz="1600" dirty="0">
                <a:solidFill>
                  <a:schemeClr val="tx1">
                    <a:lumMod val="75000"/>
                    <a:lumOff val="25000"/>
                  </a:schemeClr>
                </a:solidFill>
              </a:rPr>
              <a:t> </a:t>
            </a:r>
            <a:r>
              <a:rPr lang="fr-FR" sz="1600" dirty="0" err="1">
                <a:solidFill>
                  <a:schemeClr val="tx1">
                    <a:lumMod val="75000"/>
                    <a:lumOff val="25000"/>
                  </a:schemeClr>
                </a:solidFill>
              </a:rPr>
              <a:t>similar</a:t>
            </a:r>
            <a:r>
              <a:rPr lang="fr-FR" sz="1600" dirty="0">
                <a:solidFill>
                  <a:schemeClr val="tx1">
                    <a:lumMod val="75000"/>
                    <a:lumOff val="25000"/>
                  </a:schemeClr>
                </a:solidFill>
              </a:rPr>
              <a:t> to a tapping </a:t>
            </a:r>
            <a:r>
              <a:rPr lang="fr-FR" sz="1600" dirty="0" err="1">
                <a:solidFill>
                  <a:schemeClr val="tx1">
                    <a:lumMod val="75000"/>
                    <a:lumOff val="25000"/>
                  </a:schemeClr>
                </a:solidFill>
              </a:rPr>
              <a:t>operation</a:t>
            </a:r>
            <a:r>
              <a:rPr lang="fr-FR" sz="1600" dirty="0">
                <a:solidFill>
                  <a:schemeClr val="tx1">
                    <a:lumMod val="75000"/>
                    <a:lumOff val="25000"/>
                  </a:schemeClr>
                </a:solidFill>
              </a:rPr>
              <a:t> but for a </a:t>
            </a:r>
            <a:r>
              <a:rPr lang="fr-FR" sz="1600" dirty="0" err="1">
                <a:solidFill>
                  <a:schemeClr val="tx1">
                    <a:lumMod val="75000"/>
                    <a:lumOff val="25000"/>
                  </a:schemeClr>
                </a:solidFill>
              </a:rPr>
              <a:t>shaft</a:t>
            </a:r>
            <a:r>
              <a:rPr lang="fr-FR" sz="1600" dirty="0">
                <a:solidFill>
                  <a:schemeClr val="tx1">
                    <a:lumMod val="75000"/>
                    <a:lumOff val="25000"/>
                  </a:schemeClr>
                </a:solidFill>
              </a:rPr>
              <a:t>. </a:t>
            </a:r>
          </a:p>
        </p:txBody>
      </p:sp>
      <p:sp>
        <p:nvSpPr>
          <p:cNvPr id="13" name="ZoneTexte 12">
            <a:extLst>
              <a:ext uri="{FF2B5EF4-FFF2-40B4-BE49-F238E27FC236}">
                <a16:creationId xmlns:a16="http://schemas.microsoft.com/office/drawing/2014/main" id="{851D2E31-7582-4146-A7C9-2010CEE05270}"/>
              </a:ext>
            </a:extLst>
          </p:cNvPr>
          <p:cNvSpPr txBox="1"/>
          <p:nvPr/>
        </p:nvSpPr>
        <p:spPr>
          <a:xfrm>
            <a:off x="1312276" y="4077072"/>
            <a:ext cx="7376012" cy="861774"/>
          </a:xfrm>
          <a:prstGeom prst="rect">
            <a:avLst/>
          </a:prstGeom>
          <a:noFill/>
        </p:spPr>
        <p:txBody>
          <a:bodyPr wrap="square">
            <a:spAutoFit/>
          </a:bodyPr>
          <a:lstStyle/>
          <a:p>
            <a:r>
              <a:rPr lang="fr-FR" sz="1600" dirty="0">
                <a:solidFill>
                  <a:schemeClr val="tx1">
                    <a:lumMod val="75000"/>
                    <a:lumOff val="25000"/>
                  </a:schemeClr>
                </a:solidFill>
              </a:rPr>
              <a:t>Thread </a:t>
            </a:r>
            <a:r>
              <a:rPr lang="fr-FR" sz="1600" dirty="0" err="1">
                <a:solidFill>
                  <a:schemeClr val="tx1">
                    <a:lumMod val="75000"/>
                    <a:lumOff val="25000"/>
                  </a:schemeClr>
                </a:solidFill>
              </a:rPr>
              <a:t>whirling</a:t>
            </a:r>
            <a:r>
              <a:rPr lang="fr-FR" sz="1600"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similar</a:t>
            </a:r>
            <a:r>
              <a:rPr lang="fr-FR" sz="1600" dirty="0">
                <a:solidFill>
                  <a:schemeClr val="tx1">
                    <a:lumMod val="75000"/>
                    <a:lumOff val="25000"/>
                  </a:schemeClr>
                </a:solidFill>
              </a:rPr>
              <a:t> the a thread </a:t>
            </a:r>
            <a:r>
              <a:rPr lang="fr-FR" sz="1600" dirty="0" err="1">
                <a:solidFill>
                  <a:schemeClr val="tx1">
                    <a:lumMod val="75000"/>
                    <a:lumOff val="25000"/>
                  </a:schemeClr>
                </a:solidFill>
              </a:rPr>
              <a:t>milling</a:t>
            </a:r>
            <a:r>
              <a:rPr lang="fr-FR" sz="1600" dirty="0">
                <a:solidFill>
                  <a:schemeClr val="tx1">
                    <a:lumMod val="75000"/>
                    <a:lumOff val="25000"/>
                  </a:schemeClr>
                </a:solidFill>
              </a:rPr>
              <a:t> process, </a:t>
            </a:r>
            <a:r>
              <a:rPr lang="fr-FR" sz="1600" dirty="0" err="1">
                <a:solidFill>
                  <a:schemeClr val="tx1">
                    <a:lumMod val="75000"/>
                    <a:lumOff val="25000"/>
                  </a:schemeClr>
                </a:solidFill>
              </a:rPr>
              <a:t>except</a:t>
            </a:r>
            <a:r>
              <a:rPr lang="fr-FR" sz="1600" dirty="0">
                <a:solidFill>
                  <a:schemeClr val="tx1">
                    <a:lumMod val="75000"/>
                    <a:lumOff val="25000"/>
                  </a:schemeClr>
                </a:solidFill>
              </a:rPr>
              <a:t> </a:t>
            </a:r>
            <a:r>
              <a:rPr lang="fr-FR" sz="1600" dirty="0" err="1">
                <a:solidFill>
                  <a:schemeClr val="tx1">
                    <a:lumMod val="75000"/>
                    <a:lumOff val="25000"/>
                  </a:schemeClr>
                </a:solidFill>
              </a:rPr>
              <a:t>that</a:t>
            </a:r>
            <a:r>
              <a:rPr lang="fr-FR" sz="1600" dirty="0">
                <a:solidFill>
                  <a:schemeClr val="tx1">
                    <a:lumMod val="75000"/>
                    <a:lumOff val="25000"/>
                  </a:schemeClr>
                </a:solidFill>
              </a:rPr>
              <a:t> inserts are </a:t>
            </a:r>
            <a:r>
              <a:rPr lang="fr-FR" sz="1600" dirty="0" err="1">
                <a:solidFill>
                  <a:schemeClr val="tx1">
                    <a:lumMod val="75000"/>
                    <a:lumOff val="25000"/>
                  </a:schemeClr>
                </a:solidFill>
              </a:rPr>
              <a:t>mounted</a:t>
            </a:r>
            <a:r>
              <a:rPr lang="fr-FR" sz="1600" dirty="0">
                <a:solidFill>
                  <a:schemeClr val="tx1">
                    <a:lumMod val="75000"/>
                    <a:lumOff val="25000"/>
                  </a:schemeClr>
                </a:solidFill>
              </a:rPr>
              <a:t> on the </a:t>
            </a:r>
            <a:r>
              <a:rPr lang="fr-FR" sz="1600" dirty="0" err="1">
                <a:solidFill>
                  <a:schemeClr val="tx1">
                    <a:lumMod val="75000"/>
                    <a:lumOff val="25000"/>
                  </a:schemeClr>
                </a:solidFill>
              </a:rPr>
              <a:t>inside</a:t>
            </a:r>
            <a:r>
              <a:rPr lang="fr-FR" sz="1600" dirty="0">
                <a:solidFill>
                  <a:schemeClr val="tx1">
                    <a:lumMod val="75000"/>
                    <a:lumOff val="25000"/>
                  </a:schemeClr>
                </a:solidFill>
              </a:rPr>
              <a:t> of a </a:t>
            </a:r>
            <a:r>
              <a:rPr lang="fr-FR" sz="1600" dirty="0" err="1">
                <a:solidFill>
                  <a:schemeClr val="tx1">
                    <a:lumMod val="75000"/>
                    <a:lumOff val="25000"/>
                  </a:schemeClr>
                </a:solidFill>
              </a:rPr>
              <a:t>cutting</a:t>
            </a:r>
            <a:r>
              <a:rPr lang="fr-FR" sz="1600" dirty="0">
                <a:solidFill>
                  <a:schemeClr val="tx1">
                    <a:lumMod val="75000"/>
                    <a:lumOff val="25000"/>
                  </a:schemeClr>
                </a:solidFill>
              </a:rPr>
              <a:t> ring.</a:t>
            </a:r>
          </a:p>
          <a:p>
            <a:r>
              <a:rPr lang="fr-FR" sz="1600" dirty="0">
                <a:solidFill>
                  <a:schemeClr val="tx1">
                    <a:lumMod val="75000"/>
                    <a:lumOff val="25000"/>
                  </a:schemeClr>
                </a:solidFill>
              </a:rPr>
              <a:t>The ring </a:t>
            </a:r>
            <a:r>
              <a:rPr lang="fr-FR" sz="1600" dirty="0" err="1">
                <a:solidFill>
                  <a:schemeClr val="tx1">
                    <a:lumMod val="75000"/>
                    <a:lumOff val="25000"/>
                  </a:schemeClr>
                </a:solidFill>
              </a:rPr>
              <a:t>turns</a:t>
            </a:r>
            <a:r>
              <a:rPr lang="fr-FR" sz="1600" dirty="0">
                <a:solidFill>
                  <a:schemeClr val="tx1">
                    <a:lumMod val="75000"/>
                    <a:lumOff val="25000"/>
                  </a:schemeClr>
                </a:solidFill>
              </a:rPr>
              <a:t> </a:t>
            </a:r>
            <a:r>
              <a:rPr lang="fr-FR" sz="1600" dirty="0" err="1">
                <a:solidFill>
                  <a:schemeClr val="tx1">
                    <a:lumMod val="75000"/>
                    <a:lumOff val="25000"/>
                  </a:schemeClr>
                </a:solidFill>
              </a:rPr>
              <a:t>around</a:t>
            </a:r>
            <a:r>
              <a:rPr lang="fr-FR" sz="1600" dirty="0">
                <a:solidFill>
                  <a:schemeClr val="tx1">
                    <a:lumMod val="75000"/>
                    <a:lumOff val="25000"/>
                  </a:schemeClr>
                </a:solidFill>
              </a:rPr>
              <a:t> the part to machine the thread in one </a:t>
            </a:r>
            <a:r>
              <a:rPr lang="fr-FR" sz="1600" dirty="0" err="1">
                <a:solidFill>
                  <a:schemeClr val="tx1">
                    <a:lumMod val="75000"/>
                    <a:lumOff val="25000"/>
                  </a:schemeClr>
                </a:solidFill>
              </a:rPr>
              <a:t>pass</a:t>
            </a:r>
            <a:endParaRPr lang="fr-FR" sz="1600" dirty="0">
              <a:solidFill>
                <a:schemeClr val="tx1">
                  <a:lumMod val="75000"/>
                  <a:lumOff val="25000"/>
                </a:schemeClr>
              </a:solidFill>
            </a:endParaRPr>
          </a:p>
        </p:txBody>
      </p:sp>
      <p:pic>
        <p:nvPicPr>
          <p:cNvPr id="15" name="Image 14">
            <a:extLst>
              <a:ext uri="{FF2B5EF4-FFF2-40B4-BE49-F238E27FC236}">
                <a16:creationId xmlns:a16="http://schemas.microsoft.com/office/drawing/2014/main" id="{C151ED3C-3C7A-44EB-A12E-9250EA698470}"/>
              </a:ext>
            </a:extLst>
          </p:cNvPr>
          <p:cNvPicPr>
            <a:picLocks noChangeAspect="1"/>
          </p:cNvPicPr>
          <p:nvPr/>
        </p:nvPicPr>
        <p:blipFill>
          <a:blip r:embed="rId5"/>
          <a:stretch>
            <a:fillRect/>
          </a:stretch>
        </p:blipFill>
        <p:spPr>
          <a:xfrm>
            <a:off x="8793633" y="3876969"/>
            <a:ext cx="3325198" cy="2395270"/>
          </a:xfrm>
          <a:prstGeom prst="rect">
            <a:avLst/>
          </a:prstGeom>
        </p:spPr>
      </p:pic>
      <p:sp>
        <p:nvSpPr>
          <p:cNvPr id="16" name="ZoneTexte 15">
            <a:extLst>
              <a:ext uri="{FF2B5EF4-FFF2-40B4-BE49-F238E27FC236}">
                <a16:creationId xmlns:a16="http://schemas.microsoft.com/office/drawing/2014/main" id="{48251B7B-4D84-4E24-B352-52359EA5D061}"/>
              </a:ext>
            </a:extLst>
          </p:cNvPr>
          <p:cNvSpPr txBox="1"/>
          <p:nvPr/>
        </p:nvSpPr>
        <p:spPr>
          <a:xfrm>
            <a:off x="2310004" y="5140830"/>
            <a:ext cx="6378284" cy="1077218"/>
          </a:xfrm>
          <a:prstGeom prst="rect">
            <a:avLst/>
          </a:prstGeom>
          <a:noFill/>
        </p:spPr>
        <p:txBody>
          <a:bodyPr wrap="square">
            <a:spAutoFit/>
          </a:bodyPr>
          <a:lstStyle/>
          <a:p>
            <a:r>
              <a:rPr lang="en-US" sz="1600" b="0" i="0" dirty="0">
                <a:solidFill>
                  <a:schemeClr val="tx1">
                    <a:lumMod val="75000"/>
                    <a:lumOff val="25000"/>
                  </a:schemeClr>
                </a:solidFill>
                <a:effectLst/>
              </a:rPr>
              <a:t>Thread whirling is a productive method and often used for special thread forms that need to be produced quickly and at high tolerances. Typical components are medical bone screws, implants, feed screws, worm gears, and other micro components.</a:t>
            </a:r>
            <a:endParaRPr lang="fr-FR" sz="1600" dirty="0">
              <a:solidFill>
                <a:schemeClr val="tx1">
                  <a:lumMod val="75000"/>
                  <a:lumOff val="25000"/>
                </a:schemeClr>
              </a:solidFill>
            </a:endParaRPr>
          </a:p>
        </p:txBody>
      </p:sp>
      <p:pic>
        <p:nvPicPr>
          <p:cNvPr id="17" name="Image 16">
            <a:extLst>
              <a:ext uri="{FF2B5EF4-FFF2-40B4-BE49-F238E27FC236}">
                <a16:creationId xmlns:a16="http://schemas.microsoft.com/office/drawing/2014/main" id="{FE5D3DB7-F11A-4628-ABFC-D35F690D6BB3}"/>
              </a:ext>
            </a:extLst>
          </p:cNvPr>
          <p:cNvPicPr>
            <a:picLocks noChangeAspect="1"/>
          </p:cNvPicPr>
          <p:nvPr/>
        </p:nvPicPr>
        <p:blipFill>
          <a:blip r:embed="rId6"/>
          <a:stretch>
            <a:fillRect/>
          </a:stretch>
        </p:blipFill>
        <p:spPr>
          <a:xfrm>
            <a:off x="369776" y="5102299"/>
            <a:ext cx="1846398" cy="1480522"/>
          </a:xfrm>
          <a:prstGeom prst="rect">
            <a:avLst/>
          </a:prstGeom>
        </p:spPr>
      </p:pic>
      <p:pic>
        <p:nvPicPr>
          <p:cNvPr id="18" name="Image 17">
            <a:extLst>
              <a:ext uri="{FF2B5EF4-FFF2-40B4-BE49-F238E27FC236}">
                <a16:creationId xmlns:a16="http://schemas.microsoft.com/office/drawing/2014/main" id="{4042BD43-3158-49F0-A66A-C768998AFB3F}"/>
              </a:ext>
            </a:extLst>
          </p:cNvPr>
          <p:cNvPicPr>
            <a:picLocks noChangeAspect="1"/>
          </p:cNvPicPr>
          <p:nvPr/>
        </p:nvPicPr>
        <p:blipFill>
          <a:blip r:embed="rId7"/>
          <a:stretch>
            <a:fillRect/>
          </a:stretch>
        </p:blipFill>
        <p:spPr>
          <a:xfrm>
            <a:off x="7049111" y="1720971"/>
            <a:ext cx="2130695" cy="2100257"/>
          </a:xfrm>
          <a:prstGeom prst="rect">
            <a:avLst/>
          </a:prstGeom>
        </p:spPr>
      </p:pic>
      <p:sp>
        <p:nvSpPr>
          <p:cNvPr id="19" name="ZoneTexte 18">
            <a:extLst>
              <a:ext uri="{FF2B5EF4-FFF2-40B4-BE49-F238E27FC236}">
                <a16:creationId xmlns:a16="http://schemas.microsoft.com/office/drawing/2014/main" id="{9A90C4ED-5951-4E5F-93C5-22B3C6BA4AE0}"/>
              </a:ext>
            </a:extLst>
          </p:cNvPr>
          <p:cNvSpPr txBox="1"/>
          <p:nvPr/>
        </p:nvSpPr>
        <p:spPr>
          <a:xfrm>
            <a:off x="1255737" y="3059668"/>
            <a:ext cx="3287630" cy="338554"/>
          </a:xfrm>
          <a:prstGeom prst="rect">
            <a:avLst/>
          </a:prstGeom>
          <a:noFill/>
        </p:spPr>
        <p:txBody>
          <a:bodyPr wrap="square">
            <a:spAutoFit/>
          </a:bodyPr>
          <a:lstStyle/>
          <a:p>
            <a:r>
              <a:rPr lang="fr-FR" sz="1600" dirty="0">
                <a:solidFill>
                  <a:schemeClr val="tx1">
                    <a:lumMod val="75000"/>
                    <a:lumOff val="25000"/>
                  </a:schemeClr>
                </a:solidFill>
              </a:rPr>
              <a:t>Use of a threading die </a:t>
            </a:r>
            <a:r>
              <a:rPr lang="fr-FR" sz="1600" dirty="0" err="1">
                <a:solidFill>
                  <a:schemeClr val="tx1">
                    <a:lumMod val="75000"/>
                    <a:lumOff val="25000"/>
                  </a:schemeClr>
                </a:solidFill>
              </a:rPr>
              <a:t>tool</a:t>
            </a:r>
            <a:r>
              <a:rPr lang="fr-FR" sz="1600" dirty="0">
                <a:solidFill>
                  <a:schemeClr val="tx1">
                    <a:lumMod val="75000"/>
                    <a:lumOff val="25000"/>
                  </a:schemeClr>
                </a:solidFill>
              </a:rPr>
              <a:t>.</a:t>
            </a:r>
          </a:p>
        </p:txBody>
      </p:sp>
      <p:sp>
        <p:nvSpPr>
          <p:cNvPr id="20" name="ZoneTexte 19">
            <a:extLst>
              <a:ext uri="{FF2B5EF4-FFF2-40B4-BE49-F238E27FC236}">
                <a16:creationId xmlns:a16="http://schemas.microsoft.com/office/drawing/2014/main" id="{AC7D5246-2553-41BE-9863-F29828DC7A24}"/>
              </a:ext>
            </a:extLst>
          </p:cNvPr>
          <p:cNvSpPr txBox="1"/>
          <p:nvPr/>
        </p:nvSpPr>
        <p:spPr>
          <a:xfrm>
            <a:off x="551385" y="1535395"/>
            <a:ext cx="3024336" cy="461665"/>
          </a:xfrm>
          <a:prstGeom prst="rect">
            <a:avLst/>
          </a:prstGeom>
          <a:noFill/>
        </p:spPr>
        <p:txBody>
          <a:bodyPr wrap="square">
            <a:spAutoFit/>
          </a:bodyPr>
          <a:lstStyle/>
          <a:p>
            <a:r>
              <a:rPr lang="fr-FR" sz="2400" b="1" dirty="0"/>
              <a:t>4 new cycles</a:t>
            </a:r>
          </a:p>
        </p:txBody>
      </p:sp>
      <p:sp>
        <p:nvSpPr>
          <p:cNvPr id="21" name="Title 1">
            <a:extLst>
              <a:ext uri="{FF2B5EF4-FFF2-40B4-BE49-F238E27FC236}">
                <a16:creationId xmlns:a16="http://schemas.microsoft.com/office/drawing/2014/main" id="{A17F7E07-24C0-402B-A1CB-1ABEC6788E2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2" name="ZoneTexte 21">
            <a:extLst>
              <a:ext uri="{FF2B5EF4-FFF2-40B4-BE49-F238E27FC236}">
                <a16:creationId xmlns:a16="http://schemas.microsoft.com/office/drawing/2014/main" id="{C8BA912A-E8CC-4EC6-A117-5BAE9D99E726}"/>
              </a:ext>
            </a:extLst>
          </p:cNvPr>
          <p:cNvSpPr txBox="1"/>
          <p:nvPr/>
        </p:nvSpPr>
        <p:spPr>
          <a:xfrm>
            <a:off x="335359" y="837857"/>
            <a:ext cx="5160565" cy="646331"/>
          </a:xfrm>
          <a:prstGeom prst="rect">
            <a:avLst/>
          </a:prstGeom>
          <a:noFill/>
        </p:spPr>
        <p:txBody>
          <a:bodyPr wrap="square" rtlCol="0">
            <a:spAutoFit/>
          </a:bodyPr>
          <a:lstStyle/>
          <a:p>
            <a:r>
              <a:rPr lang="fr-FR" sz="3600" dirty="0" err="1">
                <a:latin typeface="+mn-lt"/>
              </a:rPr>
              <a:t>Turning</a:t>
            </a:r>
            <a:r>
              <a:rPr lang="fr-FR" sz="3600" dirty="0">
                <a:latin typeface="+mn-lt"/>
              </a:rPr>
              <a:t> / </a:t>
            </a:r>
            <a:r>
              <a:rPr lang="fr-FR" sz="3600" dirty="0" err="1">
                <a:latin typeface="+mn-lt"/>
              </a:rPr>
              <a:t>Swiss</a:t>
            </a:r>
            <a:r>
              <a:rPr lang="fr-FR" sz="3600" dirty="0">
                <a:latin typeface="+mn-lt"/>
              </a:rPr>
              <a:t> </a:t>
            </a:r>
            <a:r>
              <a:rPr lang="fr-FR" sz="3600" dirty="0" err="1">
                <a:latin typeface="+mn-lt"/>
              </a:rPr>
              <a:t>Machining</a:t>
            </a:r>
            <a:endParaRPr lang="fr-FR" sz="3600" dirty="0">
              <a:latin typeface="+mn-lt"/>
            </a:endParaRPr>
          </a:p>
        </p:txBody>
      </p:sp>
    </p:spTree>
    <p:extLst>
      <p:ext uri="{BB962C8B-B14F-4D97-AF65-F5344CB8AC3E}">
        <p14:creationId xmlns:p14="http://schemas.microsoft.com/office/powerpoint/2010/main" val="322796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9" name="ZoneTexte 8">
            <a:extLst>
              <a:ext uri="{FF2B5EF4-FFF2-40B4-BE49-F238E27FC236}">
                <a16:creationId xmlns:a16="http://schemas.microsoft.com/office/drawing/2014/main" id="{D7190777-1A57-45F3-948C-39AB6C767FDF}"/>
              </a:ext>
            </a:extLst>
          </p:cNvPr>
          <p:cNvSpPr txBox="1"/>
          <p:nvPr/>
        </p:nvSpPr>
        <p:spPr>
          <a:xfrm>
            <a:off x="423651" y="2432545"/>
            <a:ext cx="2099512" cy="369332"/>
          </a:xfrm>
          <a:prstGeom prst="rect">
            <a:avLst/>
          </a:prstGeom>
          <a:noFill/>
        </p:spPr>
        <p:txBody>
          <a:bodyPr wrap="square">
            <a:spAutoFit/>
          </a:bodyPr>
          <a:lstStyle/>
          <a:p>
            <a:r>
              <a:rPr lang="fr-FR" dirty="0">
                <a:solidFill>
                  <a:schemeClr val="tx1">
                    <a:lumMod val="75000"/>
                    <a:lumOff val="25000"/>
                  </a:schemeClr>
                </a:solidFill>
              </a:rPr>
              <a:t>- 2 new </a:t>
            </a:r>
            <a:r>
              <a:rPr lang="fr-FR" b="1" dirty="0">
                <a:solidFill>
                  <a:schemeClr val="tx1">
                    <a:lumMod val="75000"/>
                    <a:lumOff val="25000"/>
                  </a:schemeClr>
                </a:solidFill>
              </a:rPr>
              <a:t>modules</a:t>
            </a:r>
          </a:p>
        </p:txBody>
      </p:sp>
      <p:pic>
        <p:nvPicPr>
          <p:cNvPr id="10" name="Image 9">
            <a:extLst>
              <a:ext uri="{FF2B5EF4-FFF2-40B4-BE49-F238E27FC236}">
                <a16:creationId xmlns:a16="http://schemas.microsoft.com/office/drawing/2014/main" id="{B5E4848A-9E18-4F80-9658-C887F7714CC2}"/>
              </a:ext>
            </a:extLst>
          </p:cNvPr>
          <p:cNvPicPr>
            <a:picLocks noChangeAspect="1"/>
          </p:cNvPicPr>
          <p:nvPr/>
        </p:nvPicPr>
        <p:blipFill>
          <a:blip r:embed="rId3"/>
          <a:stretch>
            <a:fillRect/>
          </a:stretch>
        </p:blipFill>
        <p:spPr>
          <a:xfrm>
            <a:off x="2577211" y="3139809"/>
            <a:ext cx="764525" cy="764525"/>
          </a:xfrm>
          <a:prstGeom prst="rect">
            <a:avLst/>
          </a:prstGeom>
        </p:spPr>
      </p:pic>
      <p:pic>
        <p:nvPicPr>
          <p:cNvPr id="11" name="Image 10">
            <a:extLst>
              <a:ext uri="{FF2B5EF4-FFF2-40B4-BE49-F238E27FC236}">
                <a16:creationId xmlns:a16="http://schemas.microsoft.com/office/drawing/2014/main" id="{F29BE4A6-1B6A-4F8C-B8D9-2F96F153B6C8}"/>
              </a:ext>
            </a:extLst>
          </p:cNvPr>
          <p:cNvPicPr>
            <a:picLocks noChangeAspect="1"/>
          </p:cNvPicPr>
          <p:nvPr/>
        </p:nvPicPr>
        <p:blipFill>
          <a:blip r:embed="rId4"/>
          <a:stretch>
            <a:fillRect/>
          </a:stretch>
        </p:blipFill>
        <p:spPr>
          <a:xfrm>
            <a:off x="2577212" y="2313226"/>
            <a:ext cx="764525" cy="764525"/>
          </a:xfrm>
          <a:prstGeom prst="rect">
            <a:avLst/>
          </a:prstGeom>
        </p:spPr>
      </p:pic>
      <p:sp>
        <p:nvSpPr>
          <p:cNvPr id="12" name="ZoneTexte 11">
            <a:extLst>
              <a:ext uri="{FF2B5EF4-FFF2-40B4-BE49-F238E27FC236}">
                <a16:creationId xmlns:a16="http://schemas.microsoft.com/office/drawing/2014/main" id="{0AC51712-ACC8-49D2-95FD-D47A9C692867}"/>
              </a:ext>
            </a:extLst>
          </p:cNvPr>
          <p:cNvSpPr txBox="1"/>
          <p:nvPr/>
        </p:nvSpPr>
        <p:spPr>
          <a:xfrm>
            <a:off x="378920" y="4242266"/>
            <a:ext cx="2439984" cy="1077218"/>
          </a:xfrm>
          <a:prstGeom prst="rect">
            <a:avLst/>
          </a:prstGeom>
          <a:noFill/>
        </p:spPr>
        <p:txBody>
          <a:bodyPr wrap="square">
            <a:spAutoFit/>
          </a:bodyPr>
          <a:lstStyle/>
          <a:p>
            <a:r>
              <a:rPr lang="fr-FR" sz="1600" dirty="0">
                <a:solidFill>
                  <a:schemeClr val="tx1">
                    <a:lumMod val="75000"/>
                    <a:lumOff val="25000"/>
                  </a:schemeClr>
                </a:solidFill>
              </a:rPr>
              <a:t>- Process </a:t>
            </a:r>
            <a:r>
              <a:rPr lang="fr-FR" sz="1600" dirty="0" err="1">
                <a:solidFill>
                  <a:schemeClr val="tx1">
                    <a:lumMod val="75000"/>
                    <a:lumOff val="25000"/>
                  </a:schemeClr>
                </a:solidFill>
              </a:rPr>
              <a:t>with</a:t>
            </a:r>
            <a:r>
              <a:rPr lang="fr-FR" sz="1600" dirty="0">
                <a:solidFill>
                  <a:schemeClr val="tx1">
                    <a:lumMod val="75000"/>
                    <a:lumOff val="25000"/>
                  </a:schemeClr>
                </a:solidFill>
              </a:rPr>
              <a:t> a </a:t>
            </a:r>
            <a:r>
              <a:rPr lang="fr-FR" sz="1600" b="1" dirty="0" err="1">
                <a:solidFill>
                  <a:schemeClr val="tx1">
                    <a:lumMod val="75000"/>
                    <a:lumOff val="25000"/>
                  </a:schemeClr>
                </a:solidFill>
              </a:rPr>
              <a:t>Wizard</a:t>
            </a:r>
            <a:r>
              <a:rPr lang="fr-FR" sz="1600" dirty="0">
                <a:solidFill>
                  <a:schemeClr val="tx1">
                    <a:lumMod val="75000"/>
                    <a:lumOff val="25000"/>
                  </a:schemeClr>
                </a:solidFill>
              </a:rPr>
              <a:t> (</a:t>
            </a:r>
            <a:r>
              <a:rPr lang="fr-FR" sz="1600" dirty="0" err="1">
                <a:solidFill>
                  <a:schemeClr val="tx1">
                    <a:lumMod val="75000"/>
                    <a:lumOff val="25000"/>
                  </a:schemeClr>
                </a:solidFill>
              </a:rPr>
              <a:t>such</a:t>
            </a:r>
            <a:r>
              <a:rPr lang="fr-FR" sz="1600" dirty="0">
                <a:solidFill>
                  <a:schemeClr val="tx1">
                    <a:lumMod val="75000"/>
                    <a:lumOff val="25000"/>
                  </a:schemeClr>
                </a:solidFill>
              </a:rPr>
              <a:t> as MPM) </a:t>
            </a:r>
            <a:r>
              <a:rPr lang="fr-FR" sz="1600" dirty="0" err="1">
                <a:solidFill>
                  <a:schemeClr val="tx1">
                    <a:lumMod val="75000"/>
                    <a:lumOff val="25000"/>
                  </a:schemeClr>
                </a:solidFill>
              </a:rPr>
              <a:t>that</a:t>
            </a:r>
            <a:r>
              <a:rPr lang="fr-FR" sz="1600" dirty="0">
                <a:solidFill>
                  <a:schemeClr val="tx1">
                    <a:lumMod val="75000"/>
                    <a:lumOff val="25000"/>
                  </a:schemeClr>
                </a:solidFill>
              </a:rPr>
              <a:t> </a:t>
            </a:r>
            <a:r>
              <a:rPr lang="fr-FR" sz="1600" dirty="0" err="1">
                <a:solidFill>
                  <a:schemeClr val="tx1">
                    <a:lumMod val="75000"/>
                    <a:lumOff val="25000"/>
                  </a:schemeClr>
                </a:solidFill>
              </a:rPr>
              <a:t>will</a:t>
            </a:r>
            <a:r>
              <a:rPr lang="fr-FR" sz="1600" dirty="0">
                <a:solidFill>
                  <a:schemeClr val="tx1">
                    <a:lumMod val="75000"/>
                    <a:lumOff val="25000"/>
                  </a:schemeClr>
                </a:solidFill>
              </a:rPr>
              <a:t> enable the </a:t>
            </a:r>
            <a:r>
              <a:rPr lang="fr-FR" sz="1600" dirty="0" err="1">
                <a:solidFill>
                  <a:schemeClr val="tx1">
                    <a:lumMod val="75000"/>
                    <a:lumOff val="25000"/>
                  </a:schemeClr>
                </a:solidFill>
              </a:rPr>
              <a:t>choice</a:t>
            </a:r>
            <a:r>
              <a:rPr lang="fr-FR" sz="1600" dirty="0">
                <a:solidFill>
                  <a:schemeClr val="tx1">
                    <a:lumMod val="75000"/>
                    <a:lumOff val="25000"/>
                  </a:schemeClr>
                </a:solidFill>
              </a:rPr>
              <a:t> of machine.</a:t>
            </a:r>
            <a:endParaRPr lang="fr-FR" sz="1600" i="1" dirty="0">
              <a:solidFill>
                <a:schemeClr val="tx1">
                  <a:lumMod val="75000"/>
                  <a:lumOff val="25000"/>
                </a:schemeClr>
              </a:solidFill>
            </a:endParaRPr>
          </a:p>
        </p:txBody>
      </p:sp>
      <p:sp>
        <p:nvSpPr>
          <p:cNvPr id="13" name="ZoneTexte 12">
            <a:extLst>
              <a:ext uri="{FF2B5EF4-FFF2-40B4-BE49-F238E27FC236}">
                <a16:creationId xmlns:a16="http://schemas.microsoft.com/office/drawing/2014/main" id="{7C5BD5AC-E56B-4A65-B6EF-860307FA28E5}"/>
              </a:ext>
            </a:extLst>
          </p:cNvPr>
          <p:cNvSpPr txBox="1"/>
          <p:nvPr/>
        </p:nvSpPr>
        <p:spPr>
          <a:xfrm>
            <a:off x="6860666" y="4242266"/>
            <a:ext cx="1654344" cy="338554"/>
          </a:xfrm>
          <a:prstGeom prst="rect">
            <a:avLst/>
          </a:prstGeom>
          <a:noFill/>
        </p:spPr>
        <p:txBody>
          <a:bodyPr wrap="square" rtlCol="0">
            <a:spAutoFit/>
          </a:bodyPr>
          <a:lstStyle/>
          <a:p>
            <a:r>
              <a:rPr lang="fr-FR" sz="1600" b="1" dirty="0">
                <a:solidFill>
                  <a:schemeClr val="tx1">
                    <a:lumMod val="75000"/>
                    <a:lumOff val="25000"/>
                  </a:schemeClr>
                </a:solidFill>
              </a:rPr>
              <a:t>- Machine File</a:t>
            </a:r>
          </a:p>
        </p:txBody>
      </p:sp>
      <p:sp>
        <p:nvSpPr>
          <p:cNvPr id="15" name="ZoneTexte 14">
            <a:extLst>
              <a:ext uri="{FF2B5EF4-FFF2-40B4-BE49-F238E27FC236}">
                <a16:creationId xmlns:a16="http://schemas.microsoft.com/office/drawing/2014/main" id="{70018EEF-5851-4C24-A705-347F17843DF0}"/>
              </a:ext>
            </a:extLst>
          </p:cNvPr>
          <p:cNvSpPr txBox="1"/>
          <p:nvPr/>
        </p:nvSpPr>
        <p:spPr>
          <a:xfrm>
            <a:off x="7032104" y="4580820"/>
            <a:ext cx="2035203" cy="584775"/>
          </a:xfrm>
          <a:prstGeom prst="rect">
            <a:avLst/>
          </a:prstGeom>
          <a:noFill/>
        </p:spPr>
        <p:txBody>
          <a:bodyPr wrap="square" rtlCol="0">
            <a:spAutoFit/>
          </a:bodyPr>
          <a:lstStyle/>
          <a:p>
            <a:r>
              <a:rPr lang="fr-FR" sz="1600" dirty="0">
                <a:solidFill>
                  <a:schemeClr val="tx1">
                    <a:lumMod val="75000"/>
                    <a:lumOff val="25000"/>
                  </a:schemeClr>
                </a:solidFill>
              </a:rPr>
              <a:t>New Machine File Format: *.MCS</a:t>
            </a:r>
          </a:p>
        </p:txBody>
      </p:sp>
      <p:sp>
        <p:nvSpPr>
          <p:cNvPr id="16" name="ZoneTexte 15">
            <a:extLst>
              <a:ext uri="{FF2B5EF4-FFF2-40B4-BE49-F238E27FC236}">
                <a16:creationId xmlns:a16="http://schemas.microsoft.com/office/drawing/2014/main" id="{617D0CA3-9AF4-4597-B475-B3FB296F52AF}"/>
              </a:ext>
            </a:extLst>
          </p:cNvPr>
          <p:cNvSpPr txBox="1"/>
          <p:nvPr/>
        </p:nvSpPr>
        <p:spPr>
          <a:xfrm>
            <a:off x="7032104" y="5271146"/>
            <a:ext cx="2774561" cy="338554"/>
          </a:xfrm>
          <a:prstGeom prst="rect">
            <a:avLst/>
          </a:prstGeom>
          <a:noFill/>
        </p:spPr>
        <p:txBody>
          <a:bodyPr wrap="square" rtlCol="0">
            <a:spAutoFit/>
          </a:bodyPr>
          <a:lstStyle/>
          <a:p>
            <a:r>
              <a:rPr lang="fr-FR" sz="1600" dirty="0">
                <a:solidFill>
                  <a:schemeClr val="tx1">
                    <a:lumMod val="75000"/>
                    <a:lumOff val="25000"/>
                  </a:schemeClr>
                </a:solidFill>
              </a:rPr>
              <a:t>New Standard </a:t>
            </a:r>
            <a:r>
              <a:rPr lang="fr-FR" sz="1600" dirty="0" err="1">
                <a:solidFill>
                  <a:schemeClr val="tx1">
                    <a:lumMod val="75000"/>
                    <a:lumOff val="25000"/>
                  </a:schemeClr>
                </a:solidFill>
              </a:rPr>
              <a:t>PPs</a:t>
            </a:r>
            <a:r>
              <a:rPr lang="fr-FR" sz="1600" dirty="0">
                <a:solidFill>
                  <a:schemeClr val="tx1">
                    <a:lumMod val="75000"/>
                    <a:lumOff val="25000"/>
                  </a:schemeClr>
                </a:solidFill>
              </a:rPr>
              <a:t>: *.SPS</a:t>
            </a:r>
          </a:p>
        </p:txBody>
      </p:sp>
      <p:pic>
        <p:nvPicPr>
          <p:cNvPr id="17" name="Image 16">
            <a:extLst>
              <a:ext uri="{FF2B5EF4-FFF2-40B4-BE49-F238E27FC236}">
                <a16:creationId xmlns:a16="http://schemas.microsoft.com/office/drawing/2014/main" id="{846CB204-3F16-40D6-ADC1-913C76510A13}"/>
              </a:ext>
            </a:extLst>
          </p:cNvPr>
          <p:cNvPicPr>
            <a:picLocks noChangeAspect="1"/>
          </p:cNvPicPr>
          <p:nvPr/>
        </p:nvPicPr>
        <p:blipFill rotWithShape="1">
          <a:blip r:embed="rId5"/>
          <a:srcRect r="34867"/>
          <a:stretch/>
        </p:blipFill>
        <p:spPr>
          <a:xfrm>
            <a:off x="9262928" y="4274056"/>
            <a:ext cx="2847993" cy="1819240"/>
          </a:xfrm>
          <a:prstGeom prst="rect">
            <a:avLst/>
          </a:prstGeom>
        </p:spPr>
      </p:pic>
      <p:sp>
        <p:nvSpPr>
          <p:cNvPr id="18" name="ZoneTexte 17">
            <a:extLst>
              <a:ext uri="{FF2B5EF4-FFF2-40B4-BE49-F238E27FC236}">
                <a16:creationId xmlns:a16="http://schemas.microsoft.com/office/drawing/2014/main" id="{59C20AD2-5202-4A09-8C28-8D3D9B1FFCE1}"/>
              </a:ext>
            </a:extLst>
          </p:cNvPr>
          <p:cNvSpPr txBox="1"/>
          <p:nvPr/>
        </p:nvSpPr>
        <p:spPr>
          <a:xfrm>
            <a:off x="3395787" y="2500489"/>
            <a:ext cx="6096000" cy="338554"/>
          </a:xfrm>
          <a:prstGeom prst="rect">
            <a:avLst/>
          </a:prstGeom>
          <a:noFill/>
        </p:spPr>
        <p:txBody>
          <a:bodyPr wrap="square">
            <a:spAutoFit/>
          </a:bodyPr>
          <a:lstStyle/>
          <a:p>
            <a:r>
              <a:rPr lang="fr-FR" sz="1600" dirty="0" err="1">
                <a:solidFill>
                  <a:schemeClr val="tx1">
                    <a:lumMod val="75000"/>
                    <a:lumOff val="25000"/>
                  </a:schemeClr>
                </a:solidFill>
              </a:rPr>
              <a:t>Swiss</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Classic</a:t>
            </a:r>
            <a:r>
              <a:rPr lang="fr-FR" sz="1600" dirty="0">
                <a:solidFill>
                  <a:schemeClr val="tx1">
                    <a:lumMod val="75000"/>
                    <a:lumOff val="25000"/>
                  </a:schemeClr>
                </a:solidFill>
              </a:rPr>
              <a:t>: </a:t>
            </a:r>
            <a:r>
              <a:rPr lang="fr-FR" sz="1600" dirty="0" err="1">
                <a:solidFill>
                  <a:schemeClr val="tx1">
                    <a:lumMod val="75000"/>
                    <a:lumOff val="25000"/>
                  </a:schemeClr>
                </a:solidFill>
              </a:rPr>
              <a:t>turning</a:t>
            </a:r>
            <a:r>
              <a:rPr lang="fr-FR" sz="1600" dirty="0">
                <a:solidFill>
                  <a:schemeClr val="tx1">
                    <a:lumMod val="75000"/>
                    <a:lumOff val="25000"/>
                  </a:schemeClr>
                </a:solidFill>
              </a:rPr>
              <a:t> + </a:t>
            </a:r>
            <a:r>
              <a:rPr lang="fr-FR" sz="1600" dirty="0" err="1">
                <a:solidFill>
                  <a:schemeClr val="tx1">
                    <a:lumMod val="75000"/>
                    <a:lumOff val="25000"/>
                  </a:schemeClr>
                </a:solidFill>
              </a:rPr>
              <a:t>milling</a:t>
            </a:r>
            <a:r>
              <a:rPr lang="fr-FR" sz="1600" dirty="0">
                <a:solidFill>
                  <a:schemeClr val="tx1">
                    <a:lumMod val="75000"/>
                    <a:lumOff val="25000"/>
                  </a:schemeClr>
                </a:solidFill>
              </a:rPr>
              <a:t> + 4 axis </a:t>
            </a:r>
            <a:r>
              <a:rPr lang="fr-FR" sz="1600" dirty="0" err="1">
                <a:solidFill>
                  <a:schemeClr val="tx1">
                    <a:lumMod val="75000"/>
                    <a:lumOff val="25000"/>
                  </a:schemeClr>
                </a:solidFill>
              </a:rPr>
              <a:t>with</a:t>
            </a:r>
            <a:r>
              <a:rPr lang="fr-FR" sz="1600" dirty="0">
                <a:solidFill>
                  <a:schemeClr val="tx1">
                    <a:lumMod val="75000"/>
                    <a:lumOff val="25000"/>
                  </a:schemeClr>
                </a:solidFill>
              </a:rPr>
              <a:t> C and Y</a:t>
            </a:r>
          </a:p>
        </p:txBody>
      </p:sp>
      <p:sp>
        <p:nvSpPr>
          <p:cNvPr id="19" name="ZoneTexte 18">
            <a:extLst>
              <a:ext uri="{FF2B5EF4-FFF2-40B4-BE49-F238E27FC236}">
                <a16:creationId xmlns:a16="http://schemas.microsoft.com/office/drawing/2014/main" id="{AE0F7ED3-73CD-49A1-A570-1CC28257B119}"/>
              </a:ext>
            </a:extLst>
          </p:cNvPr>
          <p:cNvSpPr txBox="1"/>
          <p:nvPr/>
        </p:nvSpPr>
        <p:spPr>
          <a:xfrm>
            <a:off x="3395787" y="3306470"/>
            <a:ext cx="6096000" cy="338554"/>
          </a:xfrm>
          <a:prstGeom prst="rect">
            <a:avLst/>
          </a:prstGeom>
          <a:noFill/>
        </p:spPr>
        <p:txBody>
          <a:bodyPr wrap="square">
            <a:spAutoFit/>
          </a:bodyPr>
          <a:lstStyle/>
          <a:p>
            <a:r>
              <a:rPr lang="fr-FR" sz="1600" dirty="0" err="1">
                <a:solidFill>
                  <a:schemeClr val="tx1">
                    <a:lumMod val="75000"/>
                    <a:lumOff val="25000"/>
                  </a:schemeClr>
                </a:solidFill>
              </a:rPr>
              <a:t>Swiss</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Expert: </a:t>
            </a:r>
            <a:r>
              <a:rPr lang="fr-FR" sz="1600" dirty="0" err="1">
                <a:solidFill>
                  <a:schemeClr val="tx1">
                    <a:lumMod val="75000"/>
                    <a:lumOff val="25000"/>
                  </a:schemeClr>
                </a:solidFill>
              </a:rPr>
              <a:t>Classic</a:t>
            </a:r>
            <a:r>
              <a:rPr lang="fr-FR" sz="1600" dirty="0">
                <a:solidFill>
                  <a:schemeClr val="tx1">
                    <a:lumMod val="75000"/>
                    <a:lumOff val="25000"/>
                  </a:schemeClr>
                </a:solidFill>
              </a:rPr>
              <a:t> + B axis + 3D </a:t>
            </a:r>
            <a:r>
              <a:rPr lang="fr-FR" sz="1600" dirty="0" err="1">
                <a:solidFill>
                  <a:schemeClr val="tx1">
                    <a:lumMod val="75000"/>
                    <a:lumOff val="25000"/>
                  </a:schemeClr>
                </a:solidFill>
              </a:rPr>
              <a:t>milling</a:t>
            </a:r>
            <a:endParaRPr lang="fr-FR" sz="1600" dirty="0">
              <a:solidFill>
                <a:schemeClr val="tx1">
                  <a:lumMod val="75000"/>
                  <a:lumOff val="25000"/>
                </a:schemeClr>
              </a:solidFill>
            </a:endParaRPr>
          </a:p>
        </p:txBody>
      </p:sp>
      <p:pic>
        <p:nvPicPr>
          <p:cNvPr id="20" name="Image 19">
            <a:extLst>
              <a:ext uri="{FF2B5EF4-FFF2-40B4-BE49-F238E27FC236}">
                <a16:creationId xmlns:a16="http://schemas.microsoft.com/office/drawing/2014/main" id="{45B700D7-9A56-466E-B57C-1A99DB27ACCB}"/>
              </a:ext>
            </a:extLst>
          </p:cNvPr>
          <p:cNvPicPr>
            <a:picLocks noChangeAspect="1"/>
          </p:cNvPicPr>
          <p:nvPr/>
        </p:nvPicPr>
        <p:blipFill>
          <a:blip r:embed="rId6"/>
          <a:stretch>
            <a:fillRect/>
          </a:stretch>
        </p:blipFill>
        <p:spPr>
          <a:xfrm>
            <a:off x="2733653" y="4274056"/>
            <a:ext cx="3710134" cy="1819240"/>
          </a:xfrm>
          <a:prstGeom prst="rect">
            <a:avLst/>
          </a:prstGeom>
        </p:spPr>
      </p:pic>
      <p:sp>
        <p:nvSpPr>
          <p:cNvPr id="21" name="ZoneTexte 20">
            <a:extLst>
              <a:ext uri="{FF2B5EF4-FFF2-40B4-BE49-F238E27FC236}">
                <a16:creationId xmlns:a16="http://schemas.microsoft.com/office/drawing/2014/main" id="{3C06BF36-CD5A-430C-A84A-8E16C6F89331}"/>
              </a:ext>
            </a:extLst>
          </p:cNvPr>
          <p:cNvSpPr txBox="1"/>
          <p:nvPr/>
        </p:nvSpPr>
        <p:spPr>
          <a:xfrm>
            <a:off x="361447" y="1793225"/>
            <a:ext cx="3521794" cy="369332"/>
          </a:xfrm>
          <a:prstGeom prst="rect">
            <a:avLst/>
          </a:prstGeom>
          <a:noFill/>
        </p:spPr>
        <p:txBody>
          <a:bodyPr wrap="square">
            <a:spAutoFit/>
          </a:bodyPr>
          <a:lstStyle/>
          <a:p>
            <a:r>
              <a:rPr lang="fr-FR" sz="1800" dirty="0" err="1">
                <a:solidFill>
                  <a:schemeClr val="tx1">
                    <a:lumMod val="75000"/>
                    <a:lumOff val="25000"/>
                  </a:schemeClr>
                </a:solidFill>
              </a:rPr>
              <a:t>Dedicated</a:t>
            </a:r>
            <a:r>
              <a:rPr lang="fr-FR" sz="1800" dirty="0">
                <a:solidFill>
                  <a:schemeClr val="tx1">
                    <a:lumMod val="75000"/>
                    <a:lumOff val="25000"/>
                  </a:schemeClr>
                </a:solidFill>
              </a:rPr>
              <a:t> to </a:t>
            </a:r>
            <a:r>
              <a:rPr lang="fr-FR" sz="1800" b="1" dirty="0" err="1">
                <a:solidFill>
                  <a:schemeClr val="tx1">
                    <a:lumMod val="75000"/>
                    <a:lumOff val="25000"/>
                  </a:schemeClr>
                </a:solidFill>
              </a:rPr>
              <a:t>sliding</a:t>
            </a:r>
            <a:r>
              <a:rPr lang="fr-FR" sz="1800" b="1" dirty="0">
                <a:solidFill>
                  <a:schemeClr val="tx1">
                    <a:lumMod val="75000"/>
                    <a:lumOff val="25000"/>
                  </a:schemeClr>
                </a:solidFill>
              </a:rPr>
              <a:t> </a:t>
            </a:r>
            <a:r>
              <a:rPr lang="fr-FR" sz="1800" b="1" dirty="0" err="1">
                <a:solidFill>
                  <a:schemeClr val="tx1">
                    <a:lumMod val="75000"/>
                    <a:lumOff val="25000"/>
                  </a:schemeClr>
                </a:solidFill>
              </a:rPr>
              <a:t>headstock</a:t>
            </a:r>
            <a:endParaRPr lang="fr-FR" dirty="0"/>
          </a:p>
        </p:txBody>
      </p:sp>
      <p:sp>
        <p:nvSpPr>
          <p:cNvPr id="22" name="Title 1">
            <a:extLst>
              <a:ext uri="{FF2B5EF4-FFF2-40B4-BE49-F238E27FC236}">
                <a16:creationId xmlns:a16="http://schemas.microsoft.com/office/drawing/2014/main" id="{B3A90326-3A4F-4B02-9520-EE5D1106BD3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23" name="ZoneTexte 22">
            <a:extLst>
              <a:ext uri="{FF2B5EF4-FFF2-40B4-BE49-F238E27FC236}">
                <a16:creationId xmlns:a16="http://schemas.microsoft.com/office/drawing/2014/main" id="{D22BF73E-3E77-49EF-A6FB-819420CD0894}"/>
              </a:ext>
            </a:extLst>
          </p:cNvPr>
          <p:cNvSpPr txBox="1"/>
          <p:nvPr/>
        </p:nvSpPr>
        <p:spPr>
          <a:xfrm>
            <a:off x="335359" y="837857"/>
            <a:ext cx="5160565" cy="646331"/>
          </a:xfrm>
          <a:prstGeom prst="rect">
            <a:avLst/>
          </a:prstGeom>
          <a:noFill/>
        </p:spPr>
        <p:txBody>
          <a:bodyPr wrap="square" rtlCol="0">
            <a:spAutoFit/>
          </a:bodyPr>
          <a:lstStyle/>
          <a:p>
            <a:r>
              <a:rPr lang="fr-FR" sz="3600" dirty="0" err="1">
                <a:latin typeface="+mn-lt"/>
              </a:rPr>
              <a:t>Swiss</a:t>
            </a:r>
            <a:r>
              <a:rPr lang="fr-FR" sz="3600" dirty="0">
                <a:latin typeface="+mn-lt"/>
              </a:rPr>
              <a:t> </a:t>
            </a:r>
            <a:r>
              <a:rPr lang="fr-FR" sz="3600" dirty="0" err="1">
                <a:latin typeface="+mn-lt"/>
              </a:rPr>
              <a:t>Machining</a:t>
            </a:r>
            <a:r>
              <a:rPr lang="fr-FR" sz="3600" dirty="0">
                <a:latin typeface="+mn-lt"/>
              </a:rPr>
              <a:t> Modules</a:t>
            </a:r>
          </a:p>
        </p:txBody>
      </p:sp>
    </p:spTree>
    <p:extLst>
      <p:ext uri="{BB962C8B-B14F-4D97-AF65-F5344CB8AC3E}">
        <p14:creationId xmlns:p14="http://schemas.microsoft.com/office/powerpoint/2010/main" val="40663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6" grpId="0"/>
      <p:bldP spid="1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NC File</a:t>
            </a:r>
          </a:p>
        </p:txBody>
      </p:sp>
      <p:sp>
        <p:nvSpPr>
          <p:cNvPr id="6" name="ZoneTexte 5">
            <a:extLst>
              <a:ext uri="{FF2B5EF4-FFF2-40B4-BE49-F238E27FC236}">
                <a16:creationId xmlns:a16="http://schemas.microsoft.com/office/drawing/2014/main" id="{39BBEF8F-907E-4A95-B5E0-E3CBDC297522}"/>
              </a:ext>
            </a:extLst>
          </p:cNvPr>
          <p:cNvSpPr txBox="1"/>
          <p:nvPr/>
        </p:nvSpPr>
        <p:spPr>
          <a:xfrm>
            <a:off x="335360" y="1593802"/>
            <a:ext cx="6251330" cy="646331"/>
          </a:xfrm>
          <a:prstGeom prst="rect">
            <a:avLst/>
          </a:prstGeom>
          <a:noFill/>
        </p:spPr>
        <p:txBody>
          <a:bodyPr wrap="square">
            <a:spAutoFit/>
          </a:bodyPr>
          <a:lstStyle/>
          <a:p>
            <a:r>
              <a:rPr lang="fr-FR" dirty="0">
                <a:solidFill>
                  <a:schemeClr val="tx1">
                    <a:lumMod val="75000"/>
                    <a:lumOff val="25000"/>
                  </a:schemeClr>
                </a:solidFill>
              </a:rPr>
              <a:t>Former standard PPS (&lt;V6) are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archived</a:t>
            </a:r>
            <a:r>
              <a:rPr lang="fr-FR" dirty="0">
                <a:solidFill>
                  <a:schemeClr val="tx1">
                    <a:lumMod val="75000"/>
                    <a:lumOff val="25000"/>
                  </a:schemeClr>
                </a:solidFill>
              </a:rPr>
              <a:t> in </a:t>
            </a:r>
            <a:r>
              <a:rPr lang="fr-FR" b="1" dirty="0" err="1">
                <a:solidFill>
                  <a:schemeClr val="tx1">
                    <a:lumMod val="75000"/>
                    <a:lumOff val="25000"/>
                  </a:schemeClr>
                </a:solidFill>
              </a:rPr>
              <a:t>ppstd</a:t>
            </a:r>
            <a:r>
              <a:rPr lang="fr-FR" b="1" dirty="0">
                <a:solidFill>
                  <a:schemeClr val="tx1">
                    <a:lumMod val="75000"/>
                    <a:lumOff val="25000"/>
                  </a:schemeClr>
                </a:solidFill>
              </a:rPr>
              <a:t>\lib</a:t>
            </a:r>
            <a:r>
              <a:rPr lang="fr-FR" dirty="0">
                <a:solidFill>
                  <a:schemeClr val="tx1">
                    <a:lumMod val="75000"/>
                    <a:lumOff val="25000"/>
                  </a:schemeClr>
                </a:solidFill>
              </a:rPr>
              <a:t>.</a:t>
            </a:r>
          </a:p>
          <a:p>
            <a:r>
              <a:rPr lang="fr-FR" dirty="0">
                <a:solidFill>
                  <a:schemeClr val="tx1">
                    <a:lumMod val="75000"/>
                    <a:lumOff val="25000"/>
                  </a:schemeClr>
                </a:solidFill>
              </a:rPr>
              <a:t>The </a:t>
            </a:r>
            <a:r>
              <a:rPr lang="fr-FR" dirty="0" err="1">
                <a:solidFill>
                  <a:schemeClr val="tx1">
                    <a:lumMod val="75000"/>
                    <a:lumOff val="25000"/>
                  </a:schemeClr>
                </a:solidFill>
              </a:rPr>
              <a:t>list</a:t>
            </a:r>
            <a:r>
              <a:rPr lang="fr-FR" dirty="0">
                <a:solidFill>
                  <a:schemeClr val="tx1">
                    <a:lumMod val="75000"/>
                    <a:lumOff val="25000"/>
                  </a:schemeClr>
                </a:solidFill>
              </a:rPr>
              <a:t> of </a:t>
            </a:r>
            <a:r>
              <a:rPr lang="fr-FR" dirty="0" err="1">
                <a:solidFill>
                  <a:schemeClr val="tx1">
                    <a:lumMod val="75000"/>
                    <a:lumOff val="25000"/>
                  </a:schemeClr>
                </a:solidFill>
              </a:rPr>
              <a:t>available</a:t>
            </a:r>
            <a:r>
              <a:rPr lang="fr-FR" dirty="0">
                <a:solidFill>
                  <a:schemeClr val="tx1">
                    <a:lumMod val="75000"/>
                    <a:lumOff val="25000"/>
                  </a:schemeClr>
                </a:solidFill>
              </a:rPr>
              <a:t> </a:t>
            </a:r>
            <a:r>
              <a:rPr lang="fr-FR" dirty="0" err="1">
                <a:solidFill>
                  <a:schemeClr val="tx1">
                    <a:lumMod val="75000"/>
                    <a:lumOff val="25000"/>
                  </a:schemeClr>
                </a:solidFill>
              </a:rPr>
              <a:t>PPs</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reduced</a:t>
            </a:r>
            <a:r>
              <a:rPr lang="fr-FR" dirty="0">
                <a:solidFill>
                  <a:schemeClr val="tx1">
                    <a:lumMod val="75000"/>
                    <a:lumOff val="25000"/>
                  </a:schemeClr>
                </a:solidFill>
              </a:rPr>
              <a:t> at first </a:t>
            </a:r>
            <a:r>
              <a:rPr lang="fr-FR" dirty="0" err="1">
                <a:solidFill>
                  <a:schemeClr val="tx1">
                    <a:lumMod val="75000"/>
                    <a:lumOff val="25000"/>
                  </a:schemeClr>
                </a:solidFill>
              </a:rPr>
              <a:t>sight</a:t>
            </a:r>
            <a:r>
              <a:rPr lang="fr-FR" dirty="0">
                <a:solidFill>
                  <a:schemeClr val="tx1">
                    <a:lumMod val="75000"/>
                    <a:lumOff val="25000"/>
                  </a:schemeClr>
                </a:solidFill>
              </a:rPr>
              <a:t>.</a:t>
            </a:r>
          </a:p>
        </p:txBody>
      </p:sp>
      <p:pic>
        <p:nvPicPr>
          <p:cNvPr id="7" name="Image 6">
            <a:extLst>
              <a:ext uri="{FF2B5EF4-FFF2-40B4-BE49-F238E27FC236}">
                <a16:creationId xmlns:a16="http://schemas.microsoft.com/office/drawing/2014/main" id="{82A07F91-65A6-497F-9473-F1FB90C8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327" y="2490082"/>
            <a:ext cx="7830752" cy="4284126"/>
          </a:xfrm>
          <a:prstGeom prst="rect">
            <a:avLst/>
          </a:prstGeom>
        </p:spPr>
      </p:pic>
      <p:sp>
        <p:nvSpPr>
          <p:cNvPr id="9" name="Title 1">
            <a:extLst>
              <a:ext uri="{FF2B5EF4-FFF2-40B4-BE49-F238E27FC236}">
                <a16:creationId xmlns:a16="http://schemas.microsoft.com/office/drawing/2014/main" id="{FABB913D-AF00-40B8-B770-CBD300012F89}"/>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1229955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59" y="837857"/>
            <a:ext cx="4389341" cy="646331"/>
          </a:xfrm>
          <a:prstGeom prst="rect">
            <a:avLst/>
          </a:prstGeom>
          <a:noFill/>
        </p:spPr>
        <p:txBody>
          <a:bodyPr wrap="square" rtlCol="0">
            <a:spAutoFit/>
          </a:bodyPr>
          <a:lstStyle/>
          <a:p>
            <a:r>
              <a:rPr lang="fr-FR" sz="3600" dirty="0">
                <a:latin typeface="+mn-lt"/>
              </a:rPr>
              <a:t>Workshop documents</a:t>
            </a:r>
          </a:p>
        </p:txBody>
      </p:sp>
      <p:sp>
        <p:nvSpPr>
          <p:cNvPr id="6" name="ZoneTexte 5">
            <a:extLst>
              <a:ext uri="{FF2B5EF4-FFF2-40B4-BE49-F238E27FC236}">
                <a16:creationId xmlns:a16="http://schemas.microsoft.com/office/drawing/2014/main" id="{305924A7-5E62-43A3-AED1-679C0B7BA37F}"/>
              </a:ext>
            </a:extLst>
          </p:cNvPr>
          <p:cNvSpPr txBox="1"/>
          <p:nvPr/>
        </p:nvSpPr>
        <p:spPr>
          <a:xfrm>
            <a:off x="335359" y="1703053"/>
            <a:ext cx="11116458" cy="923330"/>
          </a:xfrm>
          <a:prstGeom prst="rect">
            <a:avLst/>
          </a:prstGeom>
          <a:noFill/>
        </p:spPr>
        <p:txBody>
          <a:bodyPr wrap="square">
            <a:spAutoFit/>
          </a:bodyPr>
          <a:lstStyle/>
          <a:p>
            <a:r>
              <a:rPr lang="fr-FR" dirty="0">
                <a:solidFill>
                  <a:schemeClr val="tx1">
                    <a:lumMod val="75000"/>
                    <a:lumOff val="25000"/>
                  </a:schemeClr>
                </a:solidFill>
              </a:rPr>
              <a:t>Workshop Doc and PDF workshop doc are not </a:t>
            </a:r>
            <a:r>
              <a:rPr lang="fr-FR" dirty="0" err="1">
                <a:solidFill>
                  <a:schemeClr val="tx1">
                    <a:lumMod val="75000"/>
                    <a:lumOff val="25000"/>
                  </a:schemeClr>
                </a:solidFill>
              </a:rPr>
              <a:t>anymore</a:t>
            </a:r>
            <a:r>
              <a:rPr lang="fr-FR" dirty="0">
                <a:solidFill>
                  <a:schemeClr val="tx1">
                    <a:lumMod val="75000"/>
                    <a:lumOff val="25000"/>
                  </a:schemeClr>
                </a:solidFill>
              </a:rPr>
              <a:t> </a:t>
            </a:r>
            <a:r>
              <a:rPr lang="fr-FR" b="1" dirty="0" err="1">
                <a:solidFill>
                  <a:schemeClr val="tx1">
                    <a:lumMod val="75000"/>
                    <a:lumOff val="25000"/>
                  </a:schemeClr>
                </a:solidFill>
              </a:rPr>
              <a:t>external</a:t>
            </a:r>
            <a:r>
              <a:rPr lang="fr-FR" b="1" dirty="0">
                <a:solidFill>
                  <a:schemeClr val="tx1">
                    <a:lumMod val="75000"/>
                    <a:lumOff val="25000"/>
                  </a:schemeClr>
                </a:solidFill>
              </a:rPr>
              <a:t> application</a:t>
            </a:r>
            <a:r>
              <a:rPr lang="fr-FR" dirty="0">
                <a:solidFill>
                  <a:schemeClr val="tx1">
                    <a:lumMod val="75000"/>
                    <a:lumOff val="25000"/>
                  </a:schemeClr>
                </a:solidFill>
              </a:rPr>
              <a:t>, </a:t>
            </a:r>
            <a:r>
              <a:rPr lang="fr-FR" dirty="0" err="1">
                <a:solidFill>
                  <a:schemeClr val="tx1">
                    <a:lumMod val="75000"/>
                    <a:lumOff val="25000"/>
                  </a:schemeClr>
                </a:solidFill>
              </a:rPr>
              <a:t>there</a:t>
            </a:r>
            <a:r>
              <a:rPr lang="fr-FR" dirty="0">
                <a:solidFill>
                  <a:schemeClr val="tx1">
                    <a:lumMod val="75000"/>
                    <a:lumOff val="25000"/>
                  </a:schemeClr>
                </a:solidFill>
              </a:rPr>
              <a:t> are </a:t>
            </a:r>
            <a:r>
              <a:rPr lang="fr-FR" dirty="0" err="1">
                <a:solidFill>
                  <a:schemeClr val="tx1">
                    <a:lumMod val="75000"/>
                    <a:lumOff val="25000"/>
                  </a:schemeClr>
                </a:solidFill>
              </a:rPr>
              <a:t>fully</a:t>
            </a:r>
            <a:r>
              <a:rPr lang="fr-FR" dirty="0">
                <a:solidFill>
                  <a:schemeClr val="tx1">
                    <a:lumMod val="75000"/>
                    <a:lumOff val="25000"/>
                  </a:schemeClr>
                </a:solidFill>
              </a:rPr>
              <a:t> </a:t>
            </a:r>
            <a:r>
              <a:rPr lang="fr-FR" b="1" dirty="0" err="1">
                <a:solidFill>
                  <a:schemeClr val="tx1">
                    <a:lumMod val="75000"/>
                    <a:lumOff val="25000"/>
                  </a:schemeClr>
                </a:solidFill>
              </a:rPr>
              <a:t>included</a:t>
            </a:r>
            <a:r>
              <a:rPr lang="fr-FR" b="1" dirty="0">
                <a:solidFill>
                  <a:schemeClr val="tx1">
                    <a:lumMod val="75000"/>
                    <a:lumOff val="25000"/>
                  </a:schemeClr>
                </a:solidFill>
              </a:rPr>
              <a:t> in the software</a:t>
            </a:r>
            <a:r>
              <a:rPr lang="fr-FR" dirty="0">
                <a:solidFill>
                  <a:schemeClr val="tx1">
                    <a:lumMod val="75000"/>
                    <a:lumOff val="25000"/>
                  </a:schemeClr>
                </a:solidFill>
              </a:rPr>
              <a:t>.</a:t>
            </a:r>
          </a:p>
          <a:p>
            <a:r>
              <a:rPr lang="fr-FR" dirty="0" err="1">
                <a:solidFill>
                  <a:schemeClr val="tx1">
                    <a:lumMod val="75000"/>
                    <a:lumOff val="25000"/>
                  </a:schemeClr>
                </a:solidFill>
              </a:rPr>
              <a:t>Consequently</a:t>
            </a:r>
            <a:r>
              <a:rPr lang="fr-FR" dirty="0">
                <a:solidFill>
                  <a:schemeClr val="tx1">
                    <a:lumMod val="75000"/>
                    <a:lumOff val="25000"/>
                  </a:schemeClr>
                </a:solidFill>
              </a:rPr>
              <a:t>, running </a:t>
            </a:r>
            <a:r>
              <a:rPr lang="fr-FR" dirty="0" err="1">
                <a:solidFill>
                  <a:schemeClr val="tx1">
                    <a:lumMod val="75000"/>
                    <a:lumOff val="25000"/>
                  </a:schemeClr>
                </a:solidFill>
              </a:rPr>
              <a:t>those</a:t>
            </a:r>
            <a:r>
              <a:rPr lang="fr-FR" dirty="0">
                <a:solidFill>
                  <a:schemeClr val="tx1">
                    <a:lumMod val="75000"/>
                    <a:lumOff val="25000"/>
                  </a:schemeClr>
                </a:solidFill>
              </a:rPr>
              <a:t> </a:t>
            </a:r>
            <a:r>
              <a:rPr lang="fr-FR" dirty="0" err="1">
                <a:solidFill>
                  <a:schemeClr val="tx1">
                    <a:lumMod val="75000"/>
                    <a:lumOff val="25000"/>
                  </a:schemeClr>
                </a:solidFill>
              </a:rPr>
              <a:t>commands</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much</a:t>
            </a:r>
            <a:r>
              <a:rPr lang="fr-FR" dirty="0">
                <a:solidFill>
                  <a:schemeClr val="tx1">
                    <a:lumMod val="75000"/>
                    <a:lumOff val="25000"/>
                  </a:schemeClr>
                </a:solidFill>
              </a:rPr>
              <a:t> more </a:t>
            </a:r>
            <a:r>
              <a:rPr lang="fr-FR" dirty="0" err="1">
                <a:solidFill>
                  <a:schemeClr val="tx1">
                    <a:lumMod val="75000"/>
                    <a:lumOff val="25000"/>
                  </a:schemeClr>
                </a:solidFill>
              </a:rPr>
              <a:t>faster</a:t>
            </a:r>
            <a:r>
              <a:rPr lang="fr-FR" dirty="0">
                <a:solidFill>
                  <a:schemeClr val="tx1">
                    <a:lumMod val="75000"/>
                    <a:lumOff val="25000"/>
                  </a:schemeClr>
                </a:solidFill>
              </a:rPr>
              <a:t> and reliable </a:t>
            </a:r>
            <a:r>
              <a:rPr lang="fr-FR" dirty="0" err="1">
                <a:solidFill>
                  <a:schemeClr val="tx1">
                    <a:lumMod val="75000"/>
                    <a:lumOff val="25000"/>
                  </a:schemeClr>
                </a:solidFill>
              </a:rPr>
              <a:t>than</a:t>
            </a:r>
            <a:r>
              <a:rPr lang="fr-FR" dirty="0">
                <a:solidFill>
                  <a:schemeClr val="tx1">
                    <a:lumMod val="75000"/>
                    <a:lumOff val="25000"/>
                  </a:schemeClr>
                </a:solidFill>
              </a:rPr>
              <a:t> </a:t>
            </a:r>
            <a:r>
              <a:rPr lang="fr-FR" dirty="0" err="1">
                <a:solidFill>
                  <a:schemeClr val="tx1">
                    <a:lumMod val="75000"/>
                    <a:lumOff val="25000"/>
                  </a:schemeClr>
                </a:solidFill>
              </a:rPr>
              <a:t>used</a:t>
            </a:r>
            <a:r>
              <a:rPr lang="fr-FR" dirty="0">
                <a:solidFill>
                  <a:schemeClr val="tx1">
                    <a:lumMod val="75000"/>
                    <a:lumOff val="25000"/>
                  </a:schemeClr>
                </a:solidFill>
              </a:rPr>
              <a:t> to </a:t>
            </a:r>
            <a:r>
              <a:rPr lang="fr-FR" dirty="0" err="1">
                <a:solidFill>
                  <a:schemeClr val="tx1">
                    <a:lumMod val="75000"/>
                    <a:lumOff val="25000"/>
                  </a:schemeClr>
                </a:solidFill>
              </a:rPr>
              <a:t>be</a:t>
            </a:r>
            <a:r>
              <a:rPr lang="fr-FR" dirty="0">
                <a:solidFill>
                  <a:schemeClr val="tx1">
                    <a:lumMod val="75000"/>
                    <a:lumOff val="25000"/>
                  </a:schemeClr>
                </a:solidFill>
              </a:rPr>
              <a:t>.</a:t>
            </a:r>
          </a:p>
          <a:p>
            <a:r>
              <a:rPr lang="fr-FR" dirty="0" err="1">
                <a:solidFill>
                  <a:schemeClr val="tx1">
                    <a:lumMod val="75000"/>
                    <a:lumOff val="25000"/>
                  </a:schemeClr>
                </a:solidFill>
              </a:rPr>
              <a:t>Also</a:t>
            </a:r>
            <a:r>
              <a:rPr lang="fr-FR" dirty="0">
                <a:solidFill>
                  <a:schemeClr val="tx1">
                    <a:lumMod val="75000"/>
                    <a:lumOff val="25000"/>
                  </a:schemeClr>
                </a:solidFill>
              </a:rPr>
              <a:t>, </a:t>
            </a:r>
            <a:r>
              <a:rPr lang="fr-FR" dirty="0" err="1">
                <a:solidFill>
                  <a:schemeClr val="tx1">
                    <a:lumMod val="75000"/>
                    <a:lumOff val="25000"/>
                  </a:schemeClr>
                </a:solidFill>
              </a:rPr>
              <a:t>it</a:t>
            </a:r>
            <a:r>
              <a:rPr lang="fr-FR" dirty="0">
                <a:solidFill>
                  <a:schemeClr val="tx1">
                    <a:lumMod val="75000"/>
                    <a:lumOff val="25000"/>
                  </a:schemeClr>
                </a:solidFill>
              </a:rPr>
              <a:t> deals </a:t>
            </a:r>
            <a:r>
              <a:rPr lang="fr-FR" dirty="0" err="1">
                <a:solidFill>
                  <a:schemeClr val="tx1">
                    <a:lumMod val="75000"/>
                    <a:lumOff val="25000"/>
                  </a:schemeClr>
                </a:solidFill>
              </a:rPr>
              <a:t>with</a:t>
            </a:r>
            <a:r>
              <a:rPr lang="fr-FR" dirty="0">
                <a:solidFill>
                  <a:schemeClr val="tx1">
                    <a:lumMod val="75000"/>
                    <a:lumOff val="25000"/>
                  </a:schemeClr>
                </a:solidFill>
              </a:rPr>
              <a:t> the part on the </a:t>
            </a:r>
            <a:r>
              <a:rPr lang="fr-FR" dirty="0" err="1">
                <a:solidFill>
                  <a:schemeClr val="tx1">
                    <a:lumMod val="75000"/>
                    <a:lumOff val="25000"/>
                  </a:schemeClr>
                </a:solidFill>
              </a:rPr>
              <a:t>current</a:t>
            </a:r>
            <a:r>
              <a:rPr lang="fr-FR" dirty="0">
                <a:solidFill>
                  <a:schemeClr val="tx1">
                    <a:lumMod val="75000"/>
                    <a:lumOff val="25000"/>
                  </a:schemeClr>
                </a:solidFill>
              </a:rPr>
              <a:t> session!</a:t>
            </a:r>
          </a:p>
        </p:txBody>
      </p:sp>
      <p:sp>
        <p:nvSpPr>
          <p:cNvPr id="7" name="ZoneTexte 6">
            <a:extLst>
              <a:ext uri="{FF2B5EF4-FFF2-40B4-BE49-F238E27FC236}">
                <a16:creationId xmlns:a16="http://schemas.microsoft.com/office/drawing/2014/main" id="{DB5EA24E-7A8E-4A4F-A487-A595C4B4D6E9}"/>
              </a:ext>
            </a:extLst>
          </p:cNvPr>
          <p:cNvSpPr txBox="1"/>
          <p:nvPr/>
        </p:nvSpPr>
        <p:spPr>
          <a:xfrm>
            <a:off x="335359" y="3903837"/>
            <a:ext cx="6727726" cy="646331"/>
          </a:xfrm>
          <a:prstGeom prst="rect">
            <a:avLst/>
          </a:prstGeom>
          <a:noFill/>
        </p:spPr>
        <p:txBody>
          <a:bodyPr wrap="square">
            <a:spAutoFit/>
          </a:bodyPr>
          <a:lstStyle/>
          <a:p>
            <a:r>
              <a:rPr lang="fr-FR" dirty="0">
                <a:solidFill>
                  <a:schemeClr val="tx1">
                    <a:lumMod val="75000"/>
                    <a:lumOff val="25000"/>
                  </a:schemeClr>
                </a:solidFill>
              </a:rPr>
              <a:t>In the page </a:t>
            </a:r>
            <a:r>
              <a:rPr lang="fr-FR" dirty="0" err="1">
                <a:solidFill>
                  <a:schemeClr val="tx1">
                    <a:lumMod val="75000"/>
                    <a:lumOff val="25000"/>
                  </a:schemeClr>
                </a:solidFill>
              </a:rPr>
              <a:t>Customized</a:t>
            </a:r>
            <a:r>
              <a:rPr lang="fr-FR" dirty="0">
                <a:solidFill>
                  <a:schemeClr val="tx1">
                    <a:lumMod val="75000"/>
                    <a:lumOff val="25000"/>
                  </a:schemeClr>
                </a:solidFill>
              </a:rPr>
              <a:t> Documents, the </a:t>
            </a:r>
            <a:r>
              <a:rPr lang="fr-FR" dirty="0" err="1">
                <a:solidFill>
                  <a:schemeClr val="tx1">
                    <a:lumMod val="75000"/>
                    <a:lumOff val="25000"/>
                  </a:schemeClr>
                </a:solidFill>
              </a:rPr>
              <a:t>checkbox</a:t>
            </a:r>
            <a:r>
              <a:rPr lang="fr-FR" dirty="0">
                <a:solidFill>
                  <a:schemeClr val="tx1">
                    <a:lumMod val="75000"/>
                    <a:lumOff val="25000"/>
                  </a:schemeClr>
                </a:solidFill>
              </a:rPr>
              <a:t> are </a:t>
            </a:r>
            <a:r>
              <a:rPr lang="fr-FR" dirty="0" err="1">
                <a:solidFill>
                  <a:schemeClr val="tx1">
                    <a:lumMod val="75000"/>
                    <a:lumOff val="25000"/>
                  </a:schemeClr>
                </a:solidFill>
              </a:rPr>
              <a:t>greyed</a:t>
            </a:r>
            <a:r>
              <a:rPr lang="fr-FR" dirty="0">
                <a:solidFill>
                  <a:schemeClr val="tx1">
                    <a:lumMod val="75000"/>
                    <a:lumOff val="25000"/>
                  </a:schemeClr>
                </a:solidFill>
              </a:rPr>
              <a:t> out if the </a:t>
            </a:r>
            <a:r>
              <a:rPr lang="fr-FR" dirty="0" err="1">
                <a:solidFill>
                  <a:schemeClr val="tx1">
                    <a:lumMod val="75000"/>
                    <a:lumOff val="25000"/>
                  </a:schemeClr>
                </a:solidFill>
              </a:rPr>
              <a:t>corresponding</a:t>
            </a:r>
            <a:r>
              <a:rPr lang="fr-FR" dirty="0">
                <a:solidFill>
                  <a:schemeClr val="tx1">
                    <a:lumMod val="75000"/>
                    <a:lumOff val="25000"/>
                  </a:schemeClr>
                </a:solidFill>
              </a:rPr>
              <a:t> XML (A3H.xml , ...) are not in the directory Model.</a:t>
            </a:r>
          </a:p>
        </p:txBody>
      </p:sp>
      <p:sp>
        <p:nvSpPr>
          <p:cNvPr id="21" name="Title 1">
            <a:extLst>
              <a:ext uri="{FF2B5EF4-FFF2-40B4-BE49-F238E27FC236}">
                <a16:creationId xmlns:a16="http://schemas.microsoft.com/office/drawing/2014/main" id="{0449C41F-EC66-4C6F-B9C5-E98432D94199}"/>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pic>
        <p:nvPicPr>
          <p:cNvPr id="3" name="Image 2">
            <a:extLst>
              <a:ext uri="{FF2B5EF4-FFF2-40B4-BE49-F238E27FC236}">
                <a16:creationId xmlns:a16="http://schemas.microsoft.com/office/drawing/2014/main" id="{951B5C0F-0E21-48AA-A819-83732C98183E}"/>
              </a:ext>
            </a:extLst>
          </p:cNvPr>
          <p:cNvPicPr>
            <a:picLocks noChangeAspect="1"/>
          </p:cNvPicPr>
          <p:nvPr/>
        </p:nvPicPr>
        <p:blipFill>
          <a:blip r:embed="rId3"/>
          <a:stretch>
            <a:fillRect/>
          </a:stretch>
        </p:blipFill>
        <p:spPr>
          <a:xfrm>
            <a:off x="7697972" y="3030279"/>
            <a:ext cx="4066817" cy="3778443"/>
          </a:xfrm>
          <a:prstGeom prst="rect">
            <a:avLst/>
          </a:prstGeom>
        </p:spPr>
      </p:pic>
      <p:sp>
        <p:nvSpPr>
          <p:cNvPr id="11" name="ZoneTexte 10">
            <a:extLst>
              <a:ext uri="{FF2B5EF4-FFF2-40B4-BE49-F238E27FC236}">
                <a16:creationId xmlns:a16="http://schemas.microsoft.com/office/drawing/2014/main" id="{2AA0113E-3251-4971-9BC2-5D42375F0A11}"/>
              </a:ext>
            </a:extLst>
          </p:cNvPr>
          <p:cNvSpPr txBox="1"/>
          <p:nvPr/>
        </p:nvSpPr>
        <p:spPr>
          <a:xfrm>
            <a:off x="345440" y="3279385"/>
            <a:ext cx="3131407" cy="369332"/>
          </a:xfrm>
          <a:prstGeom prst="rect">
            <a:avLst/>
          </a:prstGeom>
          <a:noFill/>
        </p:spPr>
        <p:txBody>
          <a:bodyPr wrap="square">
            <a:spAutoFit/>
          </a:bodyPr>
          <a:lstStyle/>
          <a:p>
            <a:r>
              <a:rPr lang="fr-FR" b="1" dirty="0" err="1">
                <a:solidFill>
                  <a:schemeClr val="tx1">
                    <a:lumMod val="75000"/>
                    <a:lumOff val="25000"/>
                  </a:schemeClr>
                </a:solidFill>
              </a:rPr>
              <a:t>Customized</a:t>
            </a:r>
            <a:r>
              <a:rPr lang="fr-FR" b="1" dirty="0">
                <a:solidFill>
                  <a:schemeClr val="tx1">
                    <a:lumMod val="75000"/>
                    <a:lumOff val="25000"/>
                  </a:schemeClr>
                </a:solidFill>
              </a:rPr>
              <a:t> Documents</a:t>
            </a:r>
          </a:p>
        </p:txBody>
      </p:sp>
      <p:sp>
        <p:nvSpPr>
          <p:cNvPr id="13" name="ZoneTexte 12">
            <a:extLst>
              <a:ext uri="{FF2B5EF4-FFF2-40B4-BE49-F238E27FC236}">
                <a16:creationId xmlns:a16="http://schemas.microsoft.com/office/drawing/2014/main" id="{CB589A9B-460E-48DF-9A07-C74D1431DA26}"/>
              </a:ext>
            </a:extLst>
          </p:cNvPr>
          <p:cNvSpPr txBox="1"/>
          <p:nvPr/>
        </p:nvSpPr>
        <p:spPr>
          <a:xfrm>
            <a:off x="335359" y="4620622"/>
            <a:ext cx="6097772" cy="369332"/>
          </a:xfrm>
          <a:prstGeom prst="rect">
            <a:avLst/>
          </a:prstGeom>
          <a:noFill/>
        </p:spPr>
        <p:txBody>
          <a:bodyPr wrap="square">
            <a:spAutoFit/>
          </a:bodyPr>
          <a:lstStyle/>
          <a:p>
            <a:r>
              <a:rPr lang="fr-FR" dirty="0">
                <a:solidFill>
                  <a:schemeClr val="tx1">
                    <a:lumMod val="75000"/>
                    <a:lumOff val="25000"/>
                  </a:schemeClr>
                </a:solidFill>
              </a:rPr>
              <a:t>The bitmap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also</a:t>
            </a:r>
            <a:r>
              <a:rPr lang="fr-FR" dirty="0">
                <a:solidFill>
                  <a:schemeClr val="tx1">
                    <a:lumMod val="75000"/>
                    <a:lumOff val="25000"/>
                  </a:schemeClr>
                </a:solidFill>
              </a:rPr>
              <a:t>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displayed</a:t>
            </a:r>
            <a:r>
              <a:rPr lang="fr-FR" dirty="0">
                <a:solidFill>
                  <a:schemeClr val="tx1">
                    <a:lumMod val="75000"/>
                    <a:lumOff val="25000"/>
                  </a:schemeClr>
                </a:solidFill>
              </a:rPr>
              <a:t> in the </a:t>
            </a:r>
            <a:r>
              <a:rPr lang="fr-FR" dirty="0" err="1">
                <a:solidFill>
                  <a:schemeClr val="tx1">
                    <a:lumMod val="75000"/>
                    <a:lumOff val="25000"/>
                  </a:schemeClr>
                </a:solidFill>
              </a:rPr>
              <a:t>list</a:t>
            </a:r>
            <a:r>
              <a:rPr lang="fr-FR" dirty="0">
                <a:solidFill>
                  <a:schemeClr val="tx1">
                    <a:lumMod val="75000"/>
                    <a:lumOff val="25000"/>
                  </a:schemeClr>
                </a:solidFill>
              </a:rPr>
              <a:t> of </a:t>
            </a:r>
            <a:r>
              <a:rPr lang="fr-FR" dirty="0" err="1">
                <a:solidFill>
                  <a:schemeClr val="tx1">
                    <a:lumMod val="75000"/>
                    <a:lumOff val="25000"/>
                  </a:schemeClr>
                </a:solidFill>
              </a:rPr>
              <a:t>available</a:t>
            </a:r>
            <a:r>
              <a:rPr lang="fr-FR" dirty="0">
                <a:solidFill>
                  <a:schemeClr val="tx1">
                    <a:lumMod val="75000"/>
                    <a:lumOff val="25000"/>
                  </a:schemeClr>
                </a:solidFill>
              </a:rPr>
              <a:t> pages</a:t>
            </a:r>
          </a:p>
        </p:txBody>
      </p:sp>
    </p:spTree>
    <p:extLst>
      <p:ext uri="{BB962C8B-B14F-4D97-AF65-F5344CB8AC3E}">
        <p14:creationId xmlns:p14="http://schemas.microsoft.com/office/powerpoint/2010/main" val="321506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CAD Import</a:t>
            </a:r>
          </a:p>
        </p:txBody>
      </p:sp>
      <p:pic>
        <p:nvPicPr>
          <p:cNvPr id="6" name="Image 5">
            <a:extLst>
              <a:ext uri="{FF2B5EF4-FFF2-40B4-BE49-F238E27FC236}">
                <a16:creationId xmlns:a16="http://schemas.microsoft.com/office/drawing/2014/main" id="{1C625BDD-B09C-4141-9A18-57E319DF3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68" y="2420888"/>
            <a:ext cx="4669008" cy="2975158"/>
          </a:xfrm>
          <a:prstGeom prst="rect">
            <a:avLst/>
          </a:prstGeom>
        </p:spPr>
      </p:pic>
      <p:sp>
        <p:nvSpPr>
          <p:cNvPr id="7" name="ZoneTexte 6">
            <a:extLst>
              <a:ext uri="{FF2B5EF4-FFF2-40B4-BE49-F238E27FC236}">
                <a16:creationId xmlns:a16="http://schemas.microsoft.com/office/drawing/2014/main" id="{4FE481BF-5939-43EF-A6B2-23FF314938D4}"/>
              </a:ext>
            </a:extLst>
          </p:cNvPr>
          <p:cNvSpPr txBox="1"/>
          <p:nvPr/>
        </p:nvSpPr>
        <p:spPr>
          <a:xfrm>
            <a:off x="551384" y="1548408"/>
            <a:ext cx="4472557" cy="830997"/>
          </a:xfrm>
          <a:prstGeom prst="rect">
            <a:avLst/>
          </a:prstGeom>
          <a:noFill/>
        </p:spPr>
        <p:txBody>
          <a:bodyPr wrap="square">
            <a:spAutoFit/>
          </a:bodyPr>
          <a:lstStyle/>
          <a:p>
            <a:pPr lvl="0"/>
            <a:r>
              <a:rPr lang="fr-FR" sz="2400" b="1" dirty="0">
                <a:effectLst/>
                <a:latin typeface="Calibri" panose="020F0502020204030204" pitchFamily="34" charset="0"/>
                <a:ea typeface="Times New Roman" panose="02020603050405020304" pitchFamily="18" charset="0"/>
              </a:rPr>
              <a:t>Full </a:t>
            </a:r>
            <a:r>
              <a:rPr lang="fr-FR" sz="2400" b="1" dirty="0" err="1">
                <a:effectLst/>
                <a:latin typeface="Calibri" panose="020F0502020204030204" pitchFamily="34" charset="0"/>
                <a:ea typeface="Times New Roman" panose="02020603050405020304" pitchFamily="18" charset="0"/>
              </a:rPr>
              <a:t>associativity</a:t>
            </a:r>
            <a:r>
              <a:rPr lang="fr-FR" sz="2400" b="1" dirty="0">
                <a:effectLst/>
                <a:latin typeface="Calibri" panose="020F0502020204030204" pitchFamily="34" charset="0"/>
                <a:ea typeface="Times New Roman" panose="02020603050405020304" pitchFamily="18" charset="0"/>
              </a:rPr>
              <a:t> </a:t>
            </a:r>
            <a:r>
              <a:rPr lang="fr-FR" sz="2400" dirty="0" err="1">
                <a:effectLst/>
                <a:latin typeface="Calibri" panose="020F0502020204030204" pitchFamily="34" charset="0"/>
                <a:ea typeface="Times New Roman" panose="02020603050405020304" pitchFamily="18" charset="0"/>
              </a:rPr>
              <a:t>with</a:t>
            </a:r>
            <a:r>
              <a:rPr lang="fr-FR" sz="2400" b="1" dirty="0">
                <a:effectLst/>
                <a:latin typeface="Calibri" panose="020F0502020204030204" pitchFamily="34" charset="0"/>
                <a:ea typeface="Times New Roman" panose="02020603050405020304" pitchFamily="18" charset="0"/>
              </a:rPr>
              <a:t> </a:t>
            </a:r>
            <a:r>
              <a:rPr lang="fr-FR" sz="2400" b="1" dirty="0" err="1">
                <a:effectLst/>
                <a:latin typeface="Calibri" panose="020F0502020204030204" pitchFamily="34" charset="0"/>
                <a:ea typeface="Times New Roman" panose="02020603050405020304" pitchFamily="18" charset="0"/>
              </a:rPr>
              <a:t>Spaceclaim</a:t>
            </a:r>
            <a:endParaRPr lang="fr-FR" sz="2400" b="1" dirty="0">
              <a:effectLst/>
              <a:latin typeface="Calibri" panose="020F0502020204030204" pitchFamily="34" charset="0"/>
              <a:ea typeface="Times New Roman" panose="02020603050405020304" pitchFamily="18" charset="0"/>
            </a:endParaRPr>
          </a:p>
          <a:p>
            <a:pPr lvl="0"/>
            <a:r>
              <a:rPr lang="fr-FR" sz="2400" dirty="0">
                <a:latin typeface="Calibri" panose="020F0502020204030204" pitchFamily="34" charset="0"/>
                <a:ea typeface="Yu Gothic" panose="020B0400000000000000" pitchFamily="34" charset="-128"/>
              </a:rPr>
              <a:t>&amp; management of </a:t>
            </a:r>
            <a:r>
              <a:rPr lang="fr-FR" sz="2400" b="1" dirty="0" err="1">
                <a:latin typeface="Calibri" panose="020F0502020204030204" pitchFamily="34" charset="0"/>
                <a:ea typeface="Yu Gothic" panose="020B0400000000000000" pitchFamily="34" charset="-128"/>
              </a:rPr>
              <a:t>holes</a:t>
            </a:r>
            <a:r>
              <a:rPr lang="fr-FR" sz="2400" b="1" dirty="0">
                <a:latin typeface="Calibri" panose="020F0502020204030204" pitchFamily="34" charset="0"/>
                <a:ea typeface="Yu Gothic" panose="020B0400000000000000" pitchFamily="34" charset="-128"/>
              </a:rPr>
              <a:t> </a:t>
            </a:r>
            <a:r>
              <a:rPr lang="fr-FR" sz="2400" b="1" dirty="0" err="1">
                <a:latin typeface="Calibri" panose="020F0502020204030204" pitchFamily="34" charset="0"/>
                <a:ea typeface="Yu Gothic" panose="020B0400000000000000" pitchFamily="34" charset="-128"/>
              </a:rPr>
              <a:t>features</a:t>
            </a:r>
            <a:endParaRPr lang="fr-FR" sz="2400" b="1" dirty="0">
              <a:effectLst/>
              <a:latin typeface="Calibri" panose="020F0502020204030204" pitchFamily="34" charset="0"/>
              <a:ea typeface="Yu Gothic" panose="020B0400000000000000" pitchFamily="34" charset="-128"/>
            </a:endParaRPr>
          </a:p>
        </p:txBody>
      </p:sp>
      <p:sp>
        <p:nvSpPr>
          <p:cNvPr id="9" name="ZoneTexte 8">
            <a:extLst>
              <a:ext uri="{FF2B5EF4-FFF2-40B4-BE49-F238E27FC236}">
                <a16:creationId xmlns:a16="http://schemas.microsoft.com/office/drawing/2014/main" id="{36C7B47B-E9EE-46EB-83C7-552D75779A6E}"/>
              </a:ext>
            </a:extLst>
          </p:cNvPr>
          <p:cNvSpPr txBox="1"/>
          <p:nvPr/>
        </p:nvSpPr>
        <p:spPr>
          <a:xfrm>
            <a:off x="8004771" y="1545510"/>
            <a:ext cx="3517999" cy="461665"/>
          </a:xfrm>
          <a:prstGeom prst="rect">
            <a:avLst/>
          </a:prstGeom>
          <a:noFill/>
        </p:spPr>
        <p:txBody>
          <a:bodyPr wrap="square">
            <a:spAutoFit/>
          </a:bodyPr>
          <a:lstStyle/>
          <a:p>
            <a:pPr lvl="0"/>
            <a:r>
              <a:rPr lang="fr-FR" sz="2400" b="1" dirty="0" err="1">
                <a:effectLst/>
                <a:latin typeface="Calibri" panose="020F0502020204030204" pitchFamily="34" charset="0"/>
                <a:ea typeface="Times New Roman" panose="02020603050405020304" pitchFamily="18" charset="0"/>
              </a:rPr>
              <a:t>Spaceclaim</a:t>
            </a:r>
            <a:r>
              <a:rPr lang="fr-FR" sz="2400" b="1" dirty="0">
                <a:effectLst/>
                <a:latin typeface="Calibri" panose="020F0502020204030204" pitchFamily="34" charset="0"/>
                <a:ea typeface="Times New Roman" panose="02020603050405020304" pitchFamily="18" charset="0"/>
              </a:rPr>
              <a:t> file </a:t>
            </a:r>
            <a:r>
              <a:rPr lang="fr-FR" sz="2400" b="1" dirty="0" err="1">
                <a:effectLst/>
                <a:latin typeface="Calibri" panose="020F0502020204030204" pitchFamily="34" charset="0"/>
                <a:ea typeface="Times New Roman" panose="02020603050405020304" pitchFamily="18" charset="0"/>
              </a:rPr>
              <a:t>preview</a:t>
            </a:r>
            <a:endParaRPr lang="fr-FR" sz="2400" b="1" dirty="0">
              <a:effectLst/>
              <a:latin typeface="Calibri" panose="020F0502020204030204" pitchFamily="34" charset="0"/>
              <a:ea typeface="Yu Gothic" panose="020B0400000000000000" pitchFamily="34" charset="-128"/>
            </a:endParaRPr>
          </a:p>
        </p:txBody>
      </p:sp>
      <p:sp>
        <p:nvSpPr>
          <p:cNvPr id="12" name="Title 1">
            <a:extLst>
              <a:ext uri="{FF2B5EF4-FFF2-40B4-BE49-F238E27FC236}">
                <a16:creationId xmlns:a16="http://schemas.microsoft.com/office/drawing/2014/main" id="{27F86FEE-E4C4-4AC5-BB84-34C535AAE03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0" name="ZoneTexte 9">
            <a:extLst>
              <a:ext uri="{FF2B5EF4-FFF2-40B4-BE49-F238E27FC236}">
                <a16:creationId xmlns:a16="http://schemas.microsoft.com/office/drawing/2014/main" id="{E5DDB672-11B1-4CA1-8B3C-390752580D15}"/>
              </a:ext>
            </a:extLst>
          </p:cNvPr>
          <p:cNvSpPr txBox="1"/>
          <p:nvPr/>
        </p:nvSpPr>
        <p:spPr>
          <a:xfrm>
            <a:off x="551384" y="2448531"/>
            <a:ext cx="6269830" cy="338554"/>
          </a:xfrm>
          <a:prstGeom prst="rect">
            <a:avLst/>
          </a:prstGeom>
          <a:noFill/>
        </p:spPr>
        <p:txBody>
          <a:bodyPr wrap="square">
            <a:spAutoFit/>
          </a:bodyPr>
          <a:lstStyle/>
          <a:p>
            <a:r>
              <a:rPr lang="fr-FR" sz="1600" dirty="0" err="1">
                <a:solidFill>
                  <a:schemeClr val="tx1">
                    <a:lumMod val="75000"/>
                    <a:lumOff val="25000"/>
                  </a:schemeClr>
                </a:solidFill>
              </a:rPr>
              <a:t>Holes</a:t>
            </a:r>
            <a:r>
              <a:rPr lang="fr-FR" sz="1600" dirty="0">
                <a:solidFill>
                  <a:schemeClr val="tx1">
                    <a:lumMod val="75000"/>
                    <a:lumOff val="25000"/>
                  </a:schemeClr>
                </a:solidFill>
              </a:rPr>
              <a:t> </a:t>
            </a:r>
            <a:r>
              <a:rPr lang="fr-FR" sz="1600" dirty="0" err="1">
                <a:solidFill>
                  <a:schemeClr val="tx1">
                    <a:lumMod val="75000"/>
                    <a:lumOff val="25000"/>
                  </a:schemeClr>
                </a:solidFill>
              </a:rPr>
              <a:t>features</a:t>
            </a:r>
            <a:r>
              <a:rPr lang="fr-FR" sz="1600" dirty="0">
                <a:solidFill>
                  <a:schemeClr val="tx1">
                    <a:lumMod val="75000"/>
                    <a:lumOff val="25000"/>
                  </a:schemeClr>
                </a:solidFill>
              </a:rPr>
              <a:t> recognition and update, </a:t>
            </a:r>
            <a:r>
              <a:rPr lang="fr-FR" sz="1600" dirty="0" err="1">
                <a:solidFill>
                  <a:schemeClr val="tx1">
                    <a:lumMod val="75000"/>
                    <a:lumOff val="25000"/>
                  </a:schemeClr>
                </a:solidFill>
              </a:rPr>
              <a:t>Included</a:t>
            </a:r>
            <a:r>
              <a:rPr lang="fr-FR" sz="1600" dirty="0">
                <a:solidFill>
                  <a:schemeClr val="tx1">
                    <a:lumMod val="75000"/>
                    <a:lumOff val="25000"/>
                  </a:schemeClr>
                </a:solidFill>
              </a:rPr>
              <a:t> in the </a:t>
            </a:r>
            <a:r>
              <a:rPr lang="fr-FR" sz="1600" b="1" dirty="0" err="1">
                <a:solidFill>
                  <a:schemeClr val="tx1">
                    <a:lumMod val="75000"/>
                    <a:lumOff val="25000"/>
                  </a:schemeClr>
                </a:solidFill>
              </a:rPr>
              <a:t>dataGO</a:t>
            </a:r>
            <a:r>
              <a:rPr lang="fr-FR" sz="1600" dirty="0">
                <a:solidFill>
                  <a:schemeClr val="tx1">
                    <a:lumMod val="75000"/>
                    <a:lumOff val="25000"/>
                  </a:schemeClr>
                </a:solidFill>
              </a:rPr>
              <a:t> option.</a:t>
            </a:r>
          </a:p>
        </p:txBody>
      </p:sp>
      <p:pic>
        <p:nvPicPr>
          <p:cNvPr id="11" name="Image 10">
            <a:extLst>
              <a:ext uri="{FF2B5EF4-FFF2-40B4-BE49-F238E27FC236}">
                <a16:creationId xmlns:a16="http://schemas.microsoft.com/office/drawing/2014/main" id="{F97EC5A1-9D23-43AE-B3A8-008B3C309614}"/>
              </a:ext>
            </a:extLst>
          </p:cNvPr>
          <p:cNvPicPr>
            <a:picLocks noChangeAspect="1"/>
          </p:cNvPicPr>
          <p:nvPr/>
        </p:nvPicPr>
        <p:blipFill>
          <a:blip r:embed="rId4"/>
          <a:stretch>
            <a:fillRect/>
          </a:stretch>
        </p:blipFill>
        <p:spPr>
          <a:xfrm>
            <a:off x="345439" y="2922762"/>
            <a:ext cx="4678501" cy="3887768"/>
          </a:xfrm>
          <a:prstGeom prst="rect">
            <a:avLst/>
          </a:prstGeom>
        </p:spPr>
      </p:pic>
    </p:spTree>
    <p:extLst>
      <p:ext uri="{BB962C8B-B14F-4D97-AF65-F5344CB8AC3E}">
        <p14:creationId xmlns:p14="http://schemas.microsoft.com/office/powerpoint/2010/main" val="239067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9" name="Image 8">
            <a:extLst>
              <a:ext uri="{FF2B5EF4-FFF2-40B4-BE49-F238E27FC236}">
                <a16:creationId xmlns:a16="http://schemas.microsoft.com/office/drawing/2014/main" id="{B28A49E3-47D4-4FC6-A55A-AE1DD382A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8" b="11270"/>
          <a:stretch/>
        </p:blipFill>
        <p:spPr>
          <a:xfrm>
            <a:off x="200511" y="2687665"/>
            <a:ext cx="4269640" cy="2898610"/>
          </a:xfrm>
          <a:prstGeom prst="rect">
            <a:avLst/>
          </a:prstGeom>
        </p:spPr>
      </p:pic>
      <p:sp>
        <p:nvSpPr>
          <p:cNvPr id="10" name="ZoneTexte 9">
            <a:extLst>
              <a:ext uri="{FF2B5EF4-FFF2-40B4-BE49-F238E27FC236}">
                <a16:creationId xmlns:a16="http://schemas.microsoft.com/office/drawing/2014/main" id="{1BB84A3C-665A-438F-8714-0BE88F7A0D3D}"/>
              </a:ext>
            </a:extLst>
          </p:cNvPr>
          <p:cNvSpPr txBox="1"/>
          <p:nvPr/>
        </p:nvSpPr>
        <p:spPr>
          <a:xfrm>
            <a:off x="6328412" y="2137644"/>
            <a:ext cx="5101725" cy="646331"/>
          </a:xfrm>
          <a:prstGeom prst="rect">
            <a:avLst/>
          </a:prstGeom>
          <a:noFill/>
        </p:spPr>
        <p:txBody>
          <a:bodyPr wrap="square">
            <a:spAutoFit/>
          </a:bodyPr>
          <a:lstStyle/>
          <a:p>
            <a:r>
              <a:rPr lang="fr-FR" dirty="0">
                <a:solidFill>
                  <a:schemeClr val="tx1">
                    <a:lumMod val="75000"/>
                    <a:lumOff val="25000"/>
                  </a:schemeClr>
                </a:solidFill>
              </a:rPr>
              <a:t>A new option enables to </a:t>
            </a:r>
            <a:r>
              <a:rPr lang="fr-FR" dirty="0" err="1">
                <a:solidFill>
                  <a:schemeClr val="tx1">
                    <a:lumMod val="75000"/>
                    <a:lumOff val="25000"/>
                  </a:schemeClr>
                </a:solidFill>
              </a:rPr>
              <a:t>choose</a:t>
            </a:r>
            <a:r>
              <a:rPr lang="fr-FR" dirty="0">
                <a:solidFill>
                  <a:schemeClr val="tx1">
                    <a:lumMod val="75000"/>
                    <a:lumOff val="25000"/>
                  </a:schemeClr>
                </a:solidFill>
              </a:rPr>
              <a:t> </a:t>
            </a:r>
            <a:r>
              <a:rPr lang="fr-FR" dirty="0" err="1">
                <a:solidFill>
                  <a:schemeClr val="tx1">
                    <a:lumMod val="75000"/>
                    <a:lumOff val="25000"/>
                  </a:schemeClr>
                </a:solidFill>
              </a:rPr>
              <a:t>whether</a:t>
            </a:r>
            <a:r>
              <a:rPr lang="fr-FR" dirty="0">
                <a:solidFill>
                  <a:schemeClr val="tx1">
                    <a:lumMod val="75000"/>
                    <a:lumOff val="25000"/>
                  </a:schemeClr>
                </a:solidFill>
              </a:rPr>
              <a:t> </a:t>
            </a:r>
            <a:r>
              <a:rPr lang="fr-FR" dirty="0" err="1">
                <a:solidFill>
                  <a:schemeClr val="tx1">
                    <a:lumMod val="75000"/>
                    <a:lumOff val="25000"/>
                  </a:schemeClr>
                </a:solidFill>
              </a:rPr>
              <a:t>you</a:t>
            </a:r>
            <a:r>
              <a:rPr lang="fr-FR" dirty="0">
                <a:solidFill>
                  <a:schemeClr val="tx1">
                    <a:lumMod val="75000"/>
                    <a:lumOff val="25000"/>
                  </a:schemeClr>
                </a:solidFill>
              </a:rPr>
              <a:t> </a:t>
            </a:r>
            <a:r>
              <a:rPr lang="fr-FR" dirty="0" err="1">
                <a:solidFill>
                  <a:schemeClr val="tx1">
                    <a:lumMod val="75000"/>
                    <a:lumOff val="25000"/>
                  </a:schemeClr>
                </a:solidFill>
              </a:rPr>
              <a:t>want</a:t>
            </a:r>
            <a:r>
              <a:rPr lang="fr-FR" dirty="0">
                <a:solidFill>
                  <a:schemeClr val="tx1">
                    <a:lumMod val="75000"/>
                    <a:lumOff val="25000"/>
                  </a:schemeClr>
                </a:solidFill>
              </a:rPr>
              <a:t> 3D model or </a:t>
            </a:r>
            <a:r>
              <a:rPr lang="fr-FR" dirty="0" err="1">
                <a:solidFill>
                  <a:schemeClr val="tx1">
                    <a:lumMod val="75000"/>
                    <a:lumOff val="25000"/>
                  </a:schemeClr>
                </a:solidFill>
              </a:rPr>
              <a:t>just</a:t>
            </a:r>
            <a:r>
              <a:rPr lang="fr-FR" dirty="0">
                <a:solidFill>
                  <a:schemeClr val="tx1">
                    <a:lumMod val="75000"/>
                    <a:lumOff val="25000"/>
                  </a:schemeClr>
                </a:solidFill>
              </a:rPr>
              <a:t> an image.</a:t>
            </a:r>
          </a:p>
        </p:txBody>
      </p:sp>
      <p:sp>
        <p:nvSpPr>
          <p:cNvPr id="11" name="ZoneTexte 10">
            <a:extLst>
              <a:ext uri="{FF2B5EF4-FFF2-40B4-BE49-F238E27FC236}">
                <a16:creationId xmlns:a16="http://schemas.microsoft.com/office/drawing/2014/main" id="{5F4F557A-3EE9-4035-B0FF-2E1BA4A4912C}"/>
              </a:ext>
            </a:extLst>
          </p:cNvPr>
          <p:cNvSpPr txBox="1"/>
          <p:nvPr/>
        </p:nvSpPr>
        <p:spPr>
          <a:xfrm>
            <a:off x="200511" y="2175146"/>
            <a:ext cx="3021154" cy="369332"/>
          </a:xfrm>
          <a:prstGeom prst="rect">
            <a:avLst/>
          </a:prstGeom>
          <a:noFill/>
        </p:spPr>
        <p:txBody>
          <a:bodyPr wrap="square">
            <a:spAutoFit/>
          </a:bodyPr>
          <a:lstStyle/>
          <a:p>
            <a:r>
              <a:rPr lang="fr-FR" dirty="0">
                <a:solidFill>
                  <a:schemeClr val="tx1">
                    <a:lumMod val="75000"/>
                    <a:lumOff val="25000"/>
                  </a:schemeClr>
                </a:solidFill>
              </a:rPr>
              <a:t>Display of </a:t>
            </a:r>
            <a:r>
              <a:rPr lang="fr-FR" dirty="0" err="1">
                <a:solidFill>
                  <a:schemeClr val="tx1">
                    <a:lumMod val="75000"/>
                    <a:lumOff val="25000"/>
                  </a:schemeClr>
                </a:solidFill>
              </a:rPr>
              <a:t>tools</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improved</a:t>
            </a:r>
            <a:r>
              <a:rPr lang="fr-FR" dirty="0">
                <a:solidFill>
                  <a:schemeClr val="tx1">
                    <a:lumMod val="75000"/>
                    <a:lumOff val="25000"/>
                  </a:schemeClr>
                </a:solidFill>
              </a:rPr>
              <a:t>.</a:t>
            </a:r>
          </a:p>
        </p:txBody>
      </p:sp>
      <p:sp>
        <p:nvSpPr>
          <p:cNvPr id="17" name="Title 1">
            <a:extLst>
              <a:ext uri="{FF2B5EF4-FFF2-40B4-BE49-F238E27FC236}">
                <a16:creationId xmlns:a16="http://schemas.microsoft.com/office/drawing/2014/main" id="{E13A2B39-3DE6-42C6-96E9-B3280045308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8" name="ZoneTexte 17">
            <a:extLst>
              <a:ext uri="{FF2B5EF4-FFF2-40B4-BE49-F238E27FC236}">
                <a16:creationId xmlns:a16="http://schemas.microsoft.com/office/drawing/2014/main" id="{33602D0B-556B-4D53-B7AC-0D85C99B12B1}"/>
              </a:ext>
            </a:extLst>
          </p:cNvPr>
          <p:cNvSpPr txBox="1"/>
          <p:nvPr/>
        </p:nvSpPr>
        <p:spPr>
          <a:xfrm>
            <a:off x="335359" y="837857"/>
            <a:ext cx="4389341" cy="646331"/>
          </a:xfrm>
          <a:prstGeom prst="rect">
            <a:avLst/>
          </a:prstGeom>
          <a:noFill/>
        </p:spPr>
        <p:txBody>
          <a:bodyPr wrap="square" rtlCol="0">
            <a:spAutoFit/>
          </a:bodyPr>
          <a:lstStyle/>
          <a:p>
            <a:r>
              <a:rPr lang="fr-FR" sz="3600" dirty="0">
                <a:latin typeface="+mn-lt"/>
              </a:rPr>
              <a:t>Workshop documents</a:t>
            </a:r>
          </a:p>
        </p:txBody>
      </p:sp>
      <p:pic>
        <p:nvPicPr>
          <p:cNvPr id="5" name="Image 4">
            <a:extLst>
              <a:ext uri="{FF2B5EF4-FFF2-40B4-BE49-F238E27FC236}">
                <a16:creationId xmlns:a16="http://schemas.microsoft.com/office/drawing/2014/main" id="{4F7FAB1B-45E5-4DCC-A4FE-9DF739DEBE84}"/>
              </a:ext>
            </a:extLst>
          </p:cNvPr>
          <p:cNvPicPr>
            <a:picLocks noChangeAspect="1"/>
          </p:cNvPicPr>
          <p:nvPr/>
        </p:nvPicPr>
        <p:blipFill>
          <a:blip r:embed="rId4"/>
          <a:stretch>
            <a:fillRect/>
          </a:stretch>
        </p:blipFill>
        <p:spPr>
          <a:xfrm>
            <a:off x="7899991" y="2947310"/>
            <a:ext cx="3946569" cy="3910690"/>
          </a:xfrm>
          <a:prstGeom prst="rect">
            <a:avLst/>
          </a:prstGeom>
        </p:spPr>
      </p:pic>
      <p:cxnSp>
        <p:nvCxnSpPr>
          <p:cNvPr id="16" name="Connecteur droit avec flèche 15">
            <a:extLst>
              <a:ext uri="{FF2B5EF4-FFF2-40B4-BE49-F238E27FC236}">
                <a16:creationId xmlns:a16="http://schemas.microsoft.com/office/drawing/2014/main" id="{16ABFFD4-1150-45EF-99F5-64D2A392062A}"/>
              </a:ext>
            </a:extLst>
          </p:cNvPr>
          <p:cNvCxnSpPr>
            <a:cxnSpLocks/>
          </p:cNvCxnSpPr>
          <p:nvPr/>
        </p:nvCxnSpPr>
        <p:spPr>
          <a:xfrm>
            <a:off x="7038754" y="3179135"/>
            <a:ext cx="1044462" cy="139459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4015B359-8F08-447C-84AD-44E68092385B}"/>
              </a:ext>
            </a:extLst>
          </p:cNvPr>
          <p:cNvSpPr txBox="1"/>
          <p:nvPr/>
        </p:nvSpPr>
        <p:spPr>
          <a:xfrm>
            <a:off x="551385" y="1535395"/>
            <a:ext cx="3024336" cy="461665"/>
          </a:xfrm>
          <a:prstGeom prst="rect">
            <a:avLst/>
          </a:prstGeom>
          <a:noFill/>
        </p:spPr>
        <p:txBody>
          <a:bodyPr wrap="square">
            <a:spAutoFit/>
          </a:bodyPr>
          <a:lstStyle/>
          <a:p>
            <a:r>
              <a:rPr lang="fr-FR" sz="2400" b="1" dirty="0"/>
              <a:t>Tools Pages</a:t>
            </a:r>
          </a:p>
        </p:txBody>
      </p:sp>
    </p:spTree>
    <p:extLst>
      <p:ext uri="{BB962C8B-B14F-4D97-AF65-F5344CB8AC3E}">
        <p14:creationId xmlns:p14="http://schemas.microsoft.com/office/powerpoint/2010/main" val="368347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0" name="ZoneTexte 9">
            <a:extLst>
              <a:ext uri="{FF2B5EF4-FFF2-40B4-BE49-F238E27FC236}">
                <a16:creationId xmlns:a16="http://schemas.microsoft.com/office/drawing/2014/main" id="{B50186B3-3194-4A70-8639-064E144CCA43}"/>
              </a:ext>
            </a:extLst>
          </p:cNvPr>
          <p:cNvSpPr txBox="1"/>
          <p:nvPr/>
        </p:nvSpPr>
        <p:spPr>
          <a:xfrm>
            <a:off x="464394" y="2213103"/>
            <a:ext cx="5073956" cy="2308324"/>
          </a:xfrm>
          <a:prstGeom prst="rect">
            <a:avLst/>
          </a:prstGeom>
          <a:noFill/>
        </p:spPr>
        <p:txBody>
          <a:bodyPr wrap="square">
            <a:spAutoFit/>
          </a:bodyPr>
          <a:lstStyle/>
          <a:p>
            <a:r>
              <a:rPr lang="fr-FR" dirty="0" err="1">
                <a:solidFill>
                  <a:schemeClr val="tx1">
                    <a:lumMod val="75000"/>
                    <a:lumOff val="25000"/>
                  </a:schemeClr>
                </a:solidFill>
              </a:rPr>
              <a:t>Homogenizing</a:t>
            </a:r>
            <a:r>
              <a:rPr lang="fr-FR" dirty="0">
                <a:solidFill>
                  <a:schemeClr val="tx1">
                    <a:lumMod val="75000"/>
                    <a:lumOff val="25000"/>
                  </a:schemeClr>
                </a:solidFill>
              </a:rPr>
              <a:t> of User Workshop </a:t>
            </a:r>
            <a:r>
              <a:rPr lang="fr-FR" dirty="0" err="1">
                <a:solidFill>
                  <a:schemeClr val="tx1">
                    <a:lumMod val="75000"/>
                    <a:lumOff val="25000"/>
                  </a:schemeClr>
                </a:solidFill>
              </a:rPr>
              <a:t>Docuemnt</a:t>
            </a:r>
            <a:r>
              <a:rPr lang="fr-FR" dirty="0">
                <a:solidFill>
                  <a:schemeClr val="tx1">
                    <a:lumMod val="75000"/>
                    <a:lumOff val="25000"/>
                  </a:schemeClr>
                </a:solidFill>
              </a:rPr>
              <a:t> </a:t>
            </a:r>
            <a:r>
              <a:rPr lang="fr-FR" dirty="0" err="1">
                <a:solidFill>
                  <a:schemeClr val="tx1">
                    <a:lumMod val="75000"/>
                    <a:lumOff val="25000"/>
                  </a:schemeClr>
                </a:solidFill>
              </a:rPr>
              <a:t>compared</a:t>
            </a:r>
            <a:r>
              <a:rPr lang="fr-FR" dirty="0">
                <a:solidFill>
                  <a:schemeClr val="tx1">
                    <a:lumMod val="75000"/>
                    <a:lumOff val="25000"/>
                  </a:schemeClr>
                </a:solidFill>
              </a:rPr>
              <a:t> to standard command </a:t>
            </a:r>
            <a:r>
              <a:rPr lang="fr-FR" dirty="0" err="1">
                <a:solidFill>
                  <a:schemeClr val="tx1">
                    <a:lumMod val="75000"/>
                    <a:lumOff val="25000"/>
                  </a:schemeClr>
                </a:solidFill>
              </a:rPr>
              <a:t>regarding</a:t>
            </a:r>
            <a:r>
              <a:rPr lang="fr-FR" dirty="0">
                <a:solidFill>
                  <a:schemeClr val="tx1">
                    <a:lumMod val="75000"/>
                    <a:lumOff val="25000"/>
                  </a:schemeClr>
                </a:solidFill>
              </a:rPr>
              <a:t> the display of part in 3D</a:t>
            </a:r>
          </a:p>
          <a:p>
            <a:r>
              <a:rPr lang="fr-FR" dirty="0">
                <a:solidFill>
                  <a:schemeClr val="tx1">
                    <a:lumMod val="75000"/>
                    <a:lumOff val="25000"/>
                  </a:schemeClr>
                </a:solidFill>
              </a:rPr>
              <a:t>- UWD has </a:t>
            </a:r>
            <a:r>
              <a:rPr lang="fr-FR" dirty="0" err="1">
                <a:solidFill>
                  <a:schemeClr val="tx1">
                    <a:lumMod val="75000"/>
                    <a:lumOff val="25000"/>
                  </a:schemeClr>
                </a:solidFill>
              </a:rPr>
              <a:t>now</a:t>
            </a:r>
            <a:r>
              <a:rPr lang="fr-FR" dirty="0">
                <a:solidFill>
                  <a:schemeClr val="tx1">
                    <a:lumMod val="75000"/>
                    <a:lumOff val="25000"/>
                  </a:schemeClr>
                </a:solidFill>
              </a:rPr>
              <a:t> the </a:t>
            </a:r>
            <a:r>
              <a:rPr lang="fr-FR" dirty="0" err="1">
                <a:solidFill>
                  <a:schemeClr val="tx1">
                    <a:lumMod val="75000"/>
                    <a:lumOff val="25000"/>
                  </a:schemeClr>
                </a:solidFill>
              </a:rPr>
              <a:t>toolbar</a:t>
            </a:r>
            <a:r>
              <a:rPr lang="fr-FR" dirty="0">
                <a:solidFill>
                  <a:schemeClr val="tx1">
                    <a:lumMod val="75000"/>
                    <a:lumOff val="25000"/>
                  </a:schemeClr>
                </a:solidFill>
              </a:rPr>
              <a:t> to </a:t>
            </a:r>
            <a:r>
              <a:rPr lang="fr-FR" dirty="0" err="1">
                <a:solidFill>
                  <a:schemeClr val="tx1">
                    <a:lumMod val="75000"/>
                    <a:lumOff val="25000"/>
                  </a:schemeClr>
                </a:solidFill>
              </a:rPr>
              <a:t>hide</a:t>
            </a:r>
            <a:r>
              <a:rPr lang="fr-FR" dirty="0">
                <a:solidFill>
                  <a:schemeClr val="tx1">
                    <a:lumMod val="75000"/>
                    <a:lumOff val="25000"/>
                  </a:schemeClr>
                </a:solidFill>
              </a:rPr>
              <a:t>/display the </a:t>
            </a:r>
            <a:r>
              <a:rPr lang="fr-FR" dirty="0" err="1">
                <a:solidFill>
                  <a:schemeClr val="tx1">
                    <a:lumMod val="75000"/>
                    <a:lumOff val="25000"/>
                  </a:schemeClr>
                </a:solidFill>
              </a:rPr>
              <a:t>different</a:t>
            </a:r>
            <a:r>
              <a:rPr lang="fr-FR" dirty="0">
                <a:solidFill>
                  <a:schemeClr val="tx1">
                    <a:lumMod val="75000"/>
                    <a:lumOff val="25000"/>
                  </a:schemeClr>
                </a:solidFill>
              </a:rPr>
              <a:t> types of </a:t>
            </a:r>
            <a:r>
              <a:rPr lang="fr-FR" dirty="0" err="1">
                <a:solidFill>
                  <a:schemeClr val="tx1">
                    <a:lumMod val="75000"/>
                    <a:lumOff val="25000"/>
                  </a:schemeClr>
                </a:solidFill>
              </a:rPr>
              <a:t>solid</a:t>
            </a:r>
            <a:r>
              <a:rPr lang="fr-FR" dirty="0">
                <a:solidFill>
                  <a:schemeClr val="tx1">
                    <a:lumMod val="75000"/>
                    <a:lumOff val="25000"/>
                  </a:schemeClr>
                </a:solidFill>
              </a:rPr>
              <a:t> </a:t>
            </a:r>
          </a:p>
          <a:p>
            <a:r>
              <a:rPr lang="fr-FR" dirty="0">
                <a:solidFill>
                  <a:schemeClr val="tx1">
                    <a:lumMod val="75000"/>
                    <a:lumOff val="25000"/>
                  </a:schemeClr>
                </a:solidFill>
              </a:rPr>
              <a:t>- The </a:t>
            </a:r>
            <a:r>
              <a:rPr lang="fr-FR" dirty="0" err="1">
                <a:solidFill>
                  <a:schemeClr val="tx1">
                    <a:lumMod val="75000"/>
                    <a:lumOff val="25000"/>
                  </a:schemeClr>
                </a:solidFill>
              </a:rPr>
              <a:t>screenshot</a:t>
            </a:r>
            <a:r>
              <a:rPr lang="fr-FR" dirty="0">
                <a:solidFill>
                  <a:schemeClr val="tx1">
                    <a:lumMod val="75000"/>
                    <a:lumOff val="25000"/>
                  </a:schemeClr>
                </a:solidFill>
              </a:rPr>
              <a:t> in background </a:t>
            </a:r>
            <a:r>
              <a:rPr lang="fr-FR" dirty="0" err="1">
                <a:solidFill>
                  <a:schemeClr val="tx1">
                    <a:lumMod val="75000"/>
                    <a:lumOff val="25000"/>
                  </a:schemeClr>
                </a:solidFill>
              </a:rPr>
              <a:t>is</a:t>
            </a:r>
            <a:r>
              <a:rPr lang="fr-FR" dirty="0">
                <a:solidFill>
                  <a:schemeClr val="tx1">
                    <a:lumMod val="75000"/>
                    <a:lumOff val="25000"/>
                  </a:schemeClr>
                </a:solidFill>
              </a:rPr>
              <a:t> </a:t>
            </a:r>
            <a:r>
              <a:rPr lang="fr-FR" dirty="0" err="1">
                <a:solidFill>
                  <a:schemeClr val="tx1">
                    <a:lumMod val="75000"/>
                    <a:lumOff val="25000"/>
                  </a:schemeClr>
                </a:solidFill>
              </a:rPr>
              <a:t>shown</a:t>
            </a:r>
            <a:r>
              <a:rPr lang="fr-FR" dirty="0">
                <a:solidFill>
                  <a:schemeClr val="tx1">
                    <a:lumMod val="75000"/>
                    <a:lumOff val="25000"/>
                  </a:schemeClr>
                </a:solidFill>
              </a:rPr>
              <a:t> </a:t>
            </a:r>
            <a:r>
              <a:rPr lang="fr-FR" dirty="0" err="1">
                <a:solidFill>
                  <a:schemeClr val="tx1">
                    <a:lumMod val="75000"/>
                    <a:lumOff val="25000"/>
                  </a:schemeClr>
                </a:solidFill>
              </a:rPr>
              <a:t>while</a:t>
            </a:r>
            <a:r>
              <a:rPr lang="fr-FR" dirty="0">
                <a:solidFill>
                  <a:schemeClr val="tx1">
                    <a:lumMod val="75000"/>
                    <a:lumOff val="25000"/>
                  </a:schemeClr>
                </a:solidFill>
              </a:rPr>
              <a:t> </a:t>
            </a:r>
            <a:r>
              <a:rPr lang="fr-FR" dirty="0" err="1">
                <a:solidFill>
                  <a:schemeClr val="tx1">
                    <a:lumMod val="75000"/>
                    <a:lumOff val="25000"/>
                  </a:schemeClr>
                </a:solidFill>
              </a:rPr>
              <a:t>deactivating</a:t>
            </a:r>
            <a:r>
              <a:rPr lang="fr-FR" dirty="0">
                <a:solidFill>
                  <a:schemeClr val="tx1">
                    <a:lumMod val="75000"/>
                    <a:lumOff val="25000"/>
                  </a:schemeClr>
                </a:solidFill>
              </a:rPr>
              <a:t> the 3D mode</a:t>
            </a:r>
          </a:p>
          <a:p>
            <a:r>
              <a:rPr lang="fr-FR" dirty="0">
                <a:solidFill>
                  <a:schemeClr val="tx1">
                    <a:lumMod val="75000"/>
                    <a:lumOff val="25000"/>
                  </a:schemeClr>
                </a:solidFill>
              </a:rPr>
              <a:t>- The default </a:t>
            </a:r>
            <a:r>
              <a:rPr lang="fr-FR" dirty="0" err="1">
                <a:solidFill>
                  <a:schemeClr val="tx1">
                    <a:lumMod val="75000"/>
                    <a:lumOff val="25000"/>
                  </a:schemeClr>
                </a:solidFill>
              </a:rPr>
              <a:t>view</a:t>
            </a:r>
            <a:r>
              <a:rPr lang="fr-FR" dirty="0">
                <a:solidFill>
                  <a:schemeClr val="tx1">
                    <a:lumMod val="75000"/>
                    <a:lumOff val="25000"/>
                  </a:schemeClr>
                </a:solidFill>
              </a:rPr>
              <a:t> </a:t>
            </a:r>
            <a:r>
              <a:rPr lang="fr-FR" dirty="0" err="1">
                <a:solidFill>
                  <a:schemeClr val="tx1">
                    <a:lumMod val="75000"/>
                    <a:lumOff val="25000"/>
                  </a:schemeClr>
                </a:solidFill>
              </a:rPr>
              <a:t>is</a:t>
            </a:r>
            <a:r>
              <a:rPr lang="fr-FR" dirty="0">
                <a:solidFill>
                  <a:schemeClr val="tx1">
                    <a:lumMod val="75000"/>
                    <a:lumOff val="25000"/>
                  </a:schemeClr>
                </a:solidFill>
              </a:rPr>
              <a:t> ZX for </a:t>
            </a:r>
            <a:r>
              <a:rPr lang="fr-FR" dirty="0" err="1">
                <a:solidFill>
                  <a:schemeClr val="tx1">
                    <a:lumMod val="75000"/>
                    <a:lumOff val="25000"/>
                  </a:schemeClr>
                </a:solidFill>
              </a:rPr>
              <a:t>turning</a:t>
            </a:r>
            <a:r>
              <a:rPr lang="fr-FR" dirty="0">
                <a:solidFill>
                  <a:schemeClr val="tx1">
                    <a:lumMod val="75000"/>
                    <a:lumOff val="25000"/>
                  </a:schemeClr>
                </a:solidFill>
              </a:rPr>
              <a:t> part</a:t>
            </a:r>
          </a:p>
        </p:txBody>
      </p:sp>
      <p:pic>
        <p:nvPicPr>
          <p:cNvPr id="11" name="Image 10">
            <a:extLst>
              <a:ext uri="{FF2B5EF4-FFF2-40B4-BE49-F238E27FC236}">
                <a16:creationId xmlns:a16="http://schemas.microsoft.com/office/drawing/2014/main" id="{75FCF577-4ABF-451E-87B3-AD064F093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2" y="1646627"/>
            <a:ext cx="5073955" cy="5073955"/>
          </a:xfrm>
          <a:prstGeom prst="rect">
            <a:avLst/>
          </a:prstGeom>
        </p:spPr>
      </p:pic>
      <p:sp>
        <p:nvSpPr>
          <p:cNvPr id="12" name="Title 1">
            <a:extLst>
              <a:ext uri="{FF2B5EF4-FFF2-40B4-BE49-F238E27FC236}">
                <a16:creationId xmlns:a16="http://schemas.microsoft.com/office/drawing/2014/main" id="{574E8E6C-CE4E-4FEA-B324-F1EC1CAFAAC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9" name="ZoneTexte 8">
            <a:extLst>
              <a:ext uri="{FF2B5EF4-FFF2-40B4-BE49-F238E27FC236}">
                <a16:creationId xmlns:a16="http://schemas.microsoft.com/office/drawing/2014/main" id="{0BAFEEA3-A356-4483-BA52-D44C54F3E45A}"/>
              </a:ext>
            </a:extLst>
          </p:cNvPr>
          <p:cNvSpPr txBox="1"/>
          <p:nvPr/>
        </p:nvSpPr>
        <p:spPr>
          <a:xfrm>
            <a:off x="551385" y="1535395"/>
            <a:ext cx="3024336" cy="461665"/>
          </a:xfrm>
          <a:prstGeom prst="rect">
            <a:avLst/>
          </a:prstGeom>
          <a:noFill/>
        </p:spPr>
        <p:txBody>
          <a:bodyPr wrap="square">
            <a:spAutoFit/>
          </a:bodyPr>
          <a:lstStyle/>
          <a:p>
            <a:r>
              <a:rPr lang="fr-FR" sz="2400" b="1" dirty="0"/>
              <a:t>3D Display</a:t>
            </a:r>
          </a:p>
        </p:txBody>
      </p:sp>
      <p:sp>
        <p:nvSpPr>
          <p:cNvPr id="14" name="ZoneTexte 13">
            <a:extLst>
              <a:ext uri="{FF2B5EF4-FFF2-40B4-BE49-F238E27FC236}">
                <a16:creationId xmlns:a16="http://schemas.microsoft.com/office/drawing/2014/main" id="{1520EED0-EB6A-4EA5-943D-EC0DEE3ADD2D}"/>
              </a:ext>
            </a:extLst>
          </p:cNvPr>
          <p:cNvSpPr txBox="1"/>
          <p:nvPr/>
        </p:nvSpPr>
        <p:spPr>
          <a:xfrm>
            <a:off x="335359" y="837857"/>
            <a:ext cx="6017816" cy="646331"/>
          </a:xfrm>
          <a:prstGeom prst="rect">
            <a:avLst/>
          </a:prstGeom>
          <a:noFill/>
        </p:spPr>
        <p:txBody>
          <a:bodyPr wrap="square" rtlCol="0">
            <a:spAutoFit/>
          </a:bodyPr>
          <a:lstStyle/>
          <a:p>
            <a:r>
              <a:rPr lang="fr-FR" sz="3600" dirty="0">
                <a:latin typeface="+mn-lt"/>
              </a:rPr>
              <a:t>User Workshop documents</a:t>
            </a:r>
          </a:p>
        </p:txBody>
      </p:sp>
    </p:spTree>
    <p:extLst>
      <p:ext uri="{BB962C8B-B14F-4D97-AF65-F5344CB8AC3E}">
        <p14:creationId xmlns:p14="http://schemas.microsoft.com/office/powerpoint/2010/main" val="1863061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B434A1C9-9219-4010-A427-32F7E10CA0E9}"/>
              </a:ext>
            </a:extLst>
          </p:cNvPr>
          <p:cNvSpPr txBox="1"/>
          <p:nvPr/>
        </p:nvSpPr>
        <p:spPr>
          <a:xfrm>
            <a:off x="7068850" y="2662570"/>
            <a:ext cx="4761509" cy="923330"/>
          </a:xfrm>
          <a:prstGeom prst="rect">
            <a:avLst/>
          </a:prstGeom>
          <a:noFill/>
        </p:spPr>
        <p:txBody>
          <a:bodyPr wrap="square">
            <a:spAutoFit/>
          </a:bodyPr>
          <a:lstStyle/>
          <a:p>
            <a:r>
              <a:rPr lang="fr-FR" dirty="0">
                <a:solidFill>
                  <a:schemeClr val="tx1">
                    <a:lumMod val="75000"/>
                    <a:lumOff val="25000"/>
                  </a:schemeClr>
                </a:solidFill>
              </a:rPr>
              <a:t>The </a:t>
            </a:r>
            <a:r>
              <a:rPr lang="fr-FR" dirty="0" err="1">
                <a:solidFill>
                  <a:schemeClr val="tx1">
                    <a:lumMod val="75000"/>
                    <a:lumOff val="25000"/>
                  </a:schemeClr>
                </a:solidFill>
              </a:rPr>
              <a:t>answers</a:t>
            </a:r>
            <a:r>
              <a:rPr lang="fr-FR" dirty="0">
                <a:solidFill>
                  <a:schemeClr val="tx1">
                    <a:lumMod val="75000"/>
                    <a:lumOff val="25000"/>
                  </a:schemeClr>
                </a:solidFill>
              </a:rPr>
              <a:t> to the user questions are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saved</a:t>
            </a:r>
            <a:r>
              <a:rPr lang="fr-FR" dirty="0">
                <a:solidFill>
                  <a:schemeClr val="tx1">
                    <a:lumMod val="75000"/>
                    <a:lumOff val="25000"/>
                  </a:schemeClr>
                </a:solidFill>
              </a:rPr>
              <a:t> in </a:t>
            </a:r>
            <a:r>
              <a:rPr lang="fr-FR" dirty="0" err="1">
                <a:solidFill>
                  <a:schemeClr val="tx1">
                    <a:lumMod val="75000"/>
                    <a:lumOff val="25000"/>
                  </a:schemeClr>
                </a:solidFill>
              </a:rPr>
              <a:t>tmp</a:t>
            </a:r>
            <a:r>
              <a:rPr lang="fr-FR" dirty="0">
                <a:solidFill>
                  <a:schemeClr val="tx1">
                    <a:lumMod val="75000"/>
                    <a:lumOff val="25000"/>
                  </a:schemeClr>
                </a:solidFill>
              </a:rPr>
              <a:t>/documentationAnswer.ini for </a:t>
            </a:r>
            <a:r>
              <a:rPr lang="fr-FR" dirty="0" err="1">
                <a:solidFill>
                  <a:schemeClr val="tx1">
                    <a:lumMod val="75000"/>
                    <a:lumOff val="25000"/>
                  </a:schemeClr>
                </a:solidFill>
              </a:rPr>
              <a:t>each</a:t>
            </a:r>
            <a:r>
              <a:rPr lang="fr-FR" dirty="0">
                <a:solidFill>
                  <a:schemeClr val="tx1">
                    <a:lumMod val="75000"/>
                    <a:lumOff val="25000"/>
                  </a:schemeClr>
                </a:solidFill>
              </a:rPr>
              <a:t> model, to </a:t>
            </a:r>
            <a:r>
              <a:rPr lang="fr-FR" dirty="0" err="1">
                <a:solidFill>
                  <a:schemeClr val="tx1">
                    <a:lumMod val="75000"/>
                    <a:lumOff val="25000"/>
                  </a:schemeClr>
                </a:solidFill>
              </a:rPr>
              <a:t>be</a:t>
            </a:r>
            <a:r>
              <a:rPr lang="fr-FR" dirty="0">
                <a:solidFill>
                  <a:schemeClr val="tx1">
                    <a:lumMod val="75000"/>
                    <a:lumOff val="25000"/>
                  </a:schemeClr>
                </a:solidFill>
              </a:rPr>
              <a:t> </a:t>
            </a:r>
            <a:r>
              <a:rPr lang="fr-FR" dirty="0" err="1">
                <a:solidFill>
                  <a:schemeClr val="tx1">
                    <a:lumMod val="75000"/>
                    <a:lumOff val="25000"/>
                  </a:schemeClr>
                </a:solidFill>
              </a:rPr>
              <a:t>suggested</a:t>
            </a:r>
            <a:r>
              <a:rPr lang="fr-FR" dirty="0">
                <a:solidFill>
                  <a:schemeClr val="tx1">
                    <a:lumMod val="75000"/>
                    <a:lumOff val="25000"/>
                  </a:schemeClr>
                </a:solidFill>
              </a:rPr>
              <a:t> the </a:t>
            </a:r>
            <a:r>
              <a:rPr lang="fr-FR" dirty="0" err="1">
                <a:solidFill>
                  <a:schemeClr val="tx1">
                    <a:lumMod val="75000"/>
                    <a:lumOff val="25000"/>
                  </a:schemeClr>
                </a:solidFill>
              </a:rPr>
              <a:t>next</a:t>
            </a:r>
            <a:r>
              <a:rPr lang="fr-FR" dirty="0">
                <a:solidFill>
                  <a:schemeClr val="tx1">
                    <a:lumMod val="75000"/>
                    <a:lumOff val="25000"/>
                  </a:schemeClr>
                </a:solidFill>
              </a:rPr>
              <a:t> time by default</a:t>
            </a:r>
          </a:p>
        </p:txBody>
      </p:sp>
      <p:sp>
        <p:nvSpPr>
          <p:cNvPr id="9" name="ZoneTexte 8">
            <a:extLst>
              <a:ext uri="{FF2B5EF4-FFF2-40B4-BE49-F238E27FC236}">
                <a16:creationId xmlns:a16="http://schemas.microsoft.com/office/drawing/2014/main" id="{8ED869B2-F2E6-4672-BF37-D18092192759}"/>
              </a:ext>
            </a:extLst>
          </p:cNvPr>
          <p:cNvSpPr txBox="1"/>
          <p:nvPr/>
        </p:nvSpPr>
        <p:spPr>
          <a:xfrm>
            <a:off x="547036" y="1550032"/>
            <a:ext cx="2501860" cy="461665"/>
          </a:xfrm>
          <a:prstGeom prst="rect">
            <a:avLst/>
          </a:prstGeom>
          <a:noFill/>
        </p:spPr>
        <p:txBody>
          <a:bodyPr wrap="square" rtlCol="0">
            <a:spAutoFit/>
          </a:bodyPr>
          <a:lstStyle/>
          <a:p>
            <a:r>
              <a:rPr lang="fr-FR" sz="2400" b="1" dirty="0"/>
              <a:t>Pages to </a:t>
            </a:r>
            <a:r>
              <a:rPr lang="fr-FR" sz="2400" b="1" dirty="0" err="1"/>
              <a:t>be</a:t>
            </a:r>
            <a:r>
              <a:rPr lang="fr-FR" sz="2400" b="1" dirty="0"/>
              <a:t> </a:t>
            </a:r>
            <a:r>
              <a:rPr lang="fr-FR" sz="2400" b="1" dirty="0" err="1"/>
              <a:t>filled</a:t>
            </a:r>
            <a:endParaRPr lang="fr-FR" sz="2400" b="1" dirty="0"/>
          </a:p>
        </p:txBody>
      </p:sp>
      <p:pic>
        <p:nvPicPr>
          <p:cNvPr id="11" name="Image 10">
            <a:extLst>
              <a:ext uri="{FF2B5EF4-FFF2-40B4-BE49-F238E27FC236}">
                <a16:creationId xmlns:a16="http://schemas.microsoft.com/office/drawing/2014/main" id="{44F7EEC7-2510-4C99-A974-79C21029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758" y="3832827"/>
            <a:ext cx="2899011" cy="2796993"/>
          </a:xfrm>
          <a:prstGeom prst="rect">
            <a:avLst/>
          </a:prstGeom>
        </p:spPr>
      </p:pic>
      <p:sp>
        <p:nvSpPr>
          <p:cNvPr id="12" name="ZoneTexte 11">
            <a:extLst>
              <a:ext uri="{FF2B5EF4-FFF2-40B4-BE49-F238E27FC236}">
                <a16:creationId xmlns:a16="http://schemas.microsoft.com/office/drawing/2014/main" id="{21E87831-0738-41BC-9451-FCA22EF0F221}"/>
              </a:ext>
            </a:extLst>
          </p:cNvPr>
          <p:cNvSpPr txBox="1"/>
          <p:nvPr/>
        </p:nvSpPr>
        <p:spPr>
          <a:xfrm>
            <a:off x="188795" y="2085007"/>
            <a:ext cx="6424656" cy="923330"/>
          </a:xfrm>
          <a:prstGeom prst="rect">
            <a:avLst/>
          </a:prstGeom>
          <a:noFill/>
        </p:spPr>
        <p:txBody>
          <a:bodyPr wrap="square">
            <a:spAutoFit/>
          </a:bodyPr>
          <a:lstStyle/>
          <a:p>
            <a:r>
              <a:rPr lang="fr-FR" b="1" dirty="0">
                <a:solidFill>
                  <a:schemeClr val="tx1">
                    <a:lumMod val="75000"/>
                    <a:lumOff val="25000"/>
                  </a:schemeClr>
                </a:solidFill>
              </a:rPr>
              <a:t>User questions </a:t>
            </a:r>
            <a:r>
              <a:rPr lang="fr-FR" dirty="0">
                <a:solidFill>
                  <a:schemeClr val="tx1">
                    <a:lumMod val="75000"/>
                    <a:lumOff val="25000"/>
                  </a:schemeClr>
                </a:solidFill>
              </a:rPr>
              <a:t>and </a:t>
            </a:r>
            <a:r>
              <a:rPr lang="fr-FR" b="1" dirty="0" err="1">
                <a:solidFill>
                  <a:schemeClr val="tx1">
                    <a:lumMod val="75000"/>
                    <a:lumOff val="25000"/>
                  </a:schemeClr>
                </a:solidFill>
              </a:rPr>
              <a:t>Title</a:t>
            </a:r>
            <a:r>
              <a:rPr lang="fr-FR" b="1" dirty="0">
                <a:solidFill>
                  <a:schemeClr val="tx1">
                    <a:lumMod val="75000"/>
                    <a:lumOff val="25000"/>
                  </a:schemeClr>
                </a:solidFill>
              </a:rPr>
              <a:t> block </a:t>
            </a:r>
            <a:r>
              <a:rPr lang="fr-FR" dirty="0" err="1">
                <a:solidFill>
                  <a:schemeClr val="tx1">
                    <a:lumMod val="75000"/>
                    <a:lumOff val="25000"/>
                  </a:schemeClr>
                </a:solidFill>
              </a:rPr>
              <a:t>now</a:t>
            </a:r>
            <a:r>
              <a:rPr lang="fr-FR" dirty="0">
                <a:solidFill>
                  <a:schemeClr val="tx1">
                    <a:lumMod val="75000"/>
                    <a:lumOff val="25000"/>
                  </a:schemeClr>
                </a:solidFill>
              </a:rPr>
              <a:t> </a:t>
            </a:r>
            <a:r>
              <a:rPr lang="fr-FR" dirty="0" err="1">
                <a:solidFill>
                  <a:schemeClr val="tx1">
                    <a:lumMod val="75000"/>
                    <a:lumOff val="25000"/>
                  </a:schemeClr>
                </a:solidFill>
              </a:rPr>
              <a:t>appear</a:t>
            </a:r>
            <a:r>
              <a:rPr lang="fr-FR" dirty="0">
                <a:solidFill>
                  <a:schemeClr val="tx1">
                    <a:lumMod val="75000"/>
                    <a:lumOff val="25000"/>
                  </a:schemeClr>
                </a:solidFill>
              </a:rPr>
              <a:t> in a combo box.</a:t>
            </a:r>
          </a:p>
          <a:p>
            <a:r>
              <a:rPr lang="fr-FR" dirty="0" err="1">
                <a:solidFill>
                  <a:schemeClr val="tx1">
                    <a:lumMod val="75000"/>
                    <a:lumOff val="25000"/>
                  </a:schemeClr>
                </a:solidFill>
              </a:rPr>
              <a:t>We</a:t>
            </a:r>
            <a:r>
              <a:rPr lang="fr-FR" dirty="0">
                <a:solidFill>
                  <a:schemeClr val="tx1">
                    <a:lumMod val="75000"/>
                    <a:lumOff val="25000"/>
                  </a:schemeClr>
                </a:solidFill>
              </a:rPr>
              <a:t> do not </a:t>
            </a:r>
            <a:r>
              <a:rPr lang="fr-FR" dirty="0" err="1">
                <a:solidFill>
                  <a:schemeClr val="tx1">
                    <a:lumMod val="75000"/>
                    <a:lumOff val="25000"/>
                  </a:schemeClr>
                </a:solidFill>
              </a:rPr>
              <a:t>create</a:t>
            </a:r>
            <a:r>
              <a:rPr lang="fr-FR" dirty="0">
                <a:solidFill>
                  <a:schemeClr val="tx1">
                    <a:lumMod val="75000"/>
                    <a:lumOff val="25000"/>
                  </a:schemeClr>
                </a:solidFill>
              </a:rPr>
              <a:t> </a:t>
            </a:r>
            <a:r>
              <a:rPr lang="fr-FR" dirty="0" err="1">
                <a:solidFill>
                  <a:schemeClr val="tx1">
                    <a:lumMod val="75000"/>
                    <a:lumOff val="25000"/>
                  </a:schemeClr>
                </a:solidFill>
              </a:rPr>
              <a:t>severak</a:t>
            </a:r>
            <a:r>
              <a:rPr lang="fr-FR" dirty="0">
                <a:solidFill>
                  <a:schemeClr val="tx1">
                    <a:lumMod val="75000"/>
                    <a:lumOff val="25000"/>
                  </a:schemeClr>
                </a:solidFill>
              </a:rPr>
              <a:t> pages </a:t>
            </a:r>
            <a:r>
              <a:rPr lang="fr-FR" dirty="0" err="1">
                <a:solidFill>
                  <a:schemeClr val="tx1">
                    <a:lumMod val="75000"/>
                    <a:lumOff val="25000"/>
                  </a:schemeClr>
                </a:solidFill>
              </a:rPr>
              <a:t>anymore</a:t>
            </a:r>
            <a:r>
              <a:rPr lang="fr-FR" dirty="0">
                <a:solidFill>
                  <a:schemeClr val="tx1">
                    <a:lumMod val="75000"/>
                    <a:lumOff val="25000"/>
                  </a:schemeClr>
                </a:solidFill>
              </a:rPr>
              <a:t> if the </a:t>
            </a:r>
            <a:r>
              <a:rPr lang="fr-FR" dirty="0" err="1">
                <a:solidFill>
                  <a:schemeClr val="tx1">
                    <a:lumMod val="75000"/>
                    <a:lumOff val="25000"/>
                  </a:schemeClr>
                </a:solidFill>
              </a:rPr>
              <a:t>number</a:t>
            </a:r>
            <a:r>
              <a:rPr lang="fr-FR" dirty="0">
                <a:solidFill>
                  <a:schemeClr val="tx1">
                    <a:lumMod val="75000"/>
                    <a:lumOff val="25000"/>
                  </a:schemeClr>
                </a:solidFill>
              </a:rPr>
              <a:t> of questions </a:t>
            </a:r>
            <a:r>
              <a:rPr lang="fr-FR" dirty="0" err="1">
                <a:solidFill>
                  <a:schemeClr val="tx1">
                    <a:lumMod val="75000"/>
                    <a:lumOff val="25000"/>
                  </a:schemeClr>
                </a:solidFill>
              </a:rPr>
              <a:t>was</a:t>
            </a:r>
            <a:r>
              <a:rPr lang="fr-FR" dirty="0">
                <a:solidFill>
                  <a:schemeClr val="tx1">
                    <a:lumMod val="75000"/>
                    <a:lumOff val="25000"/>
                  </a:schemeClr>
                </a:solidFill>
              </a:rPr>
              <a:t> </a:t>
            </a:r>
            <a:r>
              <a:rPr lang="fr-FR" dirty="0" err="1">
                <a:solidFill>
                  <a:schemeClr val="tx1">
                    <a:lumMod val="75000"/>
                    <a:lumOff val="25000"/>
                  </a:schemeClr>
                </a:solidFill>
              </a:rPr>
              <a:t>exceeding</a:t>
            </a:r>
            <a:r>
              <a:rPr lang="fr-FR" dirty="0">
                <a:solidFill>
                  <a:schemeClr val="tx1">
                    <a:lumMod val="75000"/>
                    <a:lumOff val="25000"/>
                  </a:schemeClr>
                </a:solidFill>
              </a:rPr>
              <a:t> 12.</a:t>
            </a:r>
          </a:p>
        </p:txBody>
      </p:sp>
      <p:pic>
        <p:nvPicPr>
          <p:cNvPr id="13" name="Image 12">
            <a:extLst>
              <a:ext uri="{FF2B5EF4-FFF2-40B4-BE49-F238E27FC236}">
                <a16:creationId xmlns:a16="http://schemas.microsoft.com/office/drawing/2014/main" id="{BFA8D888-35D6-4CBA-9C4B-63B083DA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7293"/>
            <a:ext cx="6796082" cy="2956966"/>
          </a:xfrm>
          <a:prstGeom prst="rect">
            <a:avLst/>
          </a:prstGeom>
        </p:spPr>
      </p:pic>
      <p:sp>
        <p:nvSpPr>
          <p:cNvPr id="15" name="Title 1">
            <a:extLst>
              <a:ext uri="{FF2B5EF4-FFF2-40B4-BE49-F238E27FC236}">
                <a16:creationId xmlns:a16="http://schemas.microsoft.com/office/drawing/2014/main" id="{D98ECF23-08A0-4965-8C60-51A7FA64C5E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79EB8F30-0FC5-4C29-9D20-501C51477A66}"/>
              </a:ext>
            </a:extLst>
          </p:cNvPr>
          <p:cNvSpPr txBox="1"/>
          <p:nvPr/>
        </p:nvSpPr>
        <p:spPr>
          <a:xfrm>
            <a:off x="335359" y="837857"/>
            <a:ext cx="6017816" cy="646331"/>
          </a:xfrm>
          <a:prstGeom prst="rect">
            <a:avLst/>
          </a:prstGeom>
          <a:noFill/>
        </p:spPr>
        <p:txBody>
          <a:bodyPr wrap="square" rtlCol="0">
            <a:spAutoFit/>
          </a:bodyPr>
          <a:lstStyle/>
          <a:p>
            <a:r>
              <a:rPr lang="fr-FR" sz="3600" dirty="0">
                <a:latin typeface="+mn-lt"/>
              </a:rPr>
              <a:t>User Workshop documents</a:t>
            </a:r>
          </a:p>
        </p:txBody>
      </p:sp>
    </p:spTree>
    <p:extLst>
      <p:ext uri="{BB962C8B-B14F-4D97-AF65-F5344CB8AC3E}">
        <p14:creationId xmlns:p14="http://schemas.microsoft.com/office/powerpoint/2010/main" val="1228396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9" name="ZoneTexte 8">
            <a:extLst>
              <a:ext uri="{FF2B5EF4-FFF2-40B4-BE49-F238E27FC236}">
                <a16:creationId xmlns:a16="http://schemas.microsoft.com/office/drawing/2014/main" id="{234F060D-1054-4C94-91AB-A669FB9787F7}"/>
              </a:ext>
            </a:extLst>
          </p:cNvPr>
          <p:cNvSpPr txBox="1"/>
          <p:nvPr/>
        </p:nvSpPr>
        <p:spPr>
          <a:xfrm>
            <a:off x="5800782" y="1642365"/>
            <a:ext cx="1561591" cy="369332"/>
          </a:xfrm>
          <a:prstGeom prst="rect">
            <a:avLst/>
          </a:prstGeom>
          <a:noFill/>
          <a:ln w="28575">
            <a:solidFill>
              <a:srgbClr val="C00000"/>
            </a:solidFill>
          </a:ln>
        </p:spPr>
        <p:txBody>
          <a:bodyPr wrap="square" rtlCol="0">
            <a:spAutoFit/>
          </a:bodyPr>
          <a:lstStyle/>
          <a:p>
            <a:r>
              <a:rPr lang="fr-FR" dirty="0"/>
              <a:t>GO2Fr 13911</a:t>
            </a:r>
          </a:p>
        </p:txBody>
      </p:sp>
      <p:sp>
        <p:nvSpPr>
          <p:cNvPr id="11" name="ZoneTexte 10">
            <a:extLst>
              <a:ext uri="{FF2B5EF4-FFF2-40B4-BE49-F238E27FC236}">
                <a16:creationId xmlns:a16="http://schemas.microsoft.com/office/drawing/2014/main" id="{D119117C-844B-438E-A886-5A925F76BD17}"/>
              </a:ext>
            </a:extLst>
          </p:cNvPr>
          <p:cNvSpPr txBox="1"/>
          <p:nvPr/>
        </p:nvSpPr>
        <p:spPr>
          <a:xfrm>
            <a:off x="547036" y="2131801"/>
            <a:ext cx="3865476" cy="1200329"/>
          </a:xfrm>
          <a:prstGeom prst="rect">
            <a:avLst/>
          </a:prstGeom>
          <a:noFill/>
        </p:spPr>
        <p:txBody>
          <a:bodyPr wrap="square">
            <a:spAutoFit/>
          </a:bodyPr>
          <a:lstStyle/>
          <a:p>
            <a:r>
              <a:rPr lang="fr-FR" dirty="0" err="1"/>
              <a:t>We</a:t>
            </a:r>
            <a:r>
              <a:rPr lang="fr-FR" dirty="0"/>
              <a:t> can </a:t>
            </a:r>
            <a:r>
              <a:rPr lang="fr-FR" dirty="0" err="1"/>
              <a:t>now</a:t>
            </a:r>
            <a:r>
              <a:rPr lang="fr-FR" dirty="0"/>
              <a:t> change the </a:t>
            </a:r>
            <a:r>
              <a:rPr lang="fr-FR" dirty="0" err="1"/>
              <a:t>order</a:t>
            </a:r>
            <a:r>
              <a:rPr lang="fr-FR" dirty="0"/>
              <a:t> of pages by the popup menu. The </a:t>
            </a:r>
            <a:r>
              <a:rPr lang="fr-FR" dirty="0" err="1"/>
              <a:t>list</a:t>
            </a:r>
            <a:r>
              <a:rPr lang="fr-FR" dirty="0"/>
              <a:t> must </a:t>
            </a:r>
            <a:r>
              <a:rPr lang="fr-FR" dirty="0" err="1"/>
              <a:t>be</a:t>
            </a:r>
            <a:r>
              <a:rPr lang="fr-FR" dirty="0"/>
              <a:t> </a:t>
            </a:r>
            <a:r>
              <a:rPr lang="fr-FR" dirty="0" err="1"/>
              <a:t>ordered</a:t>
            </a:r>
            <a:r>
              <a:rPr lang="fr-FR" dirty="0"/>
              <a:t> by first </a:t>
            </a:r>
            <a:r>
              <a:rPr lang="fr-FR" dirty="0" err="1"/>
              <a:t>column</a:t>
            </a:r>
            <a:r>
              <a:rPr lang="fr-FR" dirty="0"/>
              <a:t> if </a:t>
            </a:r>
            <a:r>
              <a:rPr lang="fr-FR" dirty="0" err="1"/>
              <a:t>you</a:t>
            </a:r>
            <a:r>
              <a:rPr lang="fr-FR" dirty="0"/>
              <a:t> </a:t>
            </a:r>
            <a:r>
              <a:rPr lang="fr-FR" dirty="0" err="1"/>
              <a:t>want</a:t>
            </a:r>
            <a:r>
              <a:rPr lang="fr-FR" dirty="0"/>
              <a:t> </a:t>
            </a:r>
            <a:r>
              <a:rPr lang="fr-FR" dirty="0" err="1"/>
              <a:t>those</a:t>
            </a:r>
            <a:r>
              <a:rPr lang="fr-FR" dirty="0"/>
              <a:t> items to </a:t>
            </a:r>
            <a:r>
              <a:rPr lang="fr-FR" dirty="0" err="1"/>
              <a:t>appear</a:t>
            </a:r>
            <a:r>
              <a:rPr lang="fr-FR" dirty="0"/>
              <a:t>. </a:t>
            </a:r>
          </a:p>
        </p:txBody>
      </p:sp>
      <p:pic>
        <p:nvPicPr>
          <p:cNvPr id="12" name="Image 11">
            <a:extLst>
              <a:ext uri="{FF2B5EF4-FFF2-40B4-BE49-F238E27FC236}">
                <a16:creationId xmlns:a16="http://schemas.microsoft.com/office/drawing/2014/main" id="{9FFB3FC6-570F-4E0E-AA3C-FE2CAD7AD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6" y="2169874"/>
            <a:ext cx="3020197" cy="2945623"/>
          </a:xfrm>
          <a:prstGeom prst="rect">
            <a:avLst/>
          </a:prstGeom>
        </p:spPr>
      </p:pic>
      <p:sp>
        <p:nvSpPr>
          <p:cNvPr id="13" name="Title 1">
            <a:extLst>
              <a:ext uri="{FF2B5EF4-FFF2-40B4-BE49-F238E27FC236}">
                <a16:creationId xmlns:a16="http://schemas.microsoft.com/office/drawing/2014/main" id="{40FE1CCC-F17E-41E3-BA02-E3CF0246042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5" name="ZoneTexte 14">
            <a:extLst>
              <a:ext uri="{FF2B5EF4-FFF2-40B4-BE49-F238E27FC236}">
                <a16:creationId xmlns:a16="http://schemas.microsoft.com/office/drawing/2014/main" id="{9EA70E1A-265A-40A7-8826-C1F5D61D01AA}"/>
              </a:ext>
            </a:extLst>
          </p:cNvPr>
          <p:cNvSpPr txBox="1"/>
          <p:nvPr/>
        </p:nvSpPr>
        <p:spPr>
          <a:xfrm>
            <a:off x="335359" y="837857"/>
            <a:ext cx="6017816" cy="646331"/>
          </a:xfrm>
          <a:prstGeom prst="rect">
            <a:avLst/>
          </a:prstGeom>
          <a:noFill/>
        </p:spPr>
        <p:txBody>
          <a:bodyPr wrap="square" rtlCol="0">
            <a:spAutoFit/>
          </a:bodyPr>
          <a:lstStyle/>
          <a:p>
            <a:r>
              <a:rPr lang="fr-FR" sz="3600" dirty="0">
                <a:latin typeface="+mn-lt"/>
              </a:rPr>
              <a:t>Workshop documents / UWD</a:t>
            </a:r>
          </a:p>
        </p:txBody>
      </p:sp>
      <p:sp>
        <p:nvSpPr>
          <p:cNvPr id="10" name="ZoneTexte 9">
            <a:extLst>
              <a:ext uri="{FF2B5EF4-FFF2-40B4-BE49-F238E27FC236}">
                <a16:creationId xmlns:a16="http://schemas.microsoft.com/office/drawing/2014/main" id="{5E7FD24E-E8C6-47B9-B67A-60080A742602}"/>
              </a:ext>
            </a:extLst>
          </p:cNvPr>
          <p:cNvSpPr txBox="1"/>
          <p:nvPr/>
        </p:nvSpPr>
        <p:spPr>
          <a:xfrm>
            <a:off x="547036" y="1550032"/>
            <a:ext cx="2501860" cy="461665"/>
          </a:xfrm>
          <a:prstGeom prst="rect">
            <a:avLst/>
          </a:prstGeom>
          <a:noFill/>
        </p:spPr>
        <p:txBody>
          <a:bodyPr wrap="square" rtlCol="0">
            <a:spAutoFit/>
          </a:bodyPr>
          <a:lstStyle/>
          <a:p>
            <a:r>
              <a:rPr lang="fr-FR" sz="2400" b="1" dirty="0"/>
              <a:t>Pages Manager</a:t>
            </a:r>
          </a:p>
        </p:txBody>
      </p:sp>
      <p:sp>
        <p:nvSpPr>
          <p:cNvPr id="14" name="Rectangle 13">
            <a:extLst>
              <a:ext uri="{FF2B5EF4-FFF2-40B4-BE49-F238E27FC236}">
                <a16:creationId xmlns:a16="http://schemas.microsoft.com/office/drawing/2014/main" id="{794C97B0-3444-48D8-A86C-B3E2A5A160FB}"/>
              </a:ext>
            </a:extLst>
          </p:cNvPr>
          <p:cNvSpPr/>
          <p:nvPr/>
        </p:nvSpPr>
        <p:spPr>
          <a:xfrm>
            <a:off x="6096000" y="4417731"/>
            <a:ext cx="1368056" cy="49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05095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5" name="ZoneTexte 4">
            <a:extLst>
              <a:ext uri="{FF2B5EF4-FFF2-40B4-BE49-F238E27FC236}">
                <a16:creationId xmlns:a16="http://schemas.microsoft.com/office/drawing/2014/main" id="{13A46AE9-A784-44D4-A51C-BDD4B16F8DBB}"/>
              </a:ext>
            </a:extLst>
          </p:cNvPr>
          <p:cNvSpPr txBox="1"/>
          <p:nvPr/>
        </p:nvSpPr>
        <p:spPr>
          <a:xfrm>
            <a:off x="335360" y="837857"/>
            <a:ext cx="3988990" cy="646331"/>
          </a:xfrm>
          <a:prstGeom prst="rect">
            <a:avLst/>
          </a:prstGeom>
          <a:noFill/>
        </p:spPr>
        <p:txBody>
          <a:bodyPr wrap="square" rtlCol="0">
            <a:spAutoFit/>
          </a:bodyPr>
          <a:lstStyle/>
          <a:p>
            <a:r>
              <a:rPr lang="fr-FR" sz="3600" dirty="0">
                <a:latin typeface="+mn-lt"/>
              </a:rPr>
              <a:t>GO2cam for SW</a:t>
            </a:r>
          </a:p>
        </p:txBody>
      </p:sp>
      <p:sp>
        <p:nvSpPr>
          <p:cNvPr id="6" name="ZoneTexte 5">
            <a:extLst>
              <a:ext uri="{FF2B5EF4-FFF2-40B4-BE49-F238E27FC236}">
                <a16:creationId xmlns:a16="http://schemas.microsoft.com/office/drawing/2014/main" id="{23DFF89C-F346-4448-8C89-9B4CBD93F7EA}"/>
              </a:ext>
            </a:extLst>
          </p:cNvPr>
          <p:cNvSpPr txBox="1"/>
          <p:nvPr/>
        </p:nvSpPr>
        <p:spPr>
          <a:xfrm>
            <a:off x="335360" y="1662645"/>
            <a:ext cx="3456384" cy="338554"/>
          </a:xfrm>
          <a:prstGeom prst="rect">
            <a:avLst/>
          </a:prstGeom>
          <a:noFill/>
        </p:spPr>
        <p:txBody>
          <a:bodyPr wrap="square">
            <a:spAutoFit/>
          </a:bodyPr>
          <a:lstStyle/>
          <a:p>
            <a:r>
              <a:rPr lang="fr-FR" sz="1600" b="1" dirty="0"/>
              <a:t>- Save Button </a:t>
            </a:r>
            <a:r>
              <a:rPr lang="fr-FR" sz="1600" dirty="0" err="1"/>
              <a:t>is</a:t>
            </a:r>
            <a:r>
              <a:rPr lang="fr-FR" sz="1600" dirty="0"/>
              <a:t> </a:t>
            </a:r>
            <a:r>
              <a:rPr lang="fr-FR" sz="1600" dirty="0" err="1"/>
              <a:t>added</a:t>
            </a:r>
            <a:r>
              <a:rPr lang="fr-FR" sz="1600" dirty="0"/>
              <a:t> on top bar</a:t>
            </a:r>
          </a:p>
        </p:txBody>
      </p:sp>
      <p:sp>
        <p:nvSpPr>
          <p:cNvPr id="7" name="ZoneTexte 6">
            <a:extLst>
              <a:ext uri="{FF2B5EF4-FFF2-40B4-BE49-F238E27FC236}">
                <a16:creationId xmlns:a16="http://schemas.microsoft.com/office/drawing/2014/main" id="{BD3B84EB-B21D-458B-87FE-F8337D95E61F}"/>
              </a:ext>
            </a:extLst>
          </p:cNvPr>
          <p:cNvSpPr txBox="1"/>
          <p:nvPr/>
        </p:nvSpPr>
        <p:spPr>
          <a:xfrm>
            <a:off x="5247600" y="1662645"/>
            <a:ext cx="4457357" cy="338554"/>
          </a:xfrm>
          <a:prstGeom prst="rect">
            <a:avLst/>
          </a:prstGeom>
          <a:noFill/>
        </p:spPr>
        <p:txBody>
          <a:bodyPr wrap="square">
            <a:spAutoFit/>
          </a:bodyPr>
          <a:lstStyle/>
          <a:p>
            <a:r>
              <a:rPr lang="fr-FR" sz="1600" dirty="0"/>
              <a:t>- </a:t>
            </a:r>
            <a:r>
              <a:rPr lang="fr-FR" sz="1600" dirty="0" err="1"/>
              <a:t>Ability</a:t>
            </a:r>
            <a:r>
              <a:rPr lang="fr-FR" sz="1600" dirty="0"/>
              <a:t> to </a:t>
            </a:r>
            <a:r>
              <a:rPr lang="fr-FR" sz="1600" b="1" dirty="0" err="1"/>
              <a:t>keep</a:t>
            </a:r>
            <a:r>
              <a:rPr lang="fr-FR" sz="1600" b="1" dirty="0"/>
              <a:t> the CAD </a:t>
            </a:r>
            <a:r>
              <a:rPr lang="fr-FR" sz="1600" b="1" dirty="0" err="1"/>
              <a:t>tree</a:t>
            </a:r>
            <a:r>
              <a:rPr lang="fr-FR" sz="1600" b="1" dirty="0"/>
              <a:t> </a:t>
            </a:r>
            <a:r>
              <a:rPr lang="fr-FR" sz="1600" dirty="0" err="1"/>
              <a:t>into</a:t>
            </a:r>
            <a:r>
              <a:rPr lang="fr-FR" sz="1600" dirty="0"/>
              <a:t> the CAM menu</a:t>
            </a:r>
          </a:p>
        </p:txBody>
      </p:sp>
      <p:sp>
        <p:nvSpPr>
          <p:cNvPr id="9" name="ZoneTexte 8">
            <a:extLst>
              <a:ext uri="{FF2B5EF4-FFF2-40B4-BE49-F238E27FC236}">
                <a16:creationId xmlns:a16="http://schemas.microsoft.com/office/drawing/2014/main" id="{DDCB495A-87A4-4699-B53B-D7857F35BA52}"/>
              </a:ext>
            </a:extLst>
          </p:cNvPr>
          <p:cNvSpPr txBox="1"/>
          <p:nvPr/>
        </p:nvSpPr>
        <p:spPr>
          <a:xfrm>
            <a:off x="345440" y="3958463"/>
            <a:ext cx="5526630" cy="830997"/>
          </a:xfrm>
          <a:prstGeom prst="rect">
            <a:avLst/>
          </a:prstGeom>
          <a:noFill/>
        </p:spPr>
        <p:txBody>
          <a:bodyPr wrap="square">
            <a:spAutoFit/>
          </a:bodyPr>
          <a:lstStyle/>
          <a:p>
            <a:r>
              <a:rPr lang="fr-FR" sz="1600" dirty="0"/>
              <a:t>- </a:t>
            </a:r>
            <a:r>
              <a:rPr lang="fr-FR" sz="1600" dirty="0" err="1"/>
              <a:t>Request</a:t>
            </a:r>
            <a:r>
              <a:rPr lang="fr-FR" sz="1600" dirty="0"/>
              <a:t> to have the </a:t>
            </a:r>
            <a:r>
              <a:rPr lang="fr-FR" sz="1600" dirty="0" err="1"/>
              <a:t>ability</a:t>
            </a:r>
            <a:r>
              <a:rPr lang="fr-FR" sz="1600" dirty="0"/>
              <a:t> to copy </a:t>
            </a:r>
            <a:r>
              <a:rPr lang="fr-FR" sz="1600" dirty="0" err="1"/>
              <a:t>some</a:t>
            </a:r>
            <a:r>
              <a:rPr lang="fr-FR" sz="1600" dirty="0"/>
              <a:t> / or all cycles </a:t>
            </a:r>
            <a:r>
              <a:rPr lang="fr-FR" sz="1600" dirty="0" err="1"/>
              <a:t>from</a:t>
            </a:r>
            <a:r>
              <a:rPr lang="fr-FR" sz="1600" dirty="0"/>
              <a:t> one GO2cam instance </a:t>
            </a:r>
            <a:r>
              <a:rPr lang="fr-FR" sz="1600" dirty="0" err="1"/>
              <a:t>into</a:t>
            </a:r>
            <a:r>
              <a:rPr lang="fr-FR" sz="1600" dirty="0"/>
              <a:t> </a:t>
            </a:r>
            <a:r>
              <a:rPr lang="fr-FR" sz="1600" dirty="0" err="1"/>
              <a:t>another</a:t>
            </a:r>
            <a:r>
              <a:rPr lang="fr-FR" sz="1600" dirty="0"/>
              <a:t>. Copy </a:t>
            </a:r>
            <a:r>
              <a:rPr lang="fr-FR" sz="1600" dirty="0" err="1"/>
              <a:t>opelist</a:t>
            </a:r>
            <a:r>
              <a:rPr lang="fr-FR" sz="1600" dirty="0"/>
              <a:t> </a:t>
            </a:r>
            <a:r>
              <a:rPr lang="fr-FR" sz="1600" dirty="0" err="1"/>
              <a:t>directly</a:t>
            </a:r>
            <a:r>
              <a:rPr lang="fr-FR" sz="1600" dirty="0"/>
              <a:t> </a:t>
            </a:r>
            <a:r>
              <a:rPr lang="fr-FR" sz="1600" dirty="0" err="1"/>
              <a:t>from</a:t>
            </a:r>
            <a:r>
              <a:rPr lang="fr-FR" sz="1600" dirty="0"/>
              <a:t> file </a:t>
            </a:r>
            <a:r>
              <a:rPr lang="fr-FR" sz="1600" dirty="0" err="1"/>
              <a:t>does</a:t>
            </a:r>
            <a:r>
              <a:rPr lang="fr-FR" sz="1600" dirty="0"/>
              <a:t> not </a:t>
            </a:r>
            <a:r>
              <a:rPr lang="fr-FR" sz="1600" dirty="0" err="1"/>
              <a:t>work</a:t>
            </a:r>
            <a:r>
              <a:rPr lang="fr-FR" sz="1600" dirty="0"/>
              <a:t> </a:t>
            </a:r>
            <a:r>
              <a:rPr lang="fr-FR" sz="1600" dirty="0" err="1"/>
              <a:t>with</a:t>
            </a:r>
            <a:r>
              <a:rPr lang="fr-FR" sz="1600" dirty="0"/>
              <a:t> SLDPRT files.</a:t>
            </a:r>
          </a:p>
        </p:txBody>
      </p:sp>
      <p:sp>
        <p:nvSpPr>
          <p:cNvPr id="12" name="ZoneTexte 11">
            <a:extLst>
              <a:ext uri="{FF2B5EF4-FFF2-40B4-BE49-F238E27FC236}">
                <a16:creationId xmlns:a16="http://schemas.microsoft.com/office/drawing/2014/main" id="{65AFCA7C-7875-4049-B6E9-368ADD7678DC}"/>
              </a:ext>
            </a:extLst>
          </p:cNvPr>
          <p:cNvSpPr txBox="1"/>
          <p:nvPr/>
        </p:nvSpPr>
        <p:spPr>
          <a:xfrm>
            <a:off x="5247600" y="2135180"/>
            <a:ext cx="6607702" cy="954107"/>
          </a:xfrm>
          <a:prstGeom prst="rect">
            <a:avLst/>
          </a:prstGeom>
          <a:noFill/>
        </p:spPr>
        <p:txBody>
          <a:bodyPr wrap="square">
            <a:spAutoFit/>
          </a:bodyPr>
          <a:lstStyle/>
          <a:p>
            <a:r>
              <a:rPr lang="fr-FR" sz="1400" b="0" i="0" dirty="0">
                <a:solidFill>
                  <a:srgbClr val="323130"/>
                </a:solidFill>
                <a:effectLst/>
                <a:latin typeface="Segoe UI" panose="020B0502040204020203" pitchFamily="34" charset="0"/>
              </a:rPr>
              <a:t>For </a:t>
            </a:r>
            <a:r>
              <a:rPr lang="fr-FR" sz="1400" b="0" i="0" dirty="0" err="1">
                <a:solidFill>
                  <a:srgbClr val="323130"/>
                </a:solidFill>
                <a:effectLst/>
                <a:latin typeface="Segoe UI" panose="020B0502040204020203" pitchFamily="34" charset="0"/>
              </a:rPr>
              <a:t>this</a:t>
            </a:r>
            <a:r>
              <a:rPr lang="fr-FR" sz="1400" b="0" i="0" dirty="0">
                <a:solidFill>
                  <a:srgbClr val="323130"/>
                </a:solidFill>
                <a:effectLst/>
                <a:latin typeface="Segoe UI" panose="020B0502040204020203" pitchFamily="34" charset="0"/>
              </a:rPr>
              <a:t>, </a:t>
            </a:r>
            <a:r>
              <a:rPr lang="fr-FR" sz="1400" b="0" i="0" dirty="0" err="1">
                <a:solidFill>
                  <a:srgbClr val="323130"/>
                </a:solidFill>
                <a:effectLst/>
                <a:latin typeface="Segoe UI" panose="020B0502040204020203" pitchFamily="34" charset="0"/>
              </a:rPr>
              <a:t>you</a:t>
            </a:r>
            <a:r>
              <a:rPr lang="fr-FR" sz="1400" b="0" i="0" dirty="0">
                <a:solidFill>
                  <a:srgbClr val="323130"/>
                </a:solidFill>
                <a:effectLst/>
                <a:latin typeface="Segoe UI" panose="020B0502040204020203" pitchFamily="34" charset="0"/>
              </a:rPr>
              <a:t> </a:t>
            </a:r>
            <a:r>
              <a:rPr lang="fr-FR" sz="1400" b="0" i="0" dirty="0" err="1">
                <a:solidFill>
                  <a:srgbClr val="323130"/>
                </a:solidFill>
                <a:effectLst/>
                <a:latin typeface="Segoe UI" panose="020B0502040204020203" pitchFamily="34" charset="0"/>
              </a:rPr>
              <a:t>need</a:t>
            </a:r>
            <a:r>
              <a:rPr lang="fr-FR" sz="1400" b="0" i="0" dirty="0">
                <a:solidFill>
                  <a:srgbClr val="323130"/>
                </a:solidFill>
                <a:effectLst/>
                <a:latin typeface="Segoe UI" panose="020B0502040204020203" pitchFamily="34" charset="0"/>
              </a:rPr>
              <a:t> to open the file </a:t>
            </a:r>
            <a:r>
              <a:rPr lang="fr-FR" sz="1400" b="0" i="0" dirty="0" err="1">
                <a:solidFill>
                  <a:srgbClr val="323130"/>
                </a:solidFill>
                <a:effectLst/>
                <a:latin typeface="Segoe UI" panose="020B0502040204020203" pitchFamily="34" charset="0"/>
              </a:rPr>
              <a:t>called</a:t>
            </a:r>
            <a:r>
              <a:rPr lang="fr-FR" sz="1400" b="0" i="0" dirty="0">
                <a:solidFill>
                  <a:srgbClr val="323130"/>
                </a:solidFill>
                <a:effectLst/>
                <a:latin typeface="Segoe UI" panose="020B0502040204020203" pitchFamily="34" charset="0"/>
              </a:rPr>
              <a:t> </a:t>
            </a:r>
            <a:r>
              <a:rPr lang="fr-FR" sz="1400" b="0" i="0" dirty="0" err="1">
                <a:solidFill>
                  <a:srgbClr val="323130"/>
                </a:solidFill>
                <a:effectLst/>
                <a:latin typeface="Segoe UI" panose="020B0502040204020203" pitchFamily="34" charset="0"/>
              </a:rPr>
              <a:t>ini</a:t>
            </a:r>
            <a:r>
              <a:rPr lang="fr-FR" sz="1400" b="0" i="0" dirty="0">
                <a:solidFill>
                  <a:srgbClr val="323130"/>
                </a:solidFill>
                <a:effectLst/>
                <a:latin typeface="Segoe UI" panose="020B0502040204020203" pitchFamily="34" charset="0"/>
              </a:rPr>
              <a:t>\PlugIns.ini in the directory </a:t>
            </a:r>
            <a:r>
              <a:rPr lang="fr-FR" sz="1400" b="0" i="0" dirty="0" err="1">
                <a:solidFill>
                  <a:srgbClr val="323130"/>
                </a:solidFill>
                <a:effectLst/>
                <a:latin typeface="Segoe UI" panose="020B0502040204020203" pitchFamily="34" charset="0"/>
              </a:rPr>
              <a:t>where</a:t>
            </a:r>
            <a:r>
              <a:rPr lang="fr-FR" sz="1400" b="0" i="0" dirty="0">
                <a:solidFill>
                  <a:srgbClr val="323130"/>
                </a:solidFill>
                <a:effectLst/>
                <a:latin typeface="Segoe UI" panose="020B0502040204020203" pitchFamily="34" charset="0"/>
              </a:rPr>
              <a:t> </a:t>
            </a:r>
            <a:r>
              <a:rPr lang="fr-FR" sz="1400" b="0" i="0" dirty="0" err="1">
                <a:solidFill>
                  <a:srgbClr val="323130"/>
                </a:solidFill>
                <a:effectLst/>
                <a:latin typeface="Segoe UI" panose="020B0502040204020203" pitchFamily="34" charset="0"/>
              </a:rPr>
              <a:t>is</a:t>
            </a:r>
            <a:r>
              <a:rPr lang="fr-FR" sz="1400" b="0" i="0" dirty="0">
                <a:solidFill>
                  <a:srgbClr val="323130"/>
                </a:solidFill>
                <a:effectLst/>
                <a:latin typeface="Segoe UI" panose="020B0502040204020203" pitchFamily="34" charset="0"/>
              </a:rPr>
              <a:t> </a:t>
            </a:r>
            <a:r>
              <a:rPr lang="fr-FR" sz="1400" b="0" i="0" dirty="0" err="1">
                <a:solidFill>
                  <a:srgbClr val="323130"/>
                </a:solidFill>
                <a:effectLst/>
                <a:latin typeface="Segoe UI" panose="020B0502040204020203" pitchFamily="34" charset="0"/>
              </a:rPr>
              <a:t>installed</a:t>
            </a:r>
            <a:r>
              <a:rPr lang="fr-FR" sz="1400" b="0" i="0" dirty="0">
                <a:solidFill>
                  <a:srgbClr val="323130"/>
                </a:solidFill>
                <a:effectLst/>
                <a:latin typeface="Segoe UI" panose="020B0502040204020203" pitchFamily="34" charset="0"/>
              </a:rPr>
              <a:t> the plugin (for instance C:\GO2cam_Intl\GO2camV608\System\GO2SW). </a:t>
            </a:r>
          </a:p>
          <a:p>
            <a:r>
              <a:rPr lang="fr-FR" sz="1400" dirty="0">
                <a:solidFill>
                  <a:srgbClr val="323130"/>
                </a:solidFill>
                <a:latin typeface="Segoe UI" panose="020B0502040204020203" pitchFamily="34" charset="0"/>
              </a:rPr>
              <a:t>Check the option </a:t>
            </a:r>
            <a:r>
              <a:rPr lang="fr-FR" sz="1400" b="0" i="0" dirty="0" err="1">
                <a:solidFill>
                  <a:srgbClr val="323130"/>
                </a:solidFill>
                <a:effectLst/>
                <a:latin typeface="Segoe UI" panose="020B0502040204020203" pitchFamily="34" charset="0"/>
              </a:rPr>
              <a:t>FeatureManagerOpen</a:t>
            </a:r>
            <a:r>
              <a:rPr lang="fr-FR" sz="1400" b="0" i="0" dirty="0">
                <a:solidFill>
                  <a:srgbClr val="323130"/>
                </a:solidFill>
                <a:effectLst/>
                <a:latin typeface="Segoe UI" panose="020B0502040204020203" pitchFamily="34" charset="0"/>
              </a:rPr>
              <a:t>=0. Set </a:t>
            </a:r>
            <a:r>
              <a:rPr lang="fr-FR" sz="1400" b="0" i="0" dirty="0" err="1">
                <a:solidFill>
                  <a:srgbClr val="323130"/>
                </a:solidFill>
                <a:effectLst/>
                <a:latin typeface="Segoe UI" panose="020B0502040204020203" pitchFamily="34" charset="0"/>
              </a:rPr>
              <a:t>it</a:t>
            </a:r>
            <a:r>
              <a:rPr lang="fr-FR" sz="1400" b="0" i="0" dirty="0">
                <a:solidFill>
                  <a:srgbClr val="323130"/>
                </a:solidFill>
                <a:effectLst/>
                <a:latin typeface="Segoe UI" panose="020B0502040204020203" pitchFamily="34" charset="0"/>
              </a:rPr>
              <a:t> to 1 to </a:t>
            </a:r>
            <a:r>
              <a:rPr lang="fr-FR" sz="1400" b="0" i="0" dirty="0" err="1">
                <a:solidFill>
                  <a:srgbClr val="323130"/>
                </a:solidFill>
                <a:effectLst/>
                <a:latin typeface="Segoe UI" panose="020B0502040204020203" pitchFamily="34" charset="0"/>
              </a:rPr>
              <a:t>keep</a:t>
            </a:r>
            <a:r>
              <a:rPr lang="fr-FR" sz="1400" b="0" i="0" dirty="0">
                <a:solidFill>
                  <a:srgbClr val="323130"/>
                </a:solidFill>
                <a:effectLst/>
                <a:latin typeface="Segoe UI" panose="020B0502040204020203" pitchFamily="34" charset="0"/>
              </a:rPr>
              <a:t> the </a:t>
            </a:r>
            <a:r>
              <a:rPr lang="fr-FR" sz="1400" b="0" i="0" dirty="0" err="1">
                <a:solidFill>
                  <a:srgbClr val="323130"/>
                </a:solidFill>
                <a:effectLst/>
                <a:latin typeface="Segoe UI" panose="020B0502040204020203" pitchFamily="34" charset="0"/>
              </a:rPr>
              <a:t>tree</a:t>
            </a:r>
            <a:r>
              <a:rPr lang="fr-FR" sz="1400" b="0" i="0" dirty="0">
                <a:solidFill>
                  <a:srgbClr val="323130"/>
                </a:solidFill>
                <a:effectLst/>
                <a:latin typeface="Segoe UI" panose="020B0502040204020203" pitchFamily="34" charset="0"/>
              </a:rPr>
              <a:t> and launch the software </a:t>
            </a:r>
            <a:r>
              <a:rPr lang="fr-FR" sz="1400" b="0" i="0" dirty="0" err="1">
                <a:solidFill>
                  <a:srgbClr val="323130"/>
                </a:solidFill>
                <a:effectLst/>
                <a:latin typeface="Segoe UI" panose="020B0502040204020203" pitchFamily="34" charset="0"/>
              </a:rPr>
              <a:t>again</a:t>
            </a:r>
            <a:r>
              <a:rPr lang="fr-FR" sz="1400" b="0" i="0" dirty="0">
                <a:solidFill>
                  <a:srgbClr val="323130"/>
                </a:solidFill>
                <a:effectLst/>
                <a:latin typeface="Segoe UI" panose="020B0502040204020203" pitchFamily="34" charset="0"/>
              </a:rPr>
              <a:t>.</a:t>
            </a:r>
            <a:endParaRPr lang="fr-FR" sz="1400" dirty="0"/>
          </a:p>
        </p:txBody>
      </p:sp>
      <p:sp>
        <p:nvSpPr>
          <p:cNvPr id="13" name="Title 1">
            <a:extLst>
              <a:ext uri="{FF2B5EF4-FFF2-40B4-BE49-F238E27FC236}">
                <a16:creationId xmlns:a16="http://schemas.microsoft.com/office/drawing/2014/main" id="{0FF71AF8-EB50-4E9A-BC4F-FA0284B5300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Tree>
    <p:extLst>
      <p:ext uri="{BB962C8B-B14F-4D97-AF65-F5344CB8AC3E}">
        <p14:creationId xmlns:p14="http://schemas.microsoft.com/office/powerpoint/2010/main" val="3551009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6" name="ZoneTexte 5">
            <a:extLst>
              <a:ext uri="{FF2B5EF4-FFF2-40B4-BE49-F238E27FC236}">
                <a16:creationId xmlns:a16="http://schemas.microsoft.com/office/drawing/2014/main" id="{EFE59188-B9F5-428B-92AB-E7D7B596EDAE}"/>
              </a:ext>
            </a:extLst>
          </p:cNvPr>
          <p:cNvSpPr txBox="1"/>
          <p:nvPr/>
        </p:nvSpPr>
        <p:spPr>
          <a:xfrm>
            <a:off x="559792" y="2276872"/>
            <a:ext cx="6324484" cy="1815882"/>
          </a:xfrm>
          <a:prstGeom prst="rect">
            <a:avLst/>
          </a:prstGeom>
          <a:noFill/>
        </p:spPr>
        <p:txBody>
          <a:bodyPr wrap="square" rtlCol="0">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dialog</a:t>
            </a:r>
            <a:r>
              <a:rPr lang="fr-FR" sz="1600" dirty="0">
                <a:solidFill>
                  <a:schemeClr val="tx1">
                    <a:lumMod val="75000"/>
                    <a:lumOff val="25000"/>
                  </a:schemeClr>
                </a:solidFill>
              </a:rPr>
              <a:t> box </a:t>
            </a:r>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using</a:t>
            </a:r>
            <a:r>
              <a:rPr lang="fr-FR" sz="1600" dirty="0">
                <a:solidFill>
                  <a:schemeClr val="tx1">
                    <a:lumMod val="75000"/>
                    <a:lumOff val="25000"/>
                  </a:schemeClr>
                </a:solidFill>
              </a:rPr>
              <a:t> the ‘</a:t>
            </a:r>
            <a:r>
              <a:rPr lang="fr-FR" sz="1600" b="1" dirty="0">
                <a:solidFill>
                  <a:schemeClr val="tx1">
                    <a:lumMod val="75000"/>
                    <a:lumOff val="25000"/>
                  </a:schemeClr>
                </a:solidFill>
              </a:rPr>
              <a:t>Part Update</a:t>
            </a:r>
            <a:r>
              <a:rPr lang="fr-FR" sz="1600" dirty="0">
                <a:solidFill>
                  <a:schemeClr val="tx1">
                    <a:lumMod val="75000"/>
                    <a:lumOff val="25000"/>
                  </a:schemeClr>
                </a:solidFill>
              </a:rPr>
              <a:t>’ for FTE process.</a:t>
            </a:r>
          </a:p>
          <a:p>
            <a:r>
              <a:rPr lang="fr-FR" sz="1600" dirty="0">
                <a:solidFill>
                  <a:schemeClr val="tx1">
                    <a:lumMod val="75000"/>
                    <a:lumOff val="25000"/>
                  </a:schemeClr>
                </a:solidFill>
              </a:rPr>
              <a:t>- If </a:t>
            </a:r>
            <a:r>
              <a:rPr lang="fr-FR" sz="1600" dirty="0" err="1">
                <a:solidFill>
                  <a:schemeClr val="tx1">
                    <a:lumMod val="75000"/>
                    <a:lumOff val="25000"/>
                  </a:schemeClr>
                </a:solidFill>
              </a:rPr>
              <a:t>you</a:t>
            </a:r>
            <a:r>
              <a:rPr lang="fr-FR" sz="1600" dirty="0">
                <a:solidFill>
                  <a:schemeClr val="tx1">
                    <a:lumMod val="75000"/>
                    <a:lumOff val="25000"/>
                  </a:schemeClr>
                </a:solidFill>
              </a:rPr>
              <a:t> click in the box, </a:t>
            </a:r>
            <a:r>
              <a:rPr lang="fr-FR" sz="1600" dirty="0" err="1">
                <a:solidFill>
                  <a:schemeClr val="tx1">
                    <a:lumMod val="75000"/>
                    <a:lumOff val="25000"/>
                  </a:schemeClr>
                </a:solidFill>
              </a:rPr>
              <a:t>you</a:t>
            </a:r>
            <a:r>
              <a:rPr lang="fr-FR" sz="1600" dirty="0">
                <a:solidFill>
                  <a:schemeClr val="tx1">
                    <a:lumMod val="75000"/>
                    <a:lumOff val="25000"/>
                  </a:schemeClr>
                </a:solidFill>
              </a:rPr>
              <a:t> can </a:t>
            </a:r>
            <a:r>
              <a:rPr lang="fr-FR" sz="1600" dirty="0" err="1">
                <a:solidFill>
                  <a:schemeClr val="tx1">
                    <a:lumMod val="75000"/>
                    <a:lumOff val="25000"/>
                  </a:schemeClr>
                </a:solidFill>
              </a:rPr>
              <a:t>see</a:t>
            </a:r>
            <a:r>
              <a:rPr lang="fr-FR" sz="1600" dirty="0">
                <a:solidFill>
                  <a:schemeClr val="tx1">
                    <a:lumMod val="75000"/>
                    <a:lumOff val="25000"/>
                  </a:schemeClr>
                </a:solidFill>
              </a:rPr>
              <a:t> the </a:t>
            </a:r>
            <a:r>
              <a:rPr lang="fr-FR" sz="1600" dirty="0" err="1">
                <a:solidFill>
                  <a:schemeClr val="tx1">
                    <a:lumMod val="75000"/>
                    <a:lumOff val="25000"/>
                  </a:schemeClr>
                </a:solidFill>
              </a:rPr>
              <a:t>corresponding</a:t>
            </a:r>
            <a:r>
              <a:rPr lang="fr-FR" sz="1600" dirty="0">
                <a:solidFill>
                  <a:schemeClr val="tx1">
                    <a:lumMod val="75000"/>
                    <a:lumOff val="25000"/>
                  </a:schemeClr>
                </a:solidFill>
              </a:rPr>
              <a:t> </a:t>
            </a:r>
            <a:r>
              <a:rPr lang="fr-FR" sz="1600" dirty="0" err="1">
                <a:solidFill>
                  <a:schemeClr val="tx1">
                    <a:lumMod val="75000"/>
                    <a:lumOff val="25000"/>
                  </a:schemeClr>
                </a:solidFill>
              </a:rPr>
              <a:t>holes</a:t>
            </a:r>
            <a:r>
              <a:rPr lang="fr-FR" sz="1600" dirty="0">
                <a:solidFill>
                  <a:schemeClr val="tx1">
                    <a:lumMod val="75000"/>
                    <a:lumOff val="25000"/>
                  </a:schemeClr>
                </a:solidFill>
              </a:rPr>
              <a:t> in the screen,</a:t>
            </a:r>
          </a:p>
          <a:p>
            <a:r>
              <a:rPr lang="fr-FR" sz="1600" dirty="0">
                <a:solidFill>
                  <a:schemeClr val="tx1">
                    <a:lumMod val="75000"/>
                    <a:lumOff val="25000"/>
                  </a:schemeClr>
                </a:solidFill>
              </a:rPr>
              <a:t>- The </a:t>
            </a:r>
            <a:r>
              <a:rPr lang="fr-FR" sz="1600" dirty="0" err="1">
                <a:solidFill>
                  <a:schemeClr val="tx1">
                    <a:lumMod val="75000"/>
                    <a:lumOff val="25000"/>
                  </a:schemeClr>
                </a:solidFill>
              </a:rPr>
              <a:t>dialog</a:t>
            </a:r>
            <a:r>
              <a:rPr lang="fr-FR" sz="1600" dirty="0">
                <a:solidFill>
                  <a:schemeClr val="tx1">
                    <a:lumMod val="75000"/>
                    <a:lumOff val="25000"/>
                  </a:schemeClr>
                </a:solidFill>
              </a:rPr>
              <a:t> </a:t>
            </a:r>
            <a:r>
              <a:rPr lang="fr-FR" sz="1600" dirty="0" err="1">
                <a:solidFill>
                  <a:schemeClr val="tx1">
                    <a:lumMod val="75000"/>
                    <a:lumOff val="25000"/>
                  </a:schemeClr>
                </a:solidFill>
              </a:rPr>
              <a:t>gives</a:t>
            </a:r>
            <a:r>
              <a:rPr lang="fr-FR" sz="1600" dirty="0">
                <a:solidFill>
                  <a:schemeClr val="tx1">
                    <a:lumMod val="75000"/>
                    <a:lumOff val="25000"/>
                  </a:schemeClr>
                </a:solidFill>
              </a:rPr>
              <a:t> the </a:t>
            </a:r>
            <a:r>
              <a:rPr lang="fr-FR" sz="1600" dirty="0" err="1">
                <a:solidFill>
                  <a:schemeClr val="tx1">
                    <a:lumMod val="75000"/>
                    <a:lumOff val="25000"/>
                  </a:schemeClr>
                </a:solidFill>
              </a:rPr>
              <a:t>following</a:t>
            </a:r>
            <a:r>
              <a:rPr lang="fr-FR" sz="1600" dirty="0">
                <a:solidFill>
                  <a:schemeClr val="tx1">
                    <a:lumMod val="75000"/>
                    <a:lumOff val="25000"/>
                  </a:schemeClr>
                </a:solidFill>
              </a:rPr>
              <a:t> information:</a:t>
            </a:r>
          </a:p>
          <a:p>
            <a:pPr marL="742950" lvl="1" indent="-285750">
              <a:buFont typeface="Arial" panose="020B0604020202020204" pitchFamily="34" charset="0"/>
              <a:buChar char="•"/>
            </a:pPr>
            <a:r>
              <a:rPr lang="fr-FR" sz="1600" dirty="0" err="1">
                <a:solidFill>
                  <a:schemeClr val="tx1">
                    <a:lumMod val="75000"/>
                    <a:lumOff val="25000"/>
                  </a:schemeClr>
                </a:solidFill>
              </a:rPr>
              <a:t>moved</a:t>
            </a:r>
            <a:r>
              <a:rPr lang="fr-FR" sz="1600" dirty="0">
                <a:solidFill>
                  <a:schemeClr val="tx1">
                    <a:lumMod val="75000"/>
                    <a:lumOff val="25000"/>
                  </a:schemeClr>
                </a:solidFill>
              </a:rPr>
              <a:t> </a:t>
            </a:r>
            <a:r>
              <a:rPr lang="fr-FR" sz="1600" dirty="0" err="1">
                <a:solidFill>
                  <a:schemeClr val="tx1">
                    <a:lumMod val="75000"/>
                    <a:lumOff val="25000"/>
                  </a:schemeClr>
                </a:solidFill>
              </a:rPr>
              <a:t>holes</a:t>
            </a:r>
            <a:r>
              <a:rPr lang="fr-FR" sz="1600" dirty="0">
                <a:solidFill>
                  <a:schemeClr val="tx1">
                    <a:lumMod val="75000"/>
                    <a:lumOff val="25000"/>
                  </a:schemeClr>
                </a:solidFill>
              </a:rPr>
              <a:t>.</a:t>
            </a:r>
          </a:p>
          <a:p>
            <a:pPr marL="742950" lvl="1" indent="-285750">
              <a:buFont typeface="Arial" panose="020B0604020202020204" pitchFamily="34" charset="0"/>
              <a:buChar char="•"/>
            </a:pPr>
            <a:r>
              <a:rPr lang="fr-FR" sz="1600" dirty="0" err="1">
                <a:solidFill>
                  <a:schemeClr val="tx1">
                    <a:lumMod val="75000"/>
                    <a:lumOff val="25000"/>
                  </a:schemeClr>
                </a:solidFill>
              </a:rPr>
              <a:t>modified</a:t>
            </a:r>
            <a:r>
              <a:rPr lang="fr-FR" sz="1600" dirty="0">
                <a:solidFill>
                  <a:schemeClr val="tx1">
                    <a:lumMod val="75000"/>
                    <a:lumOff val="25000"/>
                  </a:schemeClr>
                </a:solidFill>
              </a:rPr>
              <a:t> </a:t>
            </a:r>
            <a:r>
              <a:rPr lang="fr-FR" sz="1600" dirty="0" err="1">
                <a:solidFill>
                  <a:schemeClr val="tx1">
                    <a:lumMod val="75000"/>
                    <a:lumOff val="25000"/>
                  </a:schemeClr>
                </a:solidFill>
              </a:rPr>
              <a:t>holes</a:t>
            </a:r>
            <a:r>
              <a:rPr lang="fr-FR" sz="1600" dirty="0">
                <a:solidFill>
                  <a:schemeClr val="tx1">
                    <a:lumMod val="75000"/>
                    <a:lumOff val="25000"/>
                  </a:schemeClr>
                </a:solidFill>
              </a:rPr>
              <a:t> (</a:t>
            </a:r>
            <a:r>
              <a:rPr lang="fr-FR" sz="1600" dirty="0" err="1">
                <a:solidFill>
                  <a:schemeClr val="tx1">
                    <a:lumMod val="75000"/>
                    <a:lumOff val="25000"/>
                  </a:schemeClr>
                </a:solidFill>
              </a:rPr>
              <a:t>topology</a:t>
            </a:r>
            <a:r>
              <a:rPr lang="fr-FR" sz="1600" dirty="0">
                <a:solidFill>
                  <a:schemeClr val="tx1">
                    <a:lumMod val="75000"/>
                    <a:lumOff val="25000"/>
                  </a:schemeClr>
                </a:solidFill>
              </a:rPr>
              <a:t> or size)</a:t>
            </a:r>
          </a:p>
          <a:p>
            <a:pPr marL="742950" lvl="1" indent="-285750">
              <a:buFont typeface="Arial" panose="020B0604020202020204" pitchFamily="34" charset="0"/>
              <a:buChar char="•"/>
            </a:pPr>
            <a:r>
              <a:rPr lang="fr-FR" sz="1600" dirty="0">
                <a:solidFill>
                  <a:schemeClr val="tx1">
                    <a:lumMod val="75000"/>
                    <a:lumOff val="25000"/>
                  </a:schemeClr>
                </a:solidFill>
              </a:rPr>
              <a:t>the </a:t>
            </a:r>
            <a:r>
              <a:rPr lang="fr-FR" sz="1600" dirty="0" err="1">
                <a:solidFill>
                  <a:schemeClr val="tx1">
                    <a:lumMod val="75000"/>
                    <a:lumOff val="25000"/>
                  </a:schemeClr>
                </a:solidFill>
              </a:rPr>
              <a:t>modified</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dirty="0" err="1">
                <a:solidFill>
                  <a:schemeClr val="tx1">
                    <a:lumMod val="75000"/>
                    <a:lumOff val="25000"/>
                  </a:schemeClr>
                </a:solidFill>
              </a:rPr>
              <a:t>operations</a:t>
            </a:r>
            <a:endParaRPr lang="fr-FR" sz="1600" dirty="0">
              <a:solidFill>
                <a:schemeClr val="tx1">
                  <a:lumMod val="75000"/>
                  <a:lumOff val="25000"/>
                </a:schemeClr>
              </a:solidFill>
            </a:endParaRPr>
          </a:p>
          <a:p>
            <a:r>
              <a:rPr lang="fr-FR" sz="1600" dirty="0">
                <a:solidFill>
                  <a:schemeClr val="tx1">
                    <a:lumMod val="75000"/>
                    <a:lumOff val="25000"/>
                  </a:schemeClr>
                </a:solidFill>
              </a:rPr>
              <a:t>- You can run the </a:t>
            </a:r>
            <a:r>
              <a:rPr lang="fr-FR" sz="1600" dirty="0" err="1">
                <a:solidFill>
                  <a:schemeClr val="tx1">
                    <a:lumMod val="75000"/>
                    <a:lumOff val="25000"/>
                  </a:schemeClr>
                </a:solidFill>
              </a:rPr>
              <a:t>calculation</a:t>
            </a:r>
            <a:r>
              <a:rPr lang="fr-FR" sz="1600" dirty="0">
                <a:solidFill>
                  <a:schemeClr val="tx1">
                    <a:lumMod val="75000"/>
                    <a:lumOff val="25000"/>
                  </a:schemeClr>
                </a:solidFill>
              </a:rPr>
              <a:t> of </a:t>
            </a:r>
            <a:r>
              <a:rPr lang="fr-FR" sz="1600" dirty="0" err="1">
                <a:solidFill>
                  <a:schemeClr val="tx1">
                    <a:lumMod val="75000"/>
                    <a:lumOff val="25000"/>
                  </a:schemeClr>
                </a:solidFill>
              </a:rPr>
              <a:t>automatic</a:t>
            </a:r>
            <a:r>
              <a:rPr lang="fr-FR" sz="1600" dirty="0">
                <a:solidFill>
                  <a:schemeClr val="tx1">
                    <a:lumMod val="75000"/>
                    <a:lumOff val="25000"/>
                  </a:schemeClr>
                </a:solidFill>
              </a:rPr>
              <a:t> </a:t>
            </a:r>
            <a:r>
              <a:rPr lang="fr-FR" sz="1600" dirty="0" err="1">
                <a:solidFill>
                  <a:schemeClr val="tx1">
                    <a:lumMod val="75000"/>
                    <a:lumOff val="25000"/>
                  </a:schemeClr>
                </a:solidFill>
              </a:rPr>
              <a:t>holes</a:t>
            </a:r>
            <a:r>
              <a:rPr lang="fr-FR" sz="1600" dirty="0">
                <a:solidFill>
                  <a:schemeClr val="tx1">
                    <a:lumMod val="75000"/>
                    <a:lumOff val="25000"/>
                  </a:schemeClr>
                </a:solidFill>
              </a:rPr>
              <a:t>.</a:t>
            </a:r>
          </a:p>
        </p:txBody>
      </p:sp>
      <p:sp>
        <p:nvSpPr>
          <p:cNvPr id="7" name="ZoneTexte 6">
            <a:extLst>
              <a:ext uri="{FF2B5EF4-FFF2-40B4-BE49-F238E27FC236}">
                <a16:creationId xmlns:a16="http://schemas.microsoft.com/office/drawing/2014/main" id="{2A5CFEC6-507C-46A4-8FFC-0F0A7F9E7E4A}"/>
              </a:ext>
            </a:extLst>
          </p:cNvPr>
          <p:cNvSpPr txBox="1"/>
          <p:nvPr/>
        </p:nvSpPr>
        <p:spPr>
          <a:xfrm>
            <a:off x="551384" y="1561313"/>
            <a:ext cx="3888432" cy="461665"/>
          </a:xfrm>
          <a:prstGeom prst="rect">
            <a:avLst/>
          </a:prstGeom>
          <a:noFill/>
        </p:spPr>
        <p:txBody>
          <a:bodyPr wrap="square">
            <a:spAutoFit/>
          </a:bodyPr>
          <a:lstStyle/>
          <a:p>
            <a:pPr lvl="0"/>
            <a:r>
              <a:rPr lang="fr-FR" sz="2400" b="1" dirty="0">
                <a:effectLst/>
                <a:latin typeface="Calibri" panose="020F0502020204030204" pitchFamily="34" charset="0"/>
                <a:ea typeface="Times New Roman" panose="02020603050405020304" pitchFamily="18" charset="0"/>
              </a:rPr>
              <a:t>FTE import</a:t>
            </a:r>
            <a:endParaRPr lang="fr-FR" sz="2400" b="1" dirty="0">
              <a:effectLst/>
              <a:latin typeface="Calibri" panose="020F0502020204030204" pitchFamily="34" charset="0"/>
              <a:ea typeface="Yu Gothic" panose="020B0400000000000000" pitchFamily="34" charset="-128"/>
            </a:endParaRPr>
          </a:p>
        </p:txBody>
      </p:sp>
      <p:sp>
        <p:nvSpPr>
          <p:cNvPr id="11" name="ZoneTexte 10">
            <a:extLst>
              <a:ext uri="{FF2B5EF4-FFF2-40B4-BE49-F238E27FC236}">
                <a16:creationId xmlns:a16="http://schemas.microsoft.com/office/drawing/2014/main" id="{BFB486F5-A7E4-42C1-B32B-05D916DEA180}"/>
              </a:ext>
            </a:extLst>
          </p:cNvPr>
          <p:cNvSpPr txBox="1"/>
          <p:nvPr/>
        </p:nvSpPr>
        <p:spPr>
          <a:xfrm>
            <a:off x="3026947" y="5203269"/>
            <a:ext cx="3963064" cy="584775"/>
          </a:xfrm>
          <a:prstGeom prst="rect">
            <a:avLst/>
          </a:prstGeom>
          <a:noFill/>
        </p:spPr>
        <p:txBody>
          <a:bodyPr wrap="square" rtlCol="0">
            <a:spAutoFit/>
          </a:bodyPr>
          <a:lstStyle/>
          <a:p>
            <a:r>
              <a:rPr lang="fr-FR" sz="1600" dirty="0">
                <a:solidFill>
                  <a:schemeClr val="tx1">
                    <a:lumMod val="75000"/>
                    <a:lumOff val="25000"/>
                  </a:schemeClr>
                </a:solidFill>
              </a:rPr>
              <a:t>The </a:t>
            </a:r>
            <a:r>
              <a:rPr lang="fr-FR" sz="1600" b="1" dirty="0" err="1">
                <a:solidFill>
                  <a:schemeClr val="tx1">
                    <a:lumMod val="75000"/>
                    <a:lumOff val="25000"/>
                  </a:schemeClr>
                </a:solidFill>
              </a:rPr>
              <a:t>name</a:t>
            </a:r>
            <a:r>
              <a:rPr lang="fr-FR" sz="1600" b="1" dirty="0">
                <a:solidFill>
                  <a:schemeClr val="tx1">
                    <a:lumMod val="75000"/>
                    <a:lumOff val="25000"/>
                  </a:schemeClr>
                </a:solidFill>
              </a:rPr>
              <a:t> of the </a:t>
            </a:r>
            <a:r>
              <a:rPr lang="fr-FR" sz="1600" b="1" dirty="0" err="1">
                <a:solidFill>
                  <a:schemeClr val="tx1">
                    <a:lumMod val="75000"/>
                    <a:lumOff val="25000"/>
                  </a:schemeClr>
                </a:solidFill>
              </a:rPr>
              <a:t>hole</a:t>
            </a:r>
            <a:r>
              <a:rPr lang="fr-FR" sz="1600" b="1" dirty="0">
                <a:solidFill>
                  <a:schemeClr val="tx1">
                    <a:lumMod val="75000"/>
                    <a:lumOff val="25000"/>
                  </a:schemeClr>
                </a:solidFill>
              </a:rPr>
              <a:t> </a:t>
            </a:r>
            <a:r>
              <a:rPr lang="fr-FR" sz="1600" b="1" dirty="0" err="1">
                <a:solidFill>
                  <a:schemeClr val="tx1">
                    <a:lumMod val="75000"/>
                    <a:lumOff val="25000"/>
                  </a:schemeClr>
                </a:solidFill>
              </a:rPr>
              <a:t>feature</a:t>
            </a:r>
            <a:r>
              <a:rPr lang="fr-FR" sz="1600" b="1"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now</a:t>
            </a:r>
            <a:r>
              <a:rPr lang="fr-FR" sz="1600" dirty="0">
                <a:solidFill>
                  <a:schemeClr val="tx1">
                    <a:lumMod val="75000"/>
                    <a:lumOff val="25000"/>
                  </a:schemeClr>
                </a:solidFill>
              </a:rPr>
              <a:t> </a:t>
            </a:r>
            <a:r>
              <a:rPr lang="fr-FR" sz="1600" dirty="0" err="1">
                <a:solidFill>
                  <a:schemeClr val="tx1">
                    <a:lumMod val="75000"/>
                    <a:lumOff val="25000"/>
                  </a:schemeClr>
                </a:solidFill>
              </a:rPr>
              <a:t>read</a:t>
            </a:r>
            <a:r>
              <a:rPr lang="fr-FR" sz="1600" dirty="0">
                <a:solidFill>
                  <a:schemeClr val="tx1">
                    <a:lumMod val="75000"/>
                    <a:lumOff val="25000"/>
                  </a:schemeClr>
                </a:solidFill>
              </a:rPr>
              <a:t> and </a:t>
            </a:r>
            <a:r>
              <a:rPr lang="fr-FR" sz="1600" dirty="0" err="1">
                <a:solidFill>
                  <a:schemeClr val="tx1">
                    <a:lumMod val="75000"/>
                    <a:lumOff val="25000"/>
                  </a:schemeClr>
                </a:solidFill>
              </a:rPr>
              <a:t>recovered</a:t>
            </a:r>
            <a:r>
              <a:rPr lang="fr-FR" sz="1600" dirty="0">
                <a:solidFill>
                  <a:schemeClr val="tx1">
                    <a:lumMod val="75000"/>
                    <a:lumOff val="25000"/>
                  </a:schemeClr>
                </a:solidFill>
              </a:rPr>
              <a:t> </a:t>
            </a:r>
            <a:r>
              <a:rPr lang="fr-FR" sz="1600" dirty="0" err="1">
                <a:solidFill>
                  <a:schemeClr val="tx1">
                    <a:lumMod val="75000"/>
                    <a:lumOff val="25000"/>
                  </a:schemeClr>
                </a:solidFill>
              </a:rPr>
              <a:t>while</a:t>
            </a:r>
            <a:r>
              <a:rPr lang="fr-FR" sz="1600" dirty="0">
                <a:solidFill>
                  <a:schemeClr val="tx1">
                    <a:lumMod val="75000"/>
                    <a:lumOff val="25000"/>
                  </a:schemeClr>
                </a:solidFill>
              </a:rPr>
              <a:t> </a:t>
            </a:r>
            <a:r>
              <a:rPr lang="fr-FR" sz="1600" dirty="0" err="1">
                <a:solidFill>
                  <a:schemeClr val="tx1">
                    <a:lumMod val="75000"/>
                    <a:lumOff val="25000"/>
                  </a:schemeClr>
                </a:solidFill>
              </a:rPr>
              <a:t>importing</a:t>
            </a:r>
            <a:r>
              <a:rPr lang="fr-FR" sz="1600" dirty="0">
                <a:solidFill>
                  <a:schemeClr val="tx1">
                    <a:lumMod val="75000"/>
                    <a:lumOff val="25000"/>
                  </a:schemeClr>
                </a:solidFill>
              </a:rPr>
              <a:t> a file </a:t>
            </a:r>
            <a:r>
              <a:rPr lang="fr-FR" sz="1600" dirty="0" err="1">
                <a:solidFill>
                  <a:schemeClr val="tx1">
                    <a:lumMod val="75000"/>
                    <a:lumOff val="25000"/>
                  </a:schemeClr>
                </a:solidFill>
              </a:rPr>
              <a:t>with</a:t>
            </a:r>
            <a:r>
              <a:rPr lang="fr-FR" sz="1600" dirty="0">
                <a:solidFill>
                  <a:schemeClr val="tx1">
                    <a:lumMod val="75000"/>
                    <a:lumOff val="25000"/>
                  </a:schemeClr>
                </a:solidFill>
              </a:rPr>
              <a:t> FTE.</a:t>
            </a:r>
          </a:p>
        </p:txBody>
      </p:sp>
      <p:sp>
        <p:nvSpPr>
          <p:cNvPr id="12" name="Title 1">
            <a:extLst>
              <a:ext uri="{FF2B5EF4-FFF2-40B4-BE49-F238E27FC236}">
                <a16:creationId xmlns:a16="http://schemas.microsoft.com/office/drawing/2014/main" id="{2EB61AC9-3017-4395-B80C-FD1C024A4BC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3" name="ZoneTexte 12">
            <a:extLst>
              <a:ext uri="{FF2B5EF4-FFF2-40B4-BE49-F238E27FC236}">
                <a16:creationId xmlns:a16="http://schemas.microsoft.com/office/drawing/2014/main" id="{6AB95754-620F-4E75-B4EE-1EA410A107A9}"/>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CAD Import</a:t>
            </a:r>
          </a:p>
        </p:txBody>
      </p:sp>
      <p:pic>
        <p:nvPicPr>
          <p:cNvPr id="10" name="Image 9">
            <a:extLst>
              <a:ext uri="{FF2B5EF4-FFF2-40B4-BE49-F238E27FC236}">
                <a16:creationId xmlns:a16="http://schemas.microsoft.com/office/drawing/2014/main" id="{059396EE-AD04-4DE1-9C3D-8D92DF956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857" y="1313793"/>
            <a:ext cx="2984948" cy="5495752"/>
          </a:xfrm>
          <a:prstGeom prst="rect">
            <a:avLst/>
          </a:prstGeom>
        </p:spPr>
      </p:pic>
      <p:cxnSp>
        <p:nvCxnSpPr>
          <p:cNvPr id="14" name="Connecteur droit avec flèche 13">
            <a:extLst>
              <a:ext uri="{FF2B5EF4-FFF2-40B4-BE49-F238E27FC236}">
                <a16:creationId xmlns:a16="http://schemas.microsoft.com/office/drawing/2014/main" id="{7EDEBF1B-8A06-4F54-A473-0D8F32BD73DB}"/>
              </a:ext>
            </a:extLst>
          </p:cNvPr>
          <p:cNvCxnSpPr>
            <a:cxnSpLocks/>
          </p:cNvCxnSpPr>
          <p:nvPr/>
        </p:nvCxnSpPr>
        <p:spPr>
          <a:xfrm flipV="1">
            <a:off x="4880144" y="3773214"/>
            <a:ext cx="2929042" cy="13453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7" name="ZoneTexte 6">
            <a:extLst>
              <a:ext uri="{FF2B5EF4-FFF2-40B4-BE49-F238E27FC236}">
                <a16:creationId xmlns:a16="http://schemas.microsoft.com/office/drawing/2014/main" id="{AFDF7E0A-9B25-4232-9649-2EFA9A8FCD88}"/>
              </a:ext>
            </a:extLst>
          </p:cNvPr>
          <p:cNvSpPr txBox="1"/>
          <p:nvPr/>
        </p:nvSpPr>
        <p:spPr>
          <a:xfrm>
            <a:off x="551384" y="2090807"/>
            <a:ext cx="8856984" cy="338554"/>
          </a:xfrm>
          <a:prstGeom prst="rect">
            <a:avLst/>
          </a:prstGeom>
          <a:noFill/>
        </p:spPr>
        <p:txBody>
          <a:bodyPr wrap="square">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column</a:t>
            </a:r>
            <a:r>
              <a:rPr lang="fr-FR" sz="1600" dirty="0">
                <a:solidFill>
                  <a:schemeClr val="tx1">
                    <a:lumMod val="75000"/>
                    <a:lumOff val="25000"/>
                  </a:schemeClr>
                </a:solidFill>
              </a:rPr>
              <a:t> ‘</a:t>
            </a:r>
            <a:r>
              <a:rPr lang="fr-FR" sz="1600" b="1" dirty="0" err="1">
                <a:solidFill>
                  <a:schemeClr val="tx1">
                    <a:lumMod val="75000"/>
                    <a:lumOff val="25000"/>
                  </a:schemeClr>
                </a:solidFill>
              </a:rPr>
              <a:t>Color</a:t>
            </a:r>
            <a:r>
              <a:rPr lang="fr-FR" sz="1600" dirty="0">
                <a:solidFill>
                  <a:schemeClr val="tx1">
                    <a:lumMod val="75000"/>
                    <a:lumOff val="25000"/>
                  </a:schemeClr>
                </a:solidFill>
              </a:rPr>
              <a:t>’ in the </a:t>
            </a:r>
            <a:r>
              <a:rPr lang="fr-FR" sz="1600" dirty="0" err="1">
                <a:solidFill>
                  <a:schemeClr val="tx1">
                    <a:lumMod val="75000"/>
                    <a:lumOff val="25000"/>
                  </a:schemeClr>
                </a:solidFill>
              </a:rPr>
              <a:t>dialog</a:t>
            </a:r>
            <a:r>
              <a:rPr lang="fr-FR" sz="1600" dirty="0">
                <a:solidFill>
                  <a:schemeClr val="tx1">
                    <a:lumMod val="75000"/>
                    <a:lumOff val="25000"/>
                  </a:schemeClr>
                </a:solidFill>
              </a:rPr>
              <a:t> box of multiple import, in </a:t>
            </a:r>
            <a:r>
              <a:rPr lang="fr-FR" sz="1600" dirty="0" err="1">
                <a:solidFill>
                  <a:schemeClr val="tx1">
                    <a:lumMod val="75000"/>
                    <a:lumOff val="25000"/>
                  </a:schemeClr>
                </a:solidFill>
              </a:rPr>
              <a:t>order</a:t>
            </a:r>
            <a:r>
              <a:rPr lang="fr-FR" sz="1600" dirty="0">
                <a:solidFill>
                  <a:schemeClr val="tx1">
                    <a:lumMod val="75000"/>
                    <a:lumOff val="25000"/>
                  </a:schemeClr>
                </a:solidFill>
              </a:rPr>
              <a:t> to </a:t>
            </a:r>
            <a:r>
              <a:rPr lang="fr-FR" sz="1600" dirty="0" err="1">
                <a:solidFill>
                  <a:schemeClr val="tx1">
                    <a:lumMod val="75000"/>
                    <a:lumOff val="25000"/>
                  </a:schemeClr>
                </a:solidFill>
              </a:rPr>
              <a:t>identify</a:t>
            </a:r>
            <a:r>
              <a:rPr lang="fr-FR" sz="1600" dirty="0">
                <a:solidFill>
                  <a:schemeClr val="tx1">
                    <a:lumMod val="75000"/>
                    <a:lumOff val="25000"/>
                  </a:schemeClr>
                </a:solidFill>
              </a:rPr>
              <a:t> </a:t>
            </a:r>
            <a:r>
              <a:rPr lang="fr-FR" sz="1600" dirty="0" err="1">
                <a:solidFill>
                  <a:schemeClr val="tx1">
                    <a:lumMod val="75000"/>
                    <a:lumOff val="25000"/>
                  </a:schemeClr>
                </a:solidFill>
              </a:rPr>
              <a:t>easily</a:t>
            </a:r>
            <a:r>
              <a:rPr lang="fr-FR" sz="1600" dirty="0">
                <a:solidFill>
                  <a:schemeClr val="tx1">
                    <a:lumMod val="75000"/>
                    <a:lumOff val="25000"/>
                  </a:schemeClr>
                </a:solidFill>
              </a:rPr>
              <a:t> the </a:t>
            </a:r>
            <a:r>
              <a:rPr lang="fr-FR" sz="1600" dirty="0" err="1">
                <a:solidFill>
                  <a:schemeClr val="tx1">
                    <a:lumMod val="75000"/>
                    <a:lumOff val="25000"/>
                  </a:schemeClr>
                </a:solidFill>
              </a:rPr>
              <a:t>solids</a:t>
            </a:r>
            <a:r>
              <a:rPr lang="fr-FR" sz="1600" dirty="0">
                <a:solidFill>
                  <a:schemeClr val="tx1">
                    <a:lumMod val="75000"/>
                    <a:lumOff val="25000"/>
                  </a:schemeClr>
                </a:solidFill>
              </a:rPr>
              <a:t> to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kept</a:t>
            </a:r>
            <a:r>
              <a:rPr lang="fr-FR" sz="1600" dirty="0">
                <a:solidFill>
                  <a:schemeClr val="tx1">
                    <a:lumMod val="75000"/>
                    <a:lumOff val="25000"/>
                  </a:schemeClr>
                </a:solidFill>
              </a:rPr>
              <a:t>.</a:t>
            </a:r>
          </a:p>
        </p:txBody>
      </p:sp>
      <p:sp>
        <p:nvSpPr>
          <p:cNvPr id="9" name="ZoneTexte 8">
            <a:extLst>
              <a:ext uri="{FF2B5EF4-FFF2-40B4-BE49-F238E27FC236}">
                <a16:creationId xmlns:a16="http://schemas.microsoft.com/office/drawing/2014/main" id="{8733CDC0-E31B-4ECF-8BD3-5CEBD11BD6C4}"/>
              </a:ext>
            </a:extLst>
          </p:cNvPr>
          <p:cNvSpPr txBox="1"/>
          <p:nvPr/>
        </p:nvSpPr>
        <p:spPr>
          <a:xfrm>
            <a:off x="551384" y="1545816"/>
            <a:ext cx="2475960" cy="461665"/>
          </a:xfrm>
          <a:prstGeom prst="rect">
            <a:avLst/>
          </a:prstGeom>
          <a:noFill/>
        </p:spPr>
        <p:txBody>
          <a:bodyPr wrap="square">
            <a:spAutoFit/>
          </a:bodyPr>
          <a:lstStyle/>
          <a:p>
            <a:r>
              <a:rPr lang="fr-FR" sz="2400" b="1" dirty="0"/>
              <a:t>Multiple Import</a:t>
            </a:r>
          </a:p>
        </p:txBody>
      </p:sp>
      <p:pic>
        <p:nvPicPr>
          <p:cNvPr id="10" name="Image 9">
            <a:extLst>
              <a:ext uri="{FF2B5EF4-FFF2-40B4-BE49-F238E27FC236}">
                <a16:creationId xmlns:a16="http://schemas.microsoft.com/office/drawing/2014/main" id="{E39528B0-9DA4-4CD5-AF7D-EF7834F1E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1"/>
          <a:stretch/>
        </p:blipFill>
        <p:spPr>
          <a:xfrm>
            <a:off x="335360" y="2897419"/>
            <a:ext cx="8651094" cy="3698142"/>
          </a:xfrm>
          <a:prstGeom prst="rect">
            <a:avLst/>
          </a:prstGeom>
        </p:spPr>
      </p:pic>
      <p:sp>
        <p:nvSpPr>
          <p:cNvPr id="13" name="Title 1">
            <a:extLst>
              <a:ext uri="{FF2B5EF4-FFF2-40B4-BE49-F238E27FC236}">
                <a16:creationId xmlns:a16="http://schemas.microsoft.com/office/drawing/2014/main" id="{222A25B0-82B5-4230-ACA5-09253857BE93}"/>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dirty="0">
                <a:solidFill>
                  <a:srgbClr val="FA000A"/>
                </a:solidFill>
                <a:latin typeface="Sony Sketch GO2" panose="020B0603020104020203" pitchFamily="34" charset="0"/>
                <a:cs typeface="Sony Sketch GO2" panose="020B0603020104020203" pitchFamily="34" charset="0"/>
              </a:rPr>
              <a:t>GO2cam V6.09 </a:t>
            </a:r>
            <a:r>
              <a:rPr lang="en-GB" altLang="en-MU" sz="4000" dirty="0">
                <a:latin typeface="Sony Sketch GO2" panose="020B0603020104020203" pitchFamily="34" charset="0"/>
                <a:cs typeface="Sony Sketch GO2" panose="020B0603020104020203" pitchFamily="34" charset="0"/>
              </a:rPr>
              <a:t>New Features</a:t>
            </a:r>
            <a:endParaRPr lang="en-MU" altLang="en-MU" dirty="0">
              <a:latin typeface="Sony Sketch GO2" panose="020B0603020104020203" pitchFamily="34" charset="0"/>
              <a:cs typeface="Sony Sketch GO2" panose="020B0603020104020203" pitchFamily="34" charset="0"/>
            </a:endParaRPr>
          </a:p>
        </p:txBody>
      </p:sp>
      <p:sp>
        <p:nvSpPr>
          <p:cNvPr id="15" name="ZoneTexte 14">
            <a:extLst>
              <a:ext uri="{FF2B5EF4-FFF2-40B4-BE49-F238E27FC236}">
                <a16:creationId xmlns:a16="http://schemas.microsoft.com/office/drawing/2014/main" id="{742BB14C-4B97-4955-B24B-ECEFDEDB7209}"/>
              </a:ext>
            </a:extLst>
          </p:cNvPr>
          <p:cNvSpPr txBox="1"/>
          <p:nvPr/>
        </p:nvSpPr>
        <p:spPr>
          <a:xfrm>
            <a:off x="335360" y="837857"/>
            <a:ext cx="2369740" cy="646331"/>
          </a:xfrm>
          <a:prstGeom prst="rect">
            <a:avLst/>
          </a:prstGeom>
          <a:noFill/>
        </p:spPr>
        <p:txBody>
          <a:bodyPr wrap="square" rtlCol="0">
            <a:spAutoFit/>
          </a:bodyPr>
          <a:lstStyle/>
          <a:p>
            <a:r>
              <a:rPr lang="fr-FR" sz="3600" dirty="0">
                <a:latin typeface="+mn-lt"/>
              </a:rPr>
              <a:t>CAD Import</a:t>
            </a:r>
          </a:p>
        </p:txBody>
      </p:sp>
    </p:spTree>
    <p:extLst>
      <p:ext uri="{BB962C8B-B14F-4D97-AF65-F5344CB8AC3E}">
        <p14:creationId xmlns:p14="http://schemas.microsoft.com/office/powerpoint/2010/main" val="320156427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34CE26544C974BACDD1220D1A86F12" ma:contentTypeVersion="12" ma:contentTypeDescription="Crée un document." ma:contentTypeScope="" ma:versionID="a03f77e58e1d963085248f95a6ee83a7">
  <xsd:schema xmlns:xsd="http://www.w3.org/2001/XMLSchema" xmlns:xs="http://www.w3.org/2001/XMLSchema" xmlns:p="http://schemas.microsoft.com/office/2006/metadata/properties" xmlns:ns2="078b4677-a023-49f2-8f70-d6d9e278f861" xmlns:ns3="be54801b-3ec6-4c4f-b56a-5b9ea364c417" targetNamespace="http://schemas.microsoft.com/office/2006/metadata/properties" ma:root="true" ma:fieldsID="5b18ccdf70a2ac9bac2da41d82e36bb0" ns2:_="" ns3:_="">
    <xsd:import namespace="078b4677-a023-49f2-8f70-d6d9e278f861"/>
    <xsd:import namespace="be54801b-3ec6-4c4f-b56a-5b9ea364c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8b4677-a023-49f2-8f70-d6d9e278f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54801b-3ec6-4c4f-b56a-5b9ea364c4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3A7D32-A05E-4088-AFAE-7E5558E9D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8b4677-a023-49f2-8f70-d6d9e278f861"/>
    <ds:schemaRef ds:uri="be54801b-3ec6-4c4f-b56a-5b9ea364c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BB6DB0-970D-43A5-B8FB-80EE182A24B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2CC9A28-1F8B-4240-A3D8-89EE9EE1A5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4044</TotalTime>
  <Words>4942</Words>
  <Application>Microsoft Office PowerPoint</Application>
  <PresentationFormat>Grand écran</PresentationFormat>
  <Paragraphs>641</Paragraphs>
  <Slides>74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74</vt:i4>
      </vt:variant>
    </vt:vector>
  </HeadingPairs>
  <TitlesOfParts>
    <vt:vector size="81" baseType="lpstr">
      <vt:lpstr>Arial</vt:lpstr>
      <vt:lpstr>Calibri</vt:lpstr>
      <vt:lpstr>Calibri Light</vt:lpstr>
      <vt:lpstr>Segoe UI</vt:lpstr>
      <vt:lpstr>Sony Sketch GO2</vt:lpstr>
      <vt:lpstr>Titillium Web ExtraLight</vt:lpstr>
      <vt:lpstr>1_Custom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dc:title>
  <dc:creator>mitch0889@gmail.com</dc:creator>
  <cp:lastModifiedBy>Eric Garin-Michaud</cp:lastModifiedBy>
  <cp:revision>87</cp:revision>
  <dcterms:created xsi:type="dcterms:W3CDTF">2021-05-06T13:33:58Z</dcterms:created>
  <dcterms:modified xsi:type="dcterms:W3CDTF">2022-03-11T13:11:05Z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0x0101003334CE26544C974BACDD1220D1A86F12</vt:lpwstr>
  </property>
</Properties>
</file>