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notesMasterIdLst>
    <p:notesMasterId r:id="rId63"/>
  </p:notesMasterIdLst>
  <p:sldIdLst>
    <p:sldId id="268" r:id="rId5"/>
    <p:sldId id="332" r:id="rId6"/>
    <p:sldId id="333" r:id="rId7"/>
    <p:sldId id="257" r:id="rId8"/>
    <p:sldId id="315" r:id="rId9"/>
    <p:sldId id="272" r:id="rId10"/>
    <p:sldId id="289" r:id="rId11"/>
    <p:sldId id="303" r:id="rId12"/>
    <p:sldId id="274" r:id="rId13"/>
    <p:sldId id="275" r:id="rId14"/>
    <p:sldId id="313" r:id="rId15"/>
    <p:sldId id="316" r:id="rId16"/>
    <p:sldId id="277" r:id="rId17"/>
    <p:sldId id="278" r:id="rId18"/>
    <p:sldId id="294" r:id="rId19"/>
    <p:sldId id="293" r:id="rId20"/>
    <p:sldId id="279" r:id="rId21"/>
    <p:sldId id="305" r:id="rId22"/>
    <p:sldId id="290" r:id="rId23"/>
    <p:sldId id="280" r:id="rId24"/>
    <p:sldId id="295" r:id="rId25"/>
    <p:sldId id="306" r:id="rId26"/>
    <p:sldId id="291" r:id="rId27"/>
    <p:sldId id="298" r:id="rId28"/>
    <p:sldId id="296" r:id="rId29"/>
    <p:sldId id="297" r:id="rId30"/>
    <p:sldId id="307" r:id="rId31"/>
    <p:sldId id="301" r:id="rId32"/>
    <p:sldId id="299" r:id="rId33"/>
    <p:sldId id="300" r:id="rId34"/>
    <p:sldId id="292" r:id="rId35"/>
    <p:sldId id="304" r:id="rId36"/>
    <p:sldId id="302" r:id="rId37"/>
    <p:sldId id="308" r:id="rId38"/>
    <p:sldId id="323" r:id="rId39"/>
    <p:sldId id="324" r:id="rId40"/>
    <p:sldId id="317" r:id="rId41"/>
    <p:sldId id="320" r:id="rId42"/>
    <p:sldId id="321" r:id="rId43"/>
    <p:sldId id="322" r:id="rId44"/>
    <p:sldId id="309" r:id="rId45"/>
    <p:sldId id="318" r:id="rId46"/>
    <p:sldId id="282" r:id="rId47"/>
    <p:sldId id="283" r:id="rId48"/>
    <p:sldId id="284" r:id="rId49"/>
    <p:sldId id="285" r:id="rId50"/>
    <p:sldId id="286" r:id="rId51"/>
    <p:sldId id="326" r:id="rId52"/>
    <p:sldId id="327" r:id="rId53"/>
    <p:sldId id="319" r:id="rId54"/>
    <p:sldId id="288" r:id="rId55"/>
    <p:sldId id="310" r:id="rId56"/>
    <p:sldId id="311" r:id="rId57"/>
    <p:sldId id="312" r:id="rId58"/>
    <p:sldId id="328" r:id="rId59"/>
    <p:sldId id="329" r:id="rId60"/>
    <p:sldId id="334" r:id="rId61"/>
    <p:sldId id="261" r:id="rId62"/>
  </p:sldIdLst>
  <p:sldSz cx="12192000" cy="6858000"/>
  <p:notesSz cx="6858000" cy="9144000"/>
  <p:defaultTextStyle>
    <a:defPPr>
      <a:defRPr lang="en-M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çois Briguet" initials="FB" lastIdx="1" clrIdx="0">
    <p:extLst>
      <p:ext uri="{19B8F6BF-5375-455C-9EA6-DF929625EA0E}">
        <p15:presenceInfo xmlns:p15="http://schemas.microsoft.com/office/powerpoint/2012/main" userId="S::fbr@go2cam.net::641ee599-b471-44c0-a35b-a00fd91658c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7A127D-398B-4542-9C36-53DA0BE47B61}" v="11" dt="2022-03-10T08:57:06.776"/>
    <p1510:client id="{3C1EEB51-F59C-4C44-8653-3205B2504C3F}" v="2" dt="2022-03-10T15:09:21.0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commentAuthors" Target="commentAuthors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çois Briguet" userId="641ee599-b471-44c0-a35b-a00fd91658cd" providerId="ADAL" clId="{EDC759B0-E6D1-4AFF-93AD-44E1CE407552}"/>
    <pc:docChg chg="undo custSel addSld modSld">
      <pc:chgData name="François Briguet" userId="641ee599-b471-44c0-a35b-a00fd91658cd" providerId="ADAL" clId="{EDC759B0-E6D1-4AFF-93AD-44E1CE407552}" dt="2022-02-11T15:00:53.256" v="572" actId="20577"/>
      <pc:docMkLst>
        <pc:docMk/>
      </pc:docMkLst>
      <pc:sldChg chg="addSp delSp modSp mod addCm delCm">
        <pc:chgData name="François Briguet" userId="641ee599-b471-44c0-a35b-a00fd91658cd" providerId="ADAL" clId="{EDC759B0-E6D1-4AFF-93AD-44E1CE407552}" dt="2022-02-09T15:47:20.349" v="323" actId="1076"/>
        <pc:sldMkLst>
          <pc:docMk/>
          <pc:sldMk cId="0" sldId="257"/>
        </pc:sldMkLst>
        <pc:spChg chg="add mod">
          <ac:chgData name="François Briguet" userId="641ee599-b471-44c0-a35b-a00fd91658cd" providerId="ADAL" clId="{EDC759B0-E6D1-4AFF-93AD-44E1CE407552}" dt="2022-02-04T13:27:01.332" v="28" actId="20577"/>
          <ac:spMkLst>
            <pc:docMk/>
            <pc:sldMk cId="0" sldId="257"/>
            <ac:spMk id="2" creationId="{6DA04AB1-C120-4A82-A8B0-3E3F281929C8}"/>
          </ac:spMkLst>
        </pc:spChg>
        <pc:picChg chg="add del">
          <ac:chgData name="François Briguet" userId="641ee599-b471-44c0-a35b-a00fd91658cd" providerId="ADAL" clId="{EDC759B0-E6D1-4AFF-93AD-44E1CE407552}" dt="2022-02-09T15:45:10.491" v="316" actId="21"/>
          <ac:picMkLst>
            <pc:docMk/>
            <pc:sldMk cId="0" sldId="257"/>
            <ac:picMk id="2050" creationId="{45920A1E-64B2-4CD3-A1E3-1DC572402665}"/>
          </ac:picMkLst>
        </pc:picChg>
        <pc:picChg chg="add mod">
          <ac:chgData name="François Briguet" userId="641ee599-b471-44c0-a35b-a00fd91658cd" providerId="ADAL" clId="{EDC759B0-E6D1-4AFF-93AD-44E1CE407552}" dt="2022-02-09T15:47:20.349" v="323" actId="1076"/>
          <ac:picMkLst>
            <pc:docMk/>
            <pc:sldMk cId="0" sldId="257"/>
            <ac:picMk id="2052" creationId="{19B5C443-8BF5-4495-9F76-1B176F357FA8}"/>
          </ac:picMkLst>
        </pc:picChg>
      </pc:sldChg>
      <pc:sldChg chg="modSp mod">
        <pc:chgData name="François Briguet" userId="641ee599-b471-44c0-a35b-a00fd91658cd" providerId="ADAL" clId="{EDC759B0-E6D1-4AFF-93AD-44E1CE407552}" dt="2022-02-09T10:55:55.915" v="265"/>
        <pc:sldMkLst>
          <pc:docMk/>
          <pc:sldMk cId="4156485642" sldId="278"/>
        </pc:sldMkLst>
        <pc:spChg chg="mod">
          <ac:chgData name="François Briguet" userId="641ee599-b471-44c0-a35b-a00fd91658cd" providerId="ADAL" clId="{EDC759B0-E6D1-4AFF-93AD-44E1CE407552}" dt="2022-02-09T09:57:13.357" v="185" actId="20577"/>
          <ac:spMkLst>
            <pc:docMk/>
            <pc:sldMk cId="4156485642" sldId="278"/>
            <ac:spMk id="6" creationId="{413CE408-1E83-4D88-8F22-48A5D0715573}"/>
          </ac:spMkLst>
        </pc:spChg>
        <pc:picChg chg="mod">
          <ac:chgData name="François Briguet" userId="641ee599-b471-44c0-a35b-a00fd91658cd" providerId="ADAL" clId="{EDC759B0-E6D1-4AFF-93AD-44E1CE407552}" dt="2022-02-09T10:55:55.915" v="265"/>
          <ac:picMkLst>
            <pc:docMk/>
            <pc:sldMk cId="4156485642" sldId="278"/>
            <ac:picMk id="1026" creationId="{41EEE3DF-EF53-4509-9BB6-574C392C3BFD}"/>
          </ac:picMkLst>
        </pc:picChg>
      </pc:sldChg>
      <pc:sldChg chg="addSp delSp modSp mod">
        <pc:chgData name="François Briguet" userId="641ee599-b471-44c0-a35b-a00fd91658cd" providerId="ADAL" clId="{EDC759B0-E6D1-4AFF-93AD-44E1CE407552}" dt="2022-02-09T10:57:11.215" v="270" actId="1076"/>
        <pc:sldMkLst>
          <pc:docMk/>
          <pc:sldMk cId="2966742521" sldId="280"/>
        </pc:sldMkLst>
        <pc:spChg chg="del mod">
          <ac:chgData name="François Briguet" userId="641ee599-b471-44c0-a35b-a00fd91658cd" providerId="ADAL" clId="{EDC759B0-E6D1-4AFF-93AD-44E1CE407552}" dt="2022-02-09T09:44:13.725" v="70" actId="478"/>
          <ac:spMkLst>
            <pc:docMk/>
            <pc:sldMk cId="2966742521" sldId="280"/>
            <ac:spMk id="6" creationId="{413CE408-1E83-4D88-8F22-48A5D0715573}"/>
          </ac:spMkLst>
        </pc:spChg>
        <pc:spChg chg="add mod">
          <ac:chgData name="François Briguet" userId="641ee599-b471-44c0-a35b-a00fd91658cd" providerId="ADAL" clId="{EDC759B0-E6D1-4AFF-93AD-44E1CE407552}" dt="2022-02-09T09:57:47.845" v="224" actId="20577"/>
          <ac:spMkLst>
            <pc:docMk/>
            <pc:sldMk cId="2966742521" sldId="280"/>
            <ac:spMk id="9" creationId="{51A5DF80-267E-4155-B7B2-9306758EAA3A}"/>
          </ac:spMkLst>
        </pc:spChg>
        <pc:picChg chg="add del mod">
          <ac:chgData name="François Briguet" userId="641ee599-b471-44c0-a35b-a00fd91658cd" providerId="ADAL" clId="{EDC759B0-E6D1-4AFF-93AD-44E1CE407552}" dt="2022-02-09T10:54:04.091" v="256" actId="478"/>
          <ac:picMkLst>
            <pc:docMk/>
            <pc:sldMk cId="2966742521" sldId="280"/>
            <ac:picMk id="3" creationId="{917D51FC-05B7-44C7-89DC-E6E64FCB0674}"/>
          </ac:picMkLst>
        </pc:picChg>
        <pc:picChg chg="add del mod">
          <ac:chgData name="François Briguet" userId="641ee599-b471-44c0-a35b-a00fd91658cd" providerId="ADAL" clId="{EDC759B0-E6D1-4AFF-93AD-44E1CE407552}" dt="2022-02-09T10:53:54.053" v="254"/>
          <ac:picMkLst>
            <pc:docMk/>
            <pc:sldMk cId="2966742521" sldId="280"/>
            <ac:picMk id="10" creationId="{0F1B8BD4-B9EA-49FF-A2A8-5925F696F77B}"/>
          </ac:picMkLst>
        </pc:picChg>
        <pc:picChg chg="add mod">
          <ac:chgData name="François Briguet" userId="641ee599-b471-44c0-a35b-a00fd91658cd" providerId="ADAL" clId="{EDC759B0-E6D1-4AFF-93AD-44E1CE407552}" dt="2022-02-09T10:54:14.987" v="261" actId="1076"/>
          <ac:picMkLst>
            <pc:docMk/>
            <pc:sldMk cId="2966742521" sldId="280"/>
            <ac:picMk id="12" creationId="{98F83A2A-6D8C-474B-AD5E-C3ABD8578004}"/>
          </ac:picMkLst>
        </pc:picChg>
        <pc:picChg chg="add mod">
          <ac:chgData name="François Briguet" userId="641ee599-b471-44c0-a35b-a00fd91658cd" providerId="ADAL" clId="{EDC759B0-E6D1-4AFF-93AD-44E1CE407552}" dt="2022-02-09T10:57:11.215" v="270" actId="1076"/>
          <ac:picMkLst>
            <pc:docMk/>
            <pc:sldMk cId="2966742521" sldId="280"/>
            <ac:picMk id="14" creationId="{8B677248-5641-4938-97B9-F9F6B07EE8AB}"/>
          </ac:picMkLst>
        </pc:picChg>
      </pc:sldChg>
      <pc:sldChg chg="addSp delSp modSp mod">
        <pc:chgData name="François Briguet" userId="641ee599-b471-44c0-a35b-a00fd91658cd" providerId="ADAL" clId="{EDC759B0-E6D1-4AFF-93AD-44E1CE407552}" dt="2022-02-09T10:54:48.354" v="262" actId="478"/>
        <pc:sldMkLst>
          <pc:docMk/>
          <pc:sldMk cId="2749084662" sldId="281"/>
        </pc:sldMkLst>
        <pc:picChg chg="add del mod">
          <ac:chgData name="François Briguet" userId="641ee599-b471-44c0-a35b-a00fd91658cd" providerId="ADAL" clId="{EDC759B0-E6D1-4AFF-93AD-44E1CE407552}" dt="2022-02-09T10:54:48.354" v="262" actId="478"/>
          <ac:picMkLst>
            <pc:docMk/>
            <pc:sldMk cId="2749084662" sldId="281"/>
            <ac:picMk id="3" creationId="{BDBFBC17-7BE5-4648-AE66-8BBD9B86CE38}"/>
          </ac:picMkLst>
        </pc:picChg>
      </pc:sldChg>
      <pc:sldChg chg="modSp mod">
        <pc:chgData name="François Briguet" userId="641ee599-b471-44c0-a35b-a00fd91658cd" providerId="ADAL" clId="{EDC759B0-E6D1-4AFF-93AD-44E1CE407552}" dt="2022-02-10T08:10:39.219" v="356" actId="20577"/>
        <pc:sldMkLst>
          <pc:docMk/>
          <pc:sldMk cId="4017268794" sldId="282"/>
        </pc:sldMkLst>
        <pc:spChg chg="mod">
          <ac:chgData name="François Briguet" userId="641ee599-b471-44c0-a35b-a00fd91658cd" providerId="ADAL" clId="{EDC759B0-E6D1-4AFF-93AD-44E1CE407552}" dt="2022-02-10T08:10:39.219" v="356" actId="20577"/>
          <ac:spMkLst>
            <pc:docMk/>
            <pc:sldMk cId="4017268794" sldId="282"/>
            <ac:spMk id="6" creationId="{413CE408-1E83-4D88-8F22-48A5D0715573}"/>
          </ac:spMkLst>
        </pc:spChg>
      </pc:sldChg>
      <pc:sldChg chg="modSp mod">
        <pc:chgData name="François Briguet" userId="641ee599-b471-44c0-a35b-a00fd91658cd" providerId="ADAL" clId="{EDC759B0-E6D1-4AFF-93AD-44E1CE407552}" dt="2022-02-10T08:12:09.545" v="360" actId="20577"/>
        <pc:sldMkLst>
          <pc:docMk/>
          <pc:sldMk cId="1088601638" sldId="283"/>
        </pc:sldMkLst>
        <pc:spChg chg="mod">
          <ac:chgData name="François Briguet" userId="641ee599-b471-44c0-a35b-a00fd91658cd" providerId="ADAL" clId="{EDC759B0-E6D1-4AFF-93AD-44E1CE407552}" dt="2022-02-10T08:12:09.545" v="360" actId="20577"/>
          <ac:spMkLst>
            <pc:docMk/>
            <pc:sldMk cId="1088601638" sldId="283"/>
            <ac:spMk id="6" creationId="{413CE408-1E83-4D88-8F22-48A5D0715573}"/>
          </ac:spMkLst>
        </pc:spChg>
      </pc:sldChg>
      <pc:sldChg chg="modSp mod">
        <pc:chgData name="François Briguet" userId="641ee599-b471-44c0-a35b-a00fd91658cd" providerId="ADAL" clId="{EDC759B0-E6D1-4AFF-93AD-44E1CE407552}" dt="2022-02-10T08:12:24.608" v="364" actId="20577"/>
        <pc:sldMkLst>
          <pc:docMk/>
          <pc:sldMk cId="318137482" sldId="284"/>
        </pc:sldMkLst>
        <pc:spChg chg="mod">
          <ac:chgData name="François Briguet" userId="641ee599-b471-44c0-a35b-a00fd91658cd" providerId="ADAL" clId="{EDC759B0-E6D1-4AFF-93AD-44E1CE407552}" dt="2022-02-10T08:12:24.608" v="364" actId="20577"/>
          <ac:spMkLst>
            <pc:docMk/>
            <pc:sldMk cId="318137482" sldId="284"/>
            <ac:spMk id="6" creationId="{413CE408-1E83-4D88-8F22-48A5D0715573}"/>
          </ac:spMkLst>
        </pc:spChg>
      </pc:sldChg>
      <pc:sldChg chg="modSp mod">
        <pc:chgData name="François Briguet" userId="641ee599-b471-44c0-a35b-a00fd91658cd" providerId="ADAL" clId="{EDC759B0-E6D1-4AFF-93AD-44E1CE407552}" dt="2022-02-10T08:12:40.952" v="368" actId="20577"/>
        <pc:sldMkLst>
          <pc:docMk/>
          <pc:sldMk cId="1806160325" sldId="286"/>
        </pc:sldMkLst>
        <pc:graphicFrameChg chg="modGraphic">
          <ac:chgData name="François Briguet" userId="641ee599-b471-44c0-a35b-a00fd91658cd" providerId="ADAL" clId="{EDC759B0-E6D1-4AFF-93AD-44E1CE407552}" dt="2022-02-10T08:12:40.952" v="368" actId="20577"/>
          <ac:graphicFrameMkLst>
            <pc:docMk/>
            <pc:sldMk cId="1806160325" sldId="286"/>
            <ac:graphicFrameMk id="2" creationId="{A93CCBE9-7EBA-45B9-8D50-45D48889D049}"/>
          </ac:graphicFrameMkLst>
        </pc:graphicFrameChg>
      </pc:sldChg>
      <pc:sldChg chg="modSp mod">
        <pc:chgData name="François Briguet" userId="641ee599-b471-44c0-a35b-a00fd91658cd" providerId="ADAL" clId="{EDC759B0-E6D1-4AFF-93AD-44E1CE407552}" dt="2022-02-10T08:16:38.315" v="370" actId="1076"/>
        <pc:sldMkLst>
          <pc:docMk/>
          <pc:sldMk cId="205299333" sldId="288"/>
        </pc:sldMkLst>
        <pc:spChg chg="mod">
          <ac:chgData name="François Briguet" userId="641ee599-b471-44c0-a35b-a00fd91658cd" providerId="ADAL" clId="{EDC759B0-E6D1-4AFF-93AD-44E1CE407552}" dt="2022-02-10T08:16:34.408" v="369" actId="1076"/>
          <ac:spMkLst>
            <pc:docMk/>
            <pc:sldMk cId="205299333" sldId="288"/>
            <ac:spMk id="29" creationId="{DC480C36-8483-45C6-A081-9C2D443D5000}"/>
          </ac:spMkLst>
        </pc:spChg>
        <pc:spChg chg="mod">
          <ac:chgData name="François Briguet" userId="641ee599-b471-44c0-a35b-a00fd91658cd" providerId="ADAL" clId="{EDC759B0-E6D1-4AFF-93AD-44E1CE407552}" dt="2022-02-10T08:16:38.315" v="370" actId="1076"/>
          <ac:spMkLst>
            <pc:docMk/>
            <pc:sldMk cId="205299333" sldId="288"/>
            <ac:spMk id="33" creationId="{B23272E1-389D-466D-A7CC-3C6607BED3E5}"/>
          </ac:spMkLst>
        </pc:spChg>
      </pc:sldChg>
      <pc:sldChg chg="modSp">
        <pc:chgData name="François Briguet" userId="641ee599-b471-44c0-a35b-a00fd91658cd" providerId="ADAL" clId="{EDC759B0-E6D1-4AFF-93AD-44E1CE407552}" dt="2022-02-09T10:55:21.986" v="264"/>
        <pc:sldMkLst>
          <pc:docMk/>
          <pc:sldMk cId="1692112444" sldId="296"/>
        </pc:sldMkLst>
        <pc:picChg chg="mod">
          <ac:chgData name="François Briguet" userId="641ee599-b471-44c0-a35b-a00fd91658cd" providerId="ADAL" clId="{EDC759B0-E6D1-4AFF-93AD-44E1CE407552}" dt="2022-02-09T10:55:21.986" v="264"/>
          <ac:picMkLst>
            <pc:docMk/>
            <pc:sldMk cId="1692112444" sldId="296"/>
            <ac:picMk id="3" creationId="{D13E6508-6A35-425C-B5EA-CC02910636AB}"/>
          </ac:picMkLst>
        </pc:picChg>
        <pc:picChg chg="mod">
          <ac:chgData name="François Briguet" userId="641ee599-b471-44c0-a35b-a00fd91658cd" providerId="ADAL" clId="{EDC759B0-E6D1-4AFF-93AD-44E1CE407552}" dt="2022-02-09T10:55:13.004" v="263"/>
          <ac:picMkLst>
            <pc:docMk/>
            <pc:sldMk cId="1692112444" sldId="296"/>
            <ac:picMk id="9" creationId="{E5A3B645-8FB2-461F-B482-F77E178A94C4}"/>
          </ac:picMkLst>
        </pc:picChg>
      </pc:sldChg>
      <pc:sldChg chg="addSp delSp modSp mod delAnim modAnim">
        <pc:chgData name="François Briguet" userId="641ee599-b471-44c0-a35b-a00fd91658cd" providerId="ADAL" clId="{EDC759B0-E6D1-4AFF-93AD-44E1CE407552}" dt="2022-02-09T08:23:58.615" v="33" actId="14100"/>
        <pc:sldMkLst>
          <pc:docMk/>
          <pc:sldMk cId="2569955926" sldId="298"/>
        </pc:sldMkLst>
        <pc:picChg chg="del">
          <ac:chgData name="François Briguet" userId="641ee599-b471-44c0-a35b-a00fd91658cd" providerId="ADAL" clId="{EDC759B0-E6D1-4AFF-93AD-44E1CE407552}" dt="2022-02-09T08:23:31.338" v="29" actId="478"/>
          <ac:picMkLst>
            <pc:docMk/>
            <pc:sldMk cId="2569955926" sldId="298"/>
            <ac:picMk id="2" creationId="{7EEBC6E5-1936-42C0-AE39-CB59B286BBB8}"/>
          </ac:picMkLst>
        </pc:picChg>
        <pc:picChg chg="add mod">
          <ac:chgData name="François Briguet" userId="641ee599-b471-44c0-a35b-a00fd91658cd" providerId="ADAL" clId="{EDC759B0-E6D1-4AFF-93AD-44E1CE407552}" dt="2022-02-09T08:23:58.615" v="33" actId="14100"/>
          <ac:picMkLst>
            <pc:docMk/>
            <pc:sldMk cId="2569955926" sldId="298"/>
            <ac:picMk id="3" creationId="{E2E39AD3-41F0-41AD-B1A1-85581A8E2446}"/>
          </ac:picMkLst>
        </pc:picChg>
      </pc:sldChg>
      <pc:sldChg chg="addSp delSp mod">
        <pc:chgData name="François Briguet" userId="641ee599-b471-44c0-a35b-a00fd91658cd" providerId="ADAL" clId="{EDC759B0-E6D1-4AFF-93AD-44E1CE407552}" dt="2022-02-09T14:24:19.072" v="289" actId="22"/>
        <pc:sldMkLst>
          <pc:docMk/>
          <pc:sldMk cId="1177574824" sldId="301"/>
        </pc:sldMkLst>
        <pc:picChg chg="add del">
          <ac:chgData name="François Briguet" userId="641ee599-b471-44c0-a35b-a00fd91658cd" providerId="ADAL" clId="{EDC759B0-E6D1-4AFF-93AD-44E1CE407552}" dt="2022-02-09T14:24:19.072" v="289" actId="22"/>
          <ac:picMkLst>
            <pc:docMk/>
            <pc:sldMk cId="1177574824" sldId="301"/>
            <ac:picMk id="3" creationId="{4B296F85-7056-4D91-BB74-59A72A6563EE}"/>
          </ac:picMkLst>
        </pc:picChg>
      </pc:sldChg>
      <pc:sldChg chg="addSp modSp mod">
        <pc:chgData name="François Briguet" userId="641ee599-b471-44c0-a35b-a00fd91658cd" providerId="ADAL" clId="{EDC759B0-E6D1-4AFF-93AD-44E1CE407552}" dt="2022-02-09T10:58:18.127" v="276" actId="1076"/>
        <pc:sldMkLst>
          <pc:docMk/>
          <pc:sldMk cId="1102595209" sldId="305"/>
        </pc:sldMkLst>
        <pc:picChg chg="add mod">
          <ac:chgData name="François Briguet" userId="641ee599-b471-44c0-a35b-a00fd91658cd" providerId="ADAL" clId="{EDC759B0-E6D1-4AFF-93AD-44E1CE407552}" dt="2022-02-09T10:58:18.127" v="276" actId="1076"/>
          <ac:picMkLst>
            <pc:docMk/>
            <pc:sldMk cId="1102595209" sldId="305"/>
            <ac:picMk id="3" creationId="{93774EEA-E103-4544-A773-C7F808CB54CF}"/>
          </ac:picMkLst>
        </pc:picChg>
        <pc:picChg chg="mod">
          <ac:chgData name="François Briguet" userId="641ee599-b471-44c0-a35b-a00fd91658cd" providerId="ADAL" clId="{EDC759B0-E6D1-4AFF-93AD-44E1CE407552}" dt="2022-02-09T10:58:11.998" v="274" actId="1076"/>
          <ac:picMkLst>
            <pc:docMk/>
            <pc:sldMk cId="1102595209" sldId="305"/>
            <ac:picMk id="9" creationId="{A204536C-89A4-4CE4-82AD-E7F53F8C13D1}"/>
          </ac:picMkLst>
        </pc:picChg>
      </pc:sldChg>
      <pc:sldChg chg="addSp modSp mod">
        <pc:chgData name="François Briguet" userId="641ee599-b471-44c0-a35b-a00fd91658cd" providerId="ADAL" clId="{EDC759B0-E6D1-4AFF-93AD-44E1CE407552}" dt="2022-02-09T10:41:27.806" v="231" actId="14100"/>
        <pc:sldMkLst>
          <pc:docMk/>
          <pc:sldMk cId="939405907" sldId="306"/>
        </pc:sldMkLst>
        <pc:picChg chg="add mod">
          <ac:chgData name="François Briguet" userId="641ee599-b471-44c0-a35b-a00fd91658cd" providerId="ADAL" clId="{EDC759B0-E6D1-4AFF-93AD-44E1CE407552}" dt="2022-02-09T10:41:27.806" v="231" actId="14100"/>
          <ac:picMkLst>
            <pc:docMk/>
            <pc:sldMk cId="939405907" sldId="306"/>
            <ac:picMk id="3" creationId="{4285737C-52B6-4059-BB56-268742456427}"/>
          </ac:picMkLst>
        </pc:picChg>
        <pc:picChg chg="mod">
          <ac:chgData name="François Briguet" userId="641ee599-b471-44c0-a35b-a00fd91658cd" providerId="ADAL" clId="{EDC759B0-E6D1-4AFF-93AD-44E1CE407552}" dt="2022-02-09T10:41:24.044" v="229" actId="1076"/>
          <ac:picMkLst>
            <pc:docMk/>
            <pc:sldMk cId="939405907" sldId="306"/>
            <ac:picMk id="9" creationId="{C29E02A2-5048-4E62-B23F-9C5A606B654F}"/>
          </ac:picMkLst>
        </pc:picChg>
      </pc:sldChg>
      <pc:sldChg chg="addSp modSp mod">
        <pc:chgData name="François Briguet" userId="641ee599-b471-44c0-a35b-a00fd91658cd" providerId="ADAL" clId="{EDC759B0-E6D1-4AFF-93AD-44E1CE407552}" dt="2022-02-09T14:25:15.281" v="299" actId="1076"/>
        <pc:sldMkLst>
          <pc:docMk/>
          <pc:sldMk cId="4257005294" sldId="307"/>
        </pc:sldMkLst>
        <pc:picChg chg="add mod">
          <ac:chgData name="François Briguet" userId="641ee599-b471-44c0-a35b-a00fd91658cd" providerId="ADAL" clId="{EDC759B0-E6D1-4AFF-93AD-44E1CE407552}" dt="2022-02-09T14:25:10.745" v="297" actId="1582"/>
          <ac:picMkLst>
            <pc:docMk/>
            <pc:sldMk cId="4257005294" sldId="307"/>
            <ac:picMk id="3" creationId="{98DE1E60-21E2-4CE7-8908-57DA2ECD81DA}"/>
          </ac:picMkLst>
        </pc:picChg>
        <pc:picChg chg="mod">
          <ac:chgData name="François Briguet" userId="641ee599-b471-44c0-a35b-a00fd91658cd" providerId="ADAL" clId="{EDC759B0-E6D1-4AFF-93AD-44E1CE407552}" dt="2022-02-09T14:24:53.847" v="293" actId="1076"/>
          <ac:picMkLst>
            <pc:docMk/>
            <pc:sldMk cId="4257005294" sldId="307"/>
            <ac:picMk id="4" creationId="{5D2F78EC-B348-40D6-82AD-05294B20750C}"/>
          </ac:picMkLst>
        </pc:picChg>
        <pc:picChg chg="mod">
          <ac:chgData name="François Briguet" userId="641ee599-b471-44c0-a35b-a00fd91658cd" providerId="ADAL" clId="{EDC759B0-E6D1-4AFF-93AD-44E1CE407552}" dt="2022-02-09T14:25:15.281" v="299" actId="1076"/>
          <ac:picMkLst>
            <pc:docMk/>
            <pc:sldMk cId="4257005294" sldId="307"/>
            <ac:picMk id="13" creationId="{9EC0D31C-5916-4E89-BDD0-0843B619E143}"/>
          </ac:picMkLst>
        </pc:picChg>
      </pc:sldChg>
      <pc:sldChg chg="addSp modSp mod">
        <pc:chgData name="François Briguet" userId="641ee599-b471-44c0-a35b-a00fd91658cd" providerId="ADAL" clId="{EDC759B0-E6D1-4AFF-93AD-44E1CE407552}" dt="2022-02-09T14:22:34.177" v="287" actId="1076"/>
        <pc:sldMkLst>
          <pc:docMk/>
          <pc:sldMk cId="2630929411" sldId="308"/>
        </pc:sldMkLst>
        <pc:picChg chg="add mod">
          <ac:chgData name="François Briguet" userId="641ee599-b471-44c0-a35b-a00fd91658cd" providerId="ADAL" clId="{EDC759B0-E6D1-4AFF-93AD-44E1CE407552}" dt="2022-02-09T14:22:34.177" v="287" actId="1076"/>
          <ac:picMkLst>
            <pc:docMk/>
            <pc:sldMk cId="2630929411" sldId="308"/>
            <ac:picMk id="3" creationId="{6E387C23-F8E2-473E-96F8-F1DF8A9784FE}"/>
          </ac:picMkLst>
        </pc:picChg>
        <pc:picChg chg="mod">
          <ac:chgData name="François Briguet" userId="641ee599-b471-44c0-a35b-a00fd91658cd" providerId="ADAL" clId="{EDC759B0-E6D1-4AFF-93AD-44E1CE407552}" dt="2022-02-09T14:21:43.302" v="282" actId="1076"/>
          <ac:picMkLst>
            <pc:docMk/>
            <pc:sldMk cId="2630929411" sldId="308"/>
            <ac:picMk id="10" creationId="{7A5D35DF-8D05-4F2F-AB0A-81961829258D}"/>
          </ac:picMkLst>
        </pc:picChg>
      </pc:sldChg>
      <pc:sldChg chg="addSp modSp">
        <pc:chgData name="François Briguet" userId="641ee599-b471-44c0-a35b-a00fd91658cd" providerId="ADAL" clId="{EDC759B0-E6D1-4AFF-93AD-44E1CE407552}" dt="2022-02-10T07:01:08.346" v="327" actId="1076"/>
        <pc:sldMkLst>
          <pc:docMk/>
          <pc:sldMk cId="4239773666" sldId="317"/>
        </pc:sldMkLst>
        <pc:picChg chg="add mod">
          <ac:chgData name="François Briguet" userId="641ee599-b471-44c0-a35b-a00fd91658cd" providerId="ADAL" clId="{EDC759B0-E6D1-4AFF-93AD-44E1CE407552}" dt="2022-02-10T07:01:08.346" v="327" actId="1076"/>
          <ac:picMkLst>
            <pc:docMk/>
            <pc:sldMk cId="4239773666" sldId="317"/>
            <ac:picMk id="13" creationId="{99101833-4772-4806-80F0-8C42306682E9}"/>
          </ac:picMkLst>
        </pc:picChg>
      </pc:sldChg>
      <pc:sldChg chg="addSp delSp modSp">
        <pc:chgData name="François Briguet" userId="641ee599-b471-44c0-a35b-a00fd91658cd" providerId="ADAL" clId="{EDC759B0-E6D1-4AFF-93AD-44E1CE407552}" dt="2022-02-10T07:00:43.231" v="325" actId="21"/>
        <pc:sldMkLst>
          <pc:docMk/>
          <pc:sldMk cId="2491506179" sldId="318"/>
        </pc:sldMkLst>
        <pc:picChg chg="add del mod">
          <ac:chgData name="François Briguet" userId="641ee599-b471-44c0-a35b-a00fd91658cd" providerId="ADAL" clId="{EDC759B0-E6D1-4AFF-93AD-44E1CE407552}" dt="2022-02-10T07:00:43.231" v="325" actId="21"/>
          <ac:picMkLst>
            <pc:docMk/>
            <pc:sldMk cId="2491506179" sldId="318"/>
            <ac:picMk id="1026" creationId="{F3220610-22DC-4000-B21D-4BAFF78BFDB7}"/>
          </ac:picMkLst>
        </pc:picChg>
      </pc:sldChg>
      <pc:sldChg chg="addSp modSp new mod">
        <pc:chgData name="François Briguet" userId="641ee599-b471-44c0-a35b-a00fd91658cd" providerId="ADAL" clId="{EDC759B0-E6D1-4AFF-93AD-44E1CE407552}" dt="2022-02-10T08:37:14.564" v="567" actId="20577"/>
        <pc:sldMkLst>
          <pc:docMk/>
          <pc:sldMk cId="2589505816" sldId="323"/>
        </pc:sldMkLst>
        <pc:spChg chg="mod">
          <ac:chgData name="François Briguet" userId="641ee599-b471-44c0-a35b-a00fd91658cd" providerId="ADAL" clId="{EDC759B0-E6D1-4AFF-93AD-44E1CE407552}" dt="2022-02-10T08:32:03.697" v="387" actId="20577"/>
          <ac:spMkLst>
            <pc:docMk/>
            <pc:sldMk cId="2589505816" sldId="323"/>
            <ac:spMk id="2" creationId="{DD2715EC-1A1E-49B0-BBDE-BE5A7FCB7F65}"/>
          </ac:spMkLst>
        </pc:spChg>
        <pc:spChg chg="add mod">
          <ac:chgData name="François Briguet" userId="641ee599-b471-44c0-a35b-a00fd91658cd" providerId="ADAL" clId="{EDC759B0-E6D1-4AFF-93AD-44E1CE407552}" dt="2022-02-10T08:37:14.564" v="567" actId="20577"/>
          <ac:spMkLst>
            <pc:docMk/>
            <pc:sldMk cId="2589505816" sldId="323"/>
            <ac:spMk id="3" creationId="{037A3326-8FE1-4B7D-8C5F-05A65E26CBFE}"/>
          </ac:spMkLst>
        </pc:spChg>
      </pc:sldChg>
      <pc:sldChg chg="modSp mod">
        <pc:chgData name="François Briguet" userId="641ee599-b471-44c0-a35b-a00fd91658cd" providerId="ADAL" clId="{EDC759B0-E6D1-4AFF-93AD-44E1CE407552}" dt="2022-02-11T15:00:53.256" v="572" actId="20577"/>
        <pc:sldMkLst>
          <pc:docMk/>
          <pc:sldMk cId="2204060087" sldId="334"/>
        </pc:sldMkLst>
        <pc:spChg chg="mod">
          <ac:chgData name="François Briguet" userId="641ee599-b471-44c0-a35b-a00fd91658cd" providerId="ADAL" clId="{EDC759B0-E6D1-4AFF-93AD-44E1CE407552}" dt="2022-02-11T15:00:53.256" v="572" actId="20577"/>
          <ac:spMkLst>
            <pc:docMk/>
            <pc:sldMk cId="2204060087" sldId="334"/>
            <ac:spMk id="6" creationId="{2EEE3D4D-1C14-4451-9876-F6AC90013B58}"/>
          </ac:spMkLst>
        </pc:spChg>
      </pc:sldChg>
    </pc:docChg>
  </pc:docChgLst>
  <pc:docChgLst>
    <pc:chgData name="Xavier Pacaud" userId="8ddec6b0-5a88-42f4-840a-495a70fa95c0" providerId="ADAL" clId="{A86A8BDF-C288-4694-BDB6-01FE4926B23C}"/>
    <pc:docChg chg="undo custSel addSld delSld modSld sldOrd modMainMaster">
      <pc:chgData name="Xavier Pacaud" userId="8ddec6b0-5a88-42f4-840a-495a70fa95c0" providerId="ADAL" clId="{A86A8BDF-C288-4694-BDB6-01FE4926B23C}" dt="2022-02-14T09:23:56.321" v="5227"/>
      <pc:docMkLst>
        <pc:docMk/>
      </pc:docMkLst>
      <pc:sldChg chg="addSp delSp modSp mod modClrScheme chgLayout">
        <pc:chgData name="Xavier Pacaud" userId="8ddec6b0-5a88-42f4-840a-495a70fa95c0" providerId="ADAL" clId="{A86A8BDF-C288-4694-BDB6-01FE4926B23C}" dt="2022-02-09T15:51:09.965" v="4807" actId="478"/>
        <pc:sldMkLst>
          <pc:docMk/>
          <pc:sldMk cId="0" sldId="257"/>
        </pc:sldMkLst>
        <pc:spChg chg="del">
          <ac:chgData name="Xavier Pacaud" userId="8ddec6b0-5a88-42f4-840a-495a70fa95c0" providerId="ADAL" clId="{A86A8BDF-C288-4694-BDB6-01FE4926B23C}" dt="2022-02-04T14:41:28.738" v="1771" actId="478"/>
          <ac:spMkLst>
            <pc:docMk/>
            <pc:sldMk cId="0" sldId="257"/>
            <ac:spMk id="2" creationId="{6DA04AB1-C120-4A82-A8B0-3E3F281929C8}"/>
          </ac:spMkLst>
        </pc:spChg>
        <pc:spChg chg="add mod">
          <ac:chgData name="Xavier Pacaud" userId="8ddec6b0-5a88-42f4-840a-495a70fa95c0" providerId="ADAL" clId="{A86A8BDF-C288-4694-BDB6-01FE4926B23C}" dt="2022-02-09T13:36:10.454" v="4195" actId="1076"/>
          <ac:spMkLst>
            <pc:docMk/>
            <pc:sldMk cId="0" sldId="257"/>
            <ac:spMk id="12" creationId="{6FB3DCAC-C2E8-490A-BF71-C17762955D3B}"/>
          </ac:spMkLst>
        </pc:spChg>
        <pc:spChg chg="add mod">
          <ac:chgData name="Xavier Pacaud" userId="8ddec6b0-5a88-42f4-840a-495a70fa95c0" providerId="ADAL" clId="{A86A8BDF-C288-4694-BDB6-01FE4926B23C}" dt="2022-02-09T13:36:23.098" v="4196"/>
          <ac:spMkLst>
            <pc:docMk/>
            <pc:sldMk cId="0" sldId="257"/>
            <ac:spMk id="14" creationId="{5796D001-E752-4850-A384-6EA6D6677891}"/>
          </ac:spMkLst>
        </pc:spChg>
        <pc:spChg chg="mod">
          <ac:chgData name="Xavier Pacaud" userId="8ddec6b0-5a88-42f4-840a-495a70fa95c0" providerId="ADAL" clId="{A86A8BDF-C288-4694-BDB6-01FE4926B23C}" dt="2022-02-04T13:38:41.014" v="252" actId="14100"/>
          <ac:spMkLst>
            <pc:docMk/>
            <pc:sldMk cId="0" sldId="257"/>
            <ac:spMk id="22" creationId="{E83A8240-77CE-2C46-9666-272384D7B68E}"/>
          </ac:spMkLst>
        </pc:spChg>
        <pc:spChg chg="mod">
          <ac:chgData name="Xavier Pacaud" userId="8ddec6b0-5a88-42f4-840a-495a70fa95c0" providerId="ADAL" clId="{A86A8BDF-C288-4694-BDB6-01FE4926B23C}" dt="2022-02-09T13:35:59.364" v="4193" actId="1076"/>
          <ac:spMkLst>
            <pc:docMk/>
            <pc:sldMk cId="0" sldId="257"/>
            <ac:spMk id="23" creationId="{3F01DF1A-92CB-8643-AA35-FBEA8F39E4D9}"/>
          </ac:spMkLst>
        </pc:spChg>
        <pc:spChg chg="mod">
          <ac:chgData name="Xavier Pacaud" userId="8ddec6b0-5a88-42f4-840a-495a70fa95c0" providerId="ADAL" clId="{A86A8BDF-C288-4694-BDB6-01FE4926B23C}" dt="2022-02-04T13:38:55.980" v="255" actId="14100"/>
          <ac:spMkLst>
            <pc:docMk/>
            <pc:sldMk cId="0" sldId="257"/>
            <ac:spMk id="24" creationId="{D4E6B5EF-6ADC-6144-8E56-5750E9F2B482}"/>
          </ac:spMkLst>
        </pc:spChg>
        <pc:spChg chg="mod">
          <ac:chgData name="Xavier Pacaud" userId="8ddec6b0-5a88-42f4-840a-495a70fa95c0" providerId="ADAL" clId="{A86A8BDF-C288-4694-BDB6-01FE4926B23C}" dt="2022-02-04T13:38:55.980" v="255" actId="14100"/>
          <ac:spMkLst>
            <pc:docMk/>
            <pc:sldMk cId="0" sldId="257"/>
            <ac:spMk id="25" creationId="{FFA9D886-402C-6245-9062-270DA9180FC3}"/>
          </ac:spMkLst>
        </pc:spChg>
        <pc:spChg chg="del">
          <ac:chgData name="Xavier Pacaud" userId="8ddec6b0-5a88-42f4-840a-495a70fa95c0" providerId="ADAL" clId="{A86A8BDF-C288-4694-BDB6-01FE4926B23C}" dt="2022-02-04T13:31:03.681" v="134" actId="478"/>
          <ac:spMkLst>
            <pc:docMk/>
            <pc:sldMk cId="0" sldId="257"/>
            <ac:spMk id="26" creationId="{17D99EFB-01D2-9349-BBE3-2A352EF933B6}"/>
          </ac:spMkLst>
        </pc:spChg>
        <pc:spChg chg="mod ord">
          <ac:chgData name="Xavier Pacaud" userId="8ddec6b0-5a88-42f4-840a-495a70fa95c0" providerId="ADAL" clId="{A86A8BDF-C288-4694-BDB6-01FE4926B23C}" dt="2022-02-08T07:39:58.318" v="1937" actId="700"/>
          <ac:spMkLst>
            <pc:docMk/>
            <pc:sldMk cId="0" sldId="257"/>
            <ac:spMk id="9217" creationId="{E1E4DD3C-AAF3-D046-9B8F-7E1719FB8343}"/>
          </ac:spMkLst>
        </pc:spChg>
        <pc:spChg chg="mod">
          <ac:chgData name="Xavier Pacaud" userId="8ddec6b0-5a88-42f4-840a-495a70fa95c0" providerId="ADAL" clId="{A86A8BDF-C288-4694-BDB6-01FE4926B23C}" dt="2022-02-04T13:38:44.634" v="253" actId="14100"/>
          <ac:spMkLst>
            <pc:docMk/>
            <pc:sldMk cId="0" sldId="257"/>
            <ac:spMk id="9223" creationId="{3716C7D4-10E2-674A-A625-E4706570E859}"/>
          </ac:spMkLst>
        </pc:spChg>
        <pc:spChg chg="mod">
          <ac:chgData name="Xavier Pacaud" userId="8ddec6b0-5a88-42f4-840a-495a70fa95c0" providerId="ADAL" clId="{A86A8BDF-C288-4694-BDB6-01FE4926B23C}" dt="2022-02-09T13:35:59.364" v="4193" actId="1076"/>
          <ac:spMkLst>
            <pc:docMk/>
            <pc:sldMk cId="0" sldId="257"/>
            <ac:spMk id="9224" creationId="{72E4033D-AAAF-9540-B3B2-87D143D2BF16}"/>
          </ac:spMkLst>
        </pc:spChg>
        <pc:spChg chg="mod">
          <ac:chgData name="Xavier Pacaud" userId="8ddec6b0-5a88-42f4-840a-495a70fa95c0" providerId="ADAL" clId="{A86A8BDF-C288-4694-BDB6-01FE4926B23C}" dt="2022-02-09T13:36:36.983" v="4215" actId="20577"/>
          <ac:spMkLst>
            <pc:docMk/>
            <pc:sldMk cId="0" sldId="257"/>
            <ac:spMk id="9225" creationId="{D691DE2A-34F4-1D41-8A5A-B893538737F2}"/>
          </ac:spMkLst>
        </pc:spChg>
        <pc:spChg chg="mod">
          <ac:chgData name="Xavier Pacaud" userId="8ddec6b0-5a88-42f4-840a-495a70fa95c0" providerId="ADAL" clId="{A86A8BDF-C288-4694-BDB6-01FE4926B23C}" dt="2022-02-09T13:36:26.426" v="4197"/>
          <ac:spMkLst>
            <pc:docMk/>
            <pc:sldMk cId="0" sldId="257"/>
            <ac:spMk id="9226" creationId="{21FC661C-A694-A847-BDCB-5E545B07BACC}"/>
          </ac:spMkLst>
        </pc:spChg>
        <pc:spChg chg="del">
          <ac:chgData name="Xavier Pacaud" userId="8ddec6b0-5a88-42f4-840a-495a70fa95c0" providerId="ADAL" clId="{A86A8BDF-C288-4694-BDB6-01FE4926B23C}" dt="2022-02-04T13:31:02.407" v="133" actId="478"/>
          <ac:spMkLst>
            <pc:docMk/>
            <pc:sldMk cId="0" sldId="257"/>
            <ac:spMk id="9227" creationId="{54B14A1F-D754-E74C-AB82-44472D7D0E27}"/>
          </ac:spMkLst>
        </pc:spChg>
        <pc:picChg chg="del">
          <ac:chgData name="Xavier Pacaud" userId="8ddec6b0-5a88-42f4-840a-495a70fa95c0" providerId="ADAL" clId="{A86A8BDF-C288-4694-BDB6-01FE4926B23C}" dt="2022-02-09T15:51:09.965" v="4807" actId="478"/>
          <ac:picMkLst>
            <pc:docMk/>
            <pc:sldMk cId="0" sldId="257"/>
            <ac:picMk id="13" creationId="{B80C38C3-2984-E246-80E8-17ABE2996C6E}"/>
          </ac:picMkLst>
        </pc:picChg>
      </pc:sldChg>
      <pc:sldChg chg="del">
        <pc:chgData name="Xavier Pacaud" userId="8ddec6b0-5a88-42f4-840a-495a70fa95c0" providerId="ADAL" clId="{A86A8BDF-C288-4694-BDB6-01FE4926B23C}" dt="2022-02-04T13:34:01.003" v="173" actId="47"/>
        <pc:sldMkLst>
          <pc:docMk/>
          <pc:sldMk cId="0" sldId="258"/>
        </pc:sldMkLst>
      </pc:sldChg>
      <pc:sldChg chg="del">
        <pc:chgData name="Xavier Pacaud" userId="8ddec6b0-5a88-42f4-840a-495a70fa95c0" providerId="ADAL" clId="{A86A8BDF-C288-4694-BDB6-01FE4926B23C}" dt="2022-02-04T13:34:01.003" v="173" actId="47"/>
        <pc:sldMkLst>
          <pc:docMk/>
          <pc:sldMk cId="0" sldId="259"/>
        </pc:sldMkLst>
      </pc:sldChg>
      <pc:sldChg chg="addSp delSp modSp mod">
        <pc:chgData name="Xavier Pacaud" userId="8ddec6b0-5a88-42f4-840a-495a70fa95c0" providerId="ADAL" clId="{A86A8BDF-C288-4694-BDB6-01FE4926B23C}" dt="2022-02-09T15:52:40.717" v="4852" actId="478"/>
        <pc:sldMkLst>
          <pc:docMk/>
          <pc:sldMk cId="0" sldId="261"/>
        </pc:sldMkLst>
        <pc:spChg chg="add del mod">
          <ac:chgData name="Xavier Pacaud" userId="8ddec6b0-5a88-42f4-840a-495a70fa95c0" providerId="ADAL" clId="{A86A8BDF-C288-4694-BDB6-01FE4926B23C}" dt="2022-02-04T13:21:49.745" v="1"/>
          <ac:spMkLst>
            <pc:docMk/>
            <pc:sldMk cId="0" sldId="261"/>
            <ac:spMk id="6" creationId="{716EAAF8-1B3C-4A2A-A917-FBF90AA4CD0B}"/>
          </ac:spMkLst>
        </pc:spChg>
        <pc:spChg chg="add mod">
          <ac:chgData name="Xavier Pacaud" userId="8ddec6b0-5a88-42f4-840a-495a70fa95c0" providerId="ADAL" clId="{A86A8BDF-C288-4694-BDB6-01FE4926B23C}" dt="2022-02-08T06:46:35.217" v="1857" actId="20577"/>
          <ac:spMkLst>
            <pc:docMk/>
            <pc:sldMk cId="0" sldId="261"/>
            <ac:spMk id="7" creationId="{EE887C0F-A89D-42A6-B9F0-37A4C027C57B}"/>
          </ac:spMkLst>
        </pc:spChg>
        <pc:spChg chg="del">
          <ac:chgData name="Xavier Pacaud" userId="8ddec6b0-5a88-42f4-840a-495a70fa95c0" providerId="ADAL" clId="{A86A8BDF-C288-4694-BDB6-01FE4926B23C}" dt="2022-02-04T13:21:51.041" v="2" actId="478"/>
          <ac:spMkLst>
            <pc:docMk/>
            <pc:sldMk cId="0" sldId="261"/>
            <ac:spMk id="13314" creationId="{71B02501-620B-404E-BF3E-EFB292690472}"/>
          </ac:spMkLst>
        </pc:spChg>
        <pc:picChg chg="add del">
          <ac:chgData name="Xavier Pacaud" userId="8ddec6b0-5a88-42f4-840a-495a70fa95c0" providerId="ADAL" clId="{A86A8BDF-C288-4694-BDB6-01FE4926B23C}" dt="2022-02-09T15:52:40.717" v="4852" actId="478"/>
          <ac:picMkLst>
            <pc:docMk/>
            <pc:sldMk cId="0" sldId="261"/>
            <ac:picMk id="5" creationId="{9E449524-962A-4140-8B13-AAEE7A5E0163}"/>
          </ac:picMkLst>
        </pc:picChg>
      </pc:sldChg>
      <pc:sldChg chg="addSp delSp modSp del mod modClrScheme chgLayout">
        <pc:chgData name="Xavier Pacaud" userId="8ddec6b0-5a88-42f4-840a-495a70fa95c0" providerId="ADAL" clId="{A86A8BDF-C288-4694-BDB6-01FE4926B23C}" dt="2022-02-08T07:39:39.273" v="1936" actId="47"/>
        <pc:sldMkLst>
          <pc:docMk/>
          <pc:sldMk cId="3558217774" sldId="262"/>
        </pc:sldMkLst>
        <pc:spChg chg="mod">
          <ac:chgData name="Xavier Pacaud" userId="8ddec6b0-5a88-42f4-840a-495a70fa95c0" providerId="ADAL" clId="{A86A8BDF-C288-4694-BDB6-01FE4926B23C}" dt="2022-02-04T13:29:26.778" v="65" actId="20577"/>
          <ac:spMkLst>
            <pc:docMk/>
            <pc:sldMk cId="3558217774" sldId="262"/>
            <ac:spMk id="2" creationId="{2B83C450-63DC-9B48-9DF9-12AAAEDFC193}"/>
          </ac:spMkLst>
        </pc:spChg>
        <pc:spChg chg="mod">
          <ac:chgData name="Xavier Pacaud" userId="8ddec6b0-5a88-42f4-840a-495a70fa95c0" providerId="ADAL" clId="{A86A8BDF-C288-4694-BDB6-01FE4926B23C}" dt="2022-02-04T13:23:43.357" v="44" actId="20577"/>
          <ac:spMkLst>
            <pc:docMk/>
            <pc:sldMk cId="3558217774" sldId="262"/>
            <ac:spMk id="3" creationId="{A2EF3267-5172-564A-9DAA-ED6A84DF4E47}"/>
          </ac:spMkLst>
        </pc:spChg>
        <pc:spChg chg="mod">
          <ac:chgData name="Xavier Pacaud" userId="8ddec6b0-5a88-42f4-840a-495a70fa95c0" providerId="ADAL" clId="{A86A8BDF-C288-4694-BDB6-01FE4926B23C}" dt="2022-02-08T06:46:43.775" v="1859" actId="20577"/>
          <ac:spMkLst>
            <pc:docMk/>
            <pc:sldMk cId="3558217774" sldId="262"/>
            <ac:spMk id="4" creationId="{E98D7BBD-CB57-8E4F-A2ED-BCA77107CC39}"/>
          </ac:spMkLst>
        </pc:spChg>
        <pc:spChg chg="add del mod ord">
          <ac:chgData name="Xavier Pacaud" userId="8ddec6b0-5a88-42f4-840a-495a70fa95c0" providerId="ADAL" clId="{A86A8BDF-C288-4694-BDB6-01FE4926B23C}" dt="2022-02-08T06:50:25.321" v="1881" actId="700"/>
          <ac:spMkLst>
            <pc:docMk/>
            <pc:sldMk cId="3558217774" sldId="262"/>
            <ac:spMk id="8" creationId="{22837E56-23AA-453C-90F1-BBBD946B066E}"/>
          </ac:spMkLst>
        </pc:spChg>
      </pc:sldChg>
      <pc:sldChg chg="del">
        <pc:chgData name="Xavier Pacaud" userId="8ddec6b0-5a88-42f4-840a-495a70fa95c0" providerId="ADAL" clId="{A86A8BDF-C288-4694-BDB6-01FE4926B23C}" dt="2022-02-04T13:34:01.003" v="173" actId="47"/>
        <pc:sldMkLst>
          <pc:docMk/>
          <pc:sldMk cId="87568575" sldId="264"/>
        </pc:sldMkLst>
      </pc:sldChg>
      <pc:sldChg chg="del">
        <pc:chgData name="Xavier Pacaud" userId="8ddec6b0-5a88-42f4-840a-495a70fa95c0" providerId="ADAL" clId="{A86A8BDF-C288-4694-BDB6-01FE4926B23C}" dt="2022-02-04T13:34:01.003" v="173" actId="47"/>
        <pc:sldMkLst>
          <pc:docMk/>
          <pc:sldMk cId="268269896" sldId="265"/>
        </pc:sldMkLst>
      </pc:sldChg>
      <pc:sldChg chg="del">
        <pc:chgData name="Xavier Pacaud" userId="8ddec6b0-5a88-42f4-840a-495a70fa95c0" providerId="ADAL" clId="{A86A8BDF-C288-4694-BDB6-01FE4926B23C}" dt="2022-02-04T13:29:51.369" v="66" actId="47"/>
        <pc:sldMkLst>
          <pc:docMk/>
          <pc:sldMk cId="624179740" sldId="267"/>
        </pc:sldMkLst>
      </pc:sldChg>
      <pc:sldChg chg="modSp add del mod">
        <pc:chgData name="Xavier Pacaud" userId="8ddec6b0-5a88-42f4-840a-495a70fa95c0" providerId="ADAL" clId="{A86A8BDF-C288-4694-BDB6-01FE4926B23C}" dt="2022-02-08T07:39:30.007" v="1935" actId="20577"/>
        <pc:sldMkLst>
          <pc:docMk/>
          <pc:sldMk cId="2522064557" sldId="268"/>
        </pc:sldMkLst>
        <pc:spChg chg="mod">
          <ac:chgData name="Xavier Pacaud" userId="8ddec6b0-5a88-42f4-840a-495a70fa95c0" providerId="ADAL" clId="{A86A8BDF-C288-4694-BDB6-01FE4926B23C}" dt="2022-02-08T07:39:13.012" v="1917" actId="20577"/>
          <ac:spMkLst>
            <pc:docMk/>
            <pc:sldMk cId="2522064557" sldId="268"/>
            <ac:spMk id="2" creationId="{23E3EDC0-B530-B349-A8F0-14FDC3467B1A}"/>
          </ac:spMkLst>
        </pc:spChg>
        <pc:spChg chg="mod">
          <ac:chgData name="Xavier Pacaud" userId="8ddec6b0-5a88-42f4-840a-495a70fa95c0" providerId="ADAL" clId="{A86A8BDF-C288-4694-BDB6-01FE4926B23C}" dt="2022-02-08T07:39:30.007" v="1935" actId="20577"/>
          <ac:spMkLst>
            <pc:docMk/>
            <pc:sldMk cId="2522064557" sldId="268"/>
            <ac:spMk id="8" creationId="{B1B44CFA-DBA7-5E4F-B268-AA95AF6827BF}"/>
          </ac:spMkLst>
        </pc:spChg>
      </pc:sldChg>
      <pc:sldChg chg="del">
        <pc:chgData name="Xavier Pacaud" userId="8ddec6b0-5a88-42f4-840a-495a70fa95c0" providerId="ADAL" clId="{A86A8BDF-C288-4694-BDB6-01FE4926B23C}" dt="2022-02-04T14:47:25.839" v="1791" actId="47"/>
        <pc:sldMkLst>
          <pc:docMk/>
          <pc:sldMk cId="4138181958" sldId="269"/>
        </pc:sldMkLst>
      </pc:sldChg>
      <pc:sldChg chg="del">
        <pc:chgData name="Xavier Pacaud" userId="8ddec6b0-5a88-42f4-840a-495a70fa95c0" providerId="ADAL" clId="{A86A8BDF-C288-4694-BDB6-01FE4926B23C}" dt="2022-02-04T13:34:01.003" v="173" actId="47"/>
        <pc:sldMkLst>
          <pc:docMk/>
          <pc:sldMk cId="3960993103" sldId="270"/>
        </pc:sldMkLst>
      </pc:sldChg>
      <pc:sldChg chg="del">
        <pc:chgData name="Xavier Pacaud" userId="8ddec6b0-5a88-42f4-840a-495a70fa95c0" providerId="ADAL" clId="{A86A8BDF-C288-4694-BDB6-01FE4926B23C}" dt="2022-02-04T14:47:24.979" v="1790" actId="47"/>
        <pc:sldMkLst>
          <pc:docMk/>
          <pc:sldMk cId="1875877131" sldId="271"/>
        </pc:sldMkLst>
      </pc:sldChg>
      <pc:sldChg chg="addSp delSp modSp mod ord modClrScheme chgLayout">
        <pc:chgData name="Xavier Pacaud" userId="8ddec6b0-5a88-42f4-840a-495a70fa95c0" providerId="ADAL" clId="{A86A8BDF-C288-4694-BDB6-01FE4926B23C}" dt="2022-02-09T15:51:13.916" v="4809" actId="478"/>
        <pc:sldMkLst>
          <pc:docMk/>
          <pc:sldMk cId="54075346" sldId="272"/>
        </pc:sldMkLst>
        <pc:spChg chg="add del mod ord">
          <ac:chgData name="Xavier Pacaud" userId="8ddec6b0-5a88-42f4-840a-495a70fa95c0" providerId="ADAL" clId="{A86A8BDF-C288-4694-BDB6-01FE4926B23C}" dt="2022-02-08T06:38:27.467" v="1827" actId="700"/>
          <ac:spMkLst>
            <pc:docMk/>
            <pc:sldMk cId="54075346" sldId="272"/>
            <ac:spMk id="2" creationId="{C676348F-CC92-4567-97C8-B20BF3A105C5}"/>
          </ac:spMkLst>
        </pc:spChg>
        <pc:spChg chg="add del mod ord">
          <ac:chgData name="Xavier Pacaud" userId="8ddec6b0-5a88-42f4-840a-495a70fa95c0" providerId="ADAL" clId="{A86A8BDF-C288-4694-BDB6-01FE4926B23C}" dt="2022-02-08T06:42:16.105" v="1829" actId="700"/>
          <ac:spMkLst>
            <pc:docMk/>
            <pc:sldMk cId="54075346" sldId="272"/>
            <ac:spMk id="4" creationId="{2E8262BE-1550-4040-9FAC-ADE3202BCE14}"/>
          </ac:spMkLst>
        </pc:spChg>
        <pc:spChg chg="mod">
          <ac:chgData name="Xavier Pacaud" userId="8ddec6b0-5a88-42f4-840a-495a70fa95c0" providerId="ADAL" clId="{A86A8BDF-C288-4694-BDB6-01FE4926B23C}" dt="2022-02-04T13:39:29.038" v="284" actId="20577"/>
          <ac:spMkLst>
            <pc:docMk/>
            <pc:sldMk cId="54075346" sldId="272"/>
            <ac:spMk id="5" creationId="{4D331394-4CA0-42A5-8E0B-C93ABDAAB717}"/>
          </ac:spMkLst>
        </pc:spChg>
        <pc:spChg chg="mod">
          <ac:chgData name="Xavier Pacaud" userId="8ddec6b0-5a88-42f4-840a-495a70fa95c0" providerId="ADAL" clId="{A86A8BDF-C288-4694-BDB6-01FE4926B23C}" dt="2022-02-04T13:34:27.548" v="213" actId="20577"/>
          <ac:spMkLst>
            <pc:docMk/>
            <pc:sldMk cId="54075346" sldId="272"/>
            <ac:spMk id="6" creationId="{413CE408-1E83-4D88-8F22-48A5D0715573}"/>
          </ac:spMkLst>
        </pc:spChg>
        <pc:spChg chg="add mod">
          <ac:chgData name="Xavier Pacaud" userId="8ddec6b0-5a88-42f4-840a-495a70fa95c0" providerId="ADAL" clId="{A86A8BDF-C288-4694-BDB6-01FE4926B23C}" dt="2022-02-09T11:06:44.730" v="3612" actId="1582"/>
          <ac:spMkLst>
            <pc:docMk/>
            <pc:sldMk cId="54075346" sldId="272"/>
            <ac:spMk id="9" creationId="{B054F5B4-5B69-41F6-8336-561D239DFB43}"/>
          </ac:spMkLst>
        </pc:spChg>
        <pc:spChg chg="add del mod ord">
          <ac:chgData name="Xavier Pacaud" userId="8ddec6b0-5a88-42f4-840a-495a70fa95c0" providerId="ADAL" clId="{A86A8BDF-C288-4694-BDB6-01FE4926B23C}" dt="2022-02-08T06:44:48.263" v="1832" actId="478"/>
          <ac:spMkLst>
            <pc:docMk/>
            <pc:sldMk cId="54075346" sldId="272"/>
            <ac:spMk id="10" creationId="{41D1B4CF-0C8B-4E17-B266-21BDFC44A78F}"/>
          </ac:spMkLst>
        </pc:spChg>
        <pc:spChg chg="add del mod">
          <ac:chgData name="Xavier Pacaud" userId="8ddec6b0-5a88-42f4-840a-495a70fa95c0" providerId="ADAL" clId="{A86A8BDF-C288-4694-BDB6-01FE4926B23C}" dt="2022-02-04T13:33:03.364" v="169" actId="478"/>
          <ac:spMkLst>
            <pc:docMk/>
            <pc:sldMk cId="54075346" sldId="272"/>
            <ac:spMk id="10" creationId="{B9F3CFF8-4E84-4711-83B0-57F5AF469B7A}"/>
          </ac:spMkLst>
        </pc:spChg>
        <pc:spChg chg="add mod">
          <ac:chgData name="Xavier Pacaud" userId="8ddec6b0-5a88-42f4-840a-495a70fa95c0" providerId="ADAL" clId="{A86A8BDF-C288-4694-BDB6-01FE4926B23C}" dt="2022-02-09T11:06:44.730" v="3612" actId="1582"/>
          <ac:spMkLst>
            <pc:docMk/>
            <pc:sldMk cId="54075346" sldId="272"/>
            <ac:spMk id="11" creationId="{1DEBD556-C54C-4AF4-AD14-628FAAF4AE37}"/>
          </ac:spMkLst>
        </pc:spChg>
        <pc:grpChg chg="add mod">
          <ac:chgData name="Xavier Pacaud" userId="8ddec6b0-5a88-42f4-840a-495a70fa95c0" providerId="ADAL" clId="{A86A8BDF-C288-4694-BDB6-01FE4926B23C}" dt="2022-02-08T07:48:20.326" v="1946" actId="1076"/>
          <ac:grpSpMkLst>
            <pc:docMk/>
            <pc:sldMk cId="54075346" sldId="272"/>
            <ac:grpSpMk id="12" creationId="{8EAD81E0-443D-472C-A7AD-B4B05E35EC2E}"/>
          </ac:grpSpMkLst>
        </pc:grpChg>
        <pc:picChg chg="add mod modCrop">
          <ac:chgData name="Xavier Pacaud" userId="8ddec6b0-5a88-42f4-840a-495a70fa95c0" providerId="ADAL" clId="{A86A8BDF-C288-4694-BDB6-01FE4926B23C}" dt="2022-02-09T11:06:44.730" v="3612" actId="1582"/>
          <ac:picMkLst>
            <pc:docMk/>
            <pc:sldMk cId="54075346" sldId="272"/>
            <ac:picMk id="3" creationId="{9047F497-0FB8-4110-9AAF-AD7E07F82E63}"/>
          </ac:picMkLst>
        </pc:picChg>
        <pc:picChg chg="del">
          <ac:chgData name="Xavier Pacaud" userId="8ddec6b0-5a88-42f4-840a-495a70fa95c0" providerId="ADAL" clId="{A86A8BDF-C288-4694-BDB6-01FE4926B23C}" dt="2022-02-04T14:41:23.023" v="1770" actId="478"/>
          <ac:picMkLst>
            <pc:docMk/>
            <pc:sldMk cId="54075346" sldId="272"/>
            <ac:picMk id="4" creationId="{DE9262BC-D158-4E6B-B4C8-71320D42B54F}"/>
          </ac:picMkLst>
        </pc:picChg>
        <pc:picChg chg="del">
          <ac:chgData name="Xavier Pacaud" userId="8ddec6b0-5a88-42f4-840a-495a70fa95c0" providerId="ADAL" clId="{A86A8BDF-C288-4694-BDB6-01FE4926B23C}" dt="2022-02-09T15:51:13.916" v="4809" actId="478"/>
          <ac:picMkLst>
            <pc:docMk/>
            <pc:sldMk cId="54075346" sldId="272"/>
            <ac:picMk id="8" creationId="{06942198-4AFB-4552-8DD2-FE48983B46AF}"/>
          </ac:picMkLst>
        </pc:picChg>
      </pc:sldChg>
      <pc:sldChg chg="modSp add del mod modClrScheme chgLayout">
        <pc:chgData name="Xavier Pacaud" userId="8ddec6b0-5a88-42f4-840a-495a70fa95c0" providerId="ADAL" clId="{A86A8BDF-C288-4694-BDB6-01FE4926B23C}" dt="2022-02-09T14:15:36.482" v="4460" actId="47"/>
        <pc:sldMkLst>
          <pc:docMk/>
          <pc:sldMk cId="4235632501" sldId="273"/>
        </pc:sldMkLst>
        <pc:spChg chg="mod">
          <ac:chgData name="Xavier Pacaud" userId="8ddec6b0-5a88-42f4-840a-495a70fa95c0" providerId="ADAL" clId="{A86A8BDF-C288-4694-BDB6-01FE4926B23C}" dt="2022-02-04T13:39:12.753" v="258" actId="14100"/>
          <ac:spMkLst>
            <pc:docMk/>
            <pc:sldMk cId="4235632501" sldId="273"/>
            <ac:spMk id="22" creationId="{E83A8240-77CE-2C46-9666-272384D7B68E}"/>
          </ac:spMkLst>
        </pc:spChg>
        <pc:spChg chg="mod">
          <ac:chgData name="Xavier Pacaud" userId="8ddec6b0-5a88-42f4-840a-495a70fa95c0" providerId="ADAL" clId="{A86A8BDF-C288-4694-BDB6-01FE4926B23C}" dt="2022-02-04T13:39:12.753" v="258" actId="14100"/>
          <ac:spMkLst>
            <pc:docMk/>
            <pc:sldMk cId="4235632501" sldId="273"/>
            <ac:spMk id="23" creationId="{3F01DF1A-92CB-8643-AA35-FBEA8F39E4D9}"/>
          </ac:spMkLst>
        </pc:spChg>
        <pc:spChg chg="mod">
          <ac:chgData name="Xavier Pacaud" userId="8ddec6b0-5a88-42f4-840a-495a70fa95c0" providerId="ADAL" clId="{A86A8BDF-C288-4694-BDB6-01FE4926B23C}" dt="2022-02-04T13:39:12.753" v="258" actId="14100"/>
          <ac:spMkLst>
            <pc:docMk/>
            <pc:sldMk cId="4235632501" sldId="273"/>
            <ac:spMk id="24" creationId="{D4E6B5EF-6ADC-6144-8E56-5750E9F2B482}"/>
          </ac:spMkLst>
        </pc:spChg>
        <pc:spChg chg="mod">
          <ac:chgData name="Xavier Pacaud" userId="8ddec6b0-5a88-42f4-840a-495a70fa95c0" providerId="ADAL" clId="{A86A8BDF-C288-4694-BDB6-01FE4926B23C}" dt="2022-02-04T13:39:12.753" v="258" actId="14100"/>
          <ac:spMkLst>
            <pc:docMk/>
            <pc:sldMk cId="4235632501" sldId="273"/>
            <ac:spMk id="25" creationId="{FFA9D886-402C-6245-9062-270DA9180FC3}"/>
          </ac:spMkLst>
        </pc:spChg>
        <pc:spChg chg="mod ord">
          <ac:chgData name="Xavier Pacaud" userId="8ddec6b0-5a88-42f4-840a-495a70fa95c0" providerId="ADAL" clId="{A86A8BDF-C288-4694-BDB6-01FE4926B23C}" dt="2022-02-08T07:40:08.703" v="1938" actId="700"/>
          <ac:spMkLst>
            <pc:docMk/>
            <pc:sldMk cId="4235632501" sldId="273"/>
            <ac:spMk id="9217" creationId="{E1E4DD3C-AAF3-D046-9B8F-7E1719FB8343}"/>
          </ac:spMkLst>
        </pc:spChg>
        <pc:spChg chg="mod">
          <ac:chgData name="Xavier Pacaud" userId="8ddec6b0-5a88-42f4-840a-495a70fa95c0" providerId="ADAL" clId="{A86A8BDF-C288-4694-BDB6-01FE4926B23C}" dt="2022-02-04T13:39:17.568" v="260" actId="113"/>
          <ac:spMkLst>
            <pc:docMk/>
            <pc:sldMk cId="4235632501" sldId="273"/>
            <ac:spMk id="9223" creationId="{3716C7D4-10E2-674A-A625-E4706570E859}"/>
          </ac:spMkLst>
        </pc:spChg>
      </pc:sldChg>
      <pc:sldChg chg="addSp delSp modSp add mod modClrScheme chgLayout">
        <pc:chgData name="Xavier Pacaud" userId="8ddec6b0-5a88-42f4-840a-495a70fa95c0" providerId="ADAL" clId="{A86A8BDF-C288-4694-BDB6-01FE4926B23C}" dt="2022-02-09T15:51:24.842" v="4812" actId="478"/>
        <pc:sldMkLst>
          <pc:docMk/>
          <pc:sldMk cId="2616476690" sldId="274"/>
        </pc:sldMkLst>
        <pc:spChg chg="add del mod ord">
          <ac:chgData name="Xavier Pacaud" userId="8ddec6b0-5a88-42f4-840a-495a70fa95c0" providerId="ADAL" clId="{A86A8BDF-C288-4694-BDB6-01FE4926B23C}" dt="2022-02-08T06:44:58.430" v="1834" actId="478"/>
          <ac:spMkLst>
            <pc:docMk/>
            <pc:sldMk cId="2616476690" sldId="274"/>
            <ac:spMk id="2" creationId="{5FA7395C-5582-4D19-9268-8C04F1E79CE5}"/>
          </ac:spMkLst>
        </pc:spChg>
        <pc:spChg chg="mod">
          <ac:chgData name="Xavier Pacaud" userId="8ddec6b0-5a88-42f4-840a-495a70fa95c0" providerId="ADAL" clId="{A86A8BDF-C288-4694-BDB6-01FE4926B23C}" dt="2022-02-04T13:39:46.619" v="285"/>
          <ac:spMkLst>
            <pc:docMk/>
            <pc:sldMk cId="2616476690" sldId="274"/>
            <ac:spMk id="5" creationId="{4D331394-4CA0-42A5-8E0B-C93ABDAAB717}"/>
          </ac:spMkLst>
        </pc:spChg>
        <pc:spChg chg="mod">
          <ac:chgData name="Xavier Pacaud" userId="8ddec6b0-5a88-42f4-840a-495a70fa95c0" providerId="ADAL" clId="{A86A8BDF-C288-4694-BDB6-01FE4926B23C}" dt="2022-02-04T13:42:10.043" v="436" actId="20577"/>
          <ac:spMkLst>
            <pc:docMk/>
            <pc:sldMk cId="2616476690" sldId="274"/>
            <ac:spMk id="6" creationId="{413CE408-1E83-4D88-8F22-48A5D0715573}"/>
          </ac:spMkLst>
        </pc:spChg>
        <pc:grpChg chg="del">
          <ac:chgData name="Xavier Pacaud" userId="8ddec6b0-5a88-42f4-840a-495a70fa95c0" providerId="ADAL" clId="{A86A8BDF-C288-4694-BDB6-01FE4926B23C}" dt="2022-02-04T13:37:59.290" v="221" actId="478"/>
          <ac:grpSpMkLst>
            <pc:docMk/>
            <pc:sldMk cId="2616476690" sldId="274"/>
            <ac:grpSpMk id="12" creationId="{8EAD81E0-443D-472C-A7AD-B4B05E35EC2E}"/>
          </ac:grpSpMkLst>
        </pc:grpChg>
        <pc:picChg chg="del">
          <ac:chgData name="Xavier Pacaud" userId="8ddec6b0-5a88-42f4-840a-495a70fa95c0" providerId="ADAL" clId="{A86A8BDF-C288-4694-BDB6-01FE4926B23C}" dt="2022-02-04T14:41:19.701" v="1769" actId="478"/>
          <ac:picMkLst>
            <pc:docMk/>
            <pc:sldMk cId="2616476690" sldId="274"/>
            <ac:picMk id="4" creationId="{DE9262BC-D158-4E6B-B4C8-71320D42B54F}"/>
          </ac:picMkLst>
        </pc:picChg>
        <pc:picChg chg="del">
          <ac:chgData name="Xavier Pacaud" userId="8ddec6b0-5a88-42f4-840a-495a70fa95c0" providerId="ADAL" clId="{A86A8BDF-C288-4694-BDB6-01FE4926B23C}" dt="2022-02-09T15:51:24.842" v="4812" actId="478"/>
          <ac:picMkLst>
            <pc:docMk/>
            <pc:sldMk cId="2616476690" sldId="274"/>
            <ac:picMk id="8" creationId="{06942198-4AFB-4552-8DD2-FE48983B46AF}"/>
          </ac:picMkLst>
        </pc:picChg>
        <pc:picChg chg="add mod">
          <ac:chgData name="Xavier Pacaud" userId="8ddec6b0-5a88-42f4-840a-495a70fa95c0" providerId="ADAL" clId="{A86A8BDF-C288-4694-BDB6-01FE4926B23C}" dt="2022-02-09T11:00:38.804" v="3542" actId="1582"/>
          <ac:picMkLst>
            <pc:docMk/>
            <pc:sldMk cId="2616476690" sldId="274"/>
            <ac:picMk id="10" creationId="{05B3BB89-07DB-470C-BF3E-07C4B52F37D0}"/>
          </ac:picMkLst>
        </pc:picChg>
        <pc:picChg chg="add mod">
          <ac:chgData name="Xavier Pacaud" userId="8ddec6b0-5a88-42f4-840a-495a70fa95c0" providerId="ADAL" clId="{A86A8BDF-C288-4694-BDB6-01FE4926B23C}" dt="2022-02-09T11:00:44.199" v="3544" actId="1582"/>
          <ac:picMkLst>
            <pc:docMk/>
            <pc:sldMk cId="2616476690" sldId="274"/>
            <ac:picMk id="14" creationId="{6A55F912-962E-4C60-A0BA-DDA6E9073172}"/>
          </ac:picMkLst>
        </pc:picChg>
      </pc:sldChg>
      <pc:sldChg chg="addSp delSp modSp add mod modClrScheme chgLayout">
        <pc:chgData name="Xavier Pacaud" userId="8ddec6b0-5a88-42f4-840a-495a70fa95c0" providerId="ADAL" clId="{A86A8BDF-C288-4694-BDB6-01FE4926B23C}" dt="2022-02-09T15:51:26.675" v="4813" actId="478"/>
        <pc:sldMkLst>
          <pc:docMk/>
          <pc:sldMk cId="526078699" sldId="275"/>
        </pc:sldMkLst>
        <pc:spChg chg="add del mod ord">
          <ac:chgData name="Xavier Pacaud" userId="8ddec6b0-5a88-42f4-840a-495a70fa95c0" providerId="ADAL" clId="{A86A8BDF-C288-4694-BDB6-01FE4926B23C}" dt="2022-02-08T06:45:08.142" v="1836" actId="478"/>
          <ac:spMkLst>
            <pc:docMk/>
            <pc:sldMk cId="526078699" sldId="275"/>
            <ac:spMk id="2" creationId="{A0EBD061-A7E8-4A5A-817A-C05FEB793EBC}"/>
          </ac:spMkLst>
        </pc:spChg>
        <pc:spChg chg="mod">
          <ac:chgData name="Xavier Pacaud" userId="8ddec6b0-5a88-42f4-840a-495a70fa95c0" providerId="ADAL" clId="{A86A8BDF-C288-4694-BDB6-01FE4926B23C}" dt="2022-02-04T13:45:10.798" v="541" actId="20577"/>
          <ac:spMkLst>
            <pc:docMk/>
            <pc:sldMk cId="526078699" sldId="275"/>
            <ac:spMk id="6" creationId="{413CE408-1E83-4D88-8F22-48A5D0715573}"/>
          </ac:spMkLst>
        </pc:spChg>
        <pc:picChg chg="add mod">
          <ac:chgData name="Xavier Pacaud" userId="8ddec6b0-5a88-42f4-840a-495a70fa95c0" providerId="ADAL" clId="{A86A8BDF-C288-4694-BDB6-01FE4926B23C}" dt="2022-02-09T11:00:50.152" v="3546" actId="1582"/>
          <ac:picMkLst>
            <pc:docMk/>
            <pc:sldMk cId="526078699" sldId="275"/>
            <ac:picMk id="3" creationId="{BB43AD48-2A00-4B28-83D3-8E12EB0C1047}"/>
          </ac:picMkLst>
        </pc:picChg>
        <pc:picChg chg="del">
          <ac:chgData name="Xavier Pacaud" userId="8ddec6b0-5a88-42f4-840a-495a70fa95c0" providerId="ADAL" clId="{A86A8BDF-C288-4694-BDB6-01FE4926B23C}" dt="2022-02-04T14:41:17.295" v="1768" actId="478"/>
          <ac:picMkLst>
            <pc:docMk/>
            <pc:sldMk cId="526078699" sldId="275"/>
            <ac:picMk id="4" creationId="{DE9262BC-D158-4E6B-B4C8-71320D42B54F}"/>
          </ac:picMkLst>
        </pc:picChg>
        <pc:picChg chg="del">
          <ac:chgData name="Xavier Pacaud" userId="8ddec6b0-5a88-42f4-840a-495a70fa95c0" providerId="ADAL" clId="{A86A8BDF-C288-4694-BDB6-01FE4926B23C}" dt="2022-02-09T15:51:26.675" v="4813" actId="478"/>
          <ac:picMkLst>
            <pc:docMk/>
            <pc:sldMk cId="526078699" sldId="275"/>
            <ac:picMk id="8" creationId="{06942198-4AFB-4552-8DD2-FE48983B46AF}"/>
          </ac:picMkLst>
        </pc:picChg>
        <pc:picChg chg="del">
          <ac:chgData name="Xavier Pacaud" userId="8ddec6b0-5a88-42f4-840a-495a70fa95c0" providerId="ADAL" clId="{A86A8BDF-C288-4694-BDB6-01FE4926B23C}" dt="2022-02-04T13:42:31.591" v="440" actId="478"/>
          <ac:picMkLst>
            <pc:docMk/>
            <pc:sldMk cId="526078699" sldId="275"/>
            <ac:picMk id="10" creationId="{05B3BB89-07DB-470C-BF3E-07C4B52F37D0}"/>
          </ac:picMkLst>
        </pc:picChg>
        <pc:picChg chg="add mod">
          <ac:chgData name="Xavier Pacaud" userId="8ddec6b0-5a88-42f4-840a-495a70fa95c0" providerId="ADAL" clId="{A86A8BDF-C288-4694-BDB6-01FE4926B23C}" dt="2022-02-09T11:00:58.587" v="3549" actId="1582"/>
          <ac:picMkLst>
            <pc:docMk/>
            <pc:sldMk cId="526078699" sldId="275"/>
            <ac:picMk id="11" creationId="{6932B57D-1D67-46DF-B72D-86EC6CB916CB}"/>
          </ac:picMkLst>
        </pc:picChg>
        <pc:picChg chg="del">
          <ac:chgData name="Xavier Pacaud" userId="8ddec6b0-5a88-42f4-840a-495a70fa95c0" providerId="ADAL" clId="{A86A8BDF-C288-4694-BDB6-01FE4926B23C}" dt="2022-02-04T13:42:32.653" v="441" actId="478"/>
          <ac:picMkLst>
            <pc:docMk/>
            <pc:sldMk cId="526078699" sldId="275"/>
            <ac:picMk id="14" creationId="{6A55F912-962E-4C60-A0BA-DDA6E9073172}"/>
          </ac:picMkLst>
        </pc:picChg>
      </pc:sldChg>
      <pc:sldChg chg="modSp add del mod modClrScheme chgLayout">
        <pc:chgData name="Xavier Pacaud" userId="8ddec6b0-5a88-42f4-840a-495a70fa95c0" providerId="ADAL" clId="{A86A8BDF-C288-4694-BDB6-01FE4926B23C}" dt="2022-02-09T14:15:48.402" v="4464" actId="47"/>
        <pc:sldMkLst>
          <pc:docMk/>
          <pc:sldMk cId="353969964" sldId="276"/>
        </pc:sldMkLst>
        <pc:spChg chg="mod ord">
          <ac:chgData name="Xavier Pacaud" userId="8ddec6b0-5a88-42f4-840a-495a70fa95c0" providerId="ADAL" clId="{A86A8BDF-C288-4694-BDB6-01FE4926B23C}" dt="2022-02-08T07:40:14.230" v="1939" actId="700"/>
          <ac:spMkLst>
            <pc:docMk/>
            <pc:sldMk cId="353969964" sldId="276"/>
            <ac:spMk id="9217" creationId="{E1E4DD3C-AAF3-D046-9B8F-7E1719FB8343}"/>
          </ac:spMkLst>
        </pc:spChg>
        <pc:spChg chg="mod">
          <ac:chgData name="Xavier Pacaud" userId="8ddec6b0-5a88-42f4-840a-495a70fa95c0" providerId="ADAL" clId="{A86A8BDF-C288-4694-BDB6-01FE4926B23C}" dt="2022-02-04T13:47:47.062" v="547" actId="113"/>
          <ac:spMkLst>
            <pc:docMk/>
            <pc:sldMk cId="353969964" sldId="276"/>
            <ac:spMk id="9223" creationId="{3716C7D4-10E2-674A-A625-E4706570E859}"/>
          </ac:spMkLst>
        </pc:spChg>
        <pc:spChg chg="mod">
          <ac:chgData name="Xavier Pacaud" userId="8ddec6b0-5a88-42f4-840a-495a70fa95c0" providerId="ADAL" clId="{A86A8BDF-C288-4694-BDB6-01FE4926B23C}" dt="2022-02-04T13:47:44.443" v="546" actId="113"/>
          <ac:spMkLst>
            <pc:docMk/>
            <pc:sldMk cId="353969964" sldId="276"/>
            <ac:spMk id="9224" creationId="{72E4033D-AAAF-9540-B3B2-87D143D2BF16}"/>
          </ac:spMkLst>
        </pc:spChg>
      </pc:sldChg>
      <pc:sldChg chg="addSp delSp modSp add mod modClrScheme chgLayout">
        <pc:chgData name="Xavier Pacaud" userId="8ddec6b0-5a88-42f4-840a-495a70fa95c0" providerId="ADAL" clId="{A86A8BDF-C288-4694-BDB6-01FE4926B23C}" dt="2022-02-09T15:51:31.425" v="4816" actId="478"/>
        <pc:sldMkLst>
          <pc:docMk/>
          <pc:sldMk cId="1464490787" sldId="277"/>
        </pc:sldMkLst>
        <pc:spChg chg="add del mod ord">
          <ac:chgData name="Xavier Pacaud" userId="8ddec6b0-5a88-42f4-840a-495a70fa95c0" providerId="ADAL" clId="{A86A8BDF-C288-4694-BDB6-01FE4926B23C}" dt="2022-02-08T06:45:16.878" v="1838" actId="478"/>
          <ac:spMkLst>
            <pc:docMk/>
            <pc:sldMk cId="1464490787" sldId="277"/>
            <ac:spMk id="2" creationId="{01F83667-D076-46DF-9D96-69BA17453E3A}"/>
          </ac:spMkLst>
        </pc:spChg>
        <pc:spChg chg="mod">
          <ac:chgData name="Xavier Pacaud" userId="8ddec6b0-5a88-42f4-840a-495a70fa95c0" providerId="ADAL" clId="{A86A8BDF-C288-4694-BDB6-01FE4926B23C}" dt="2022-02-04T13:47:54.279" v="554" actId="20577"/>
          <ac:spMkLst>
            <pc:docMk/>
            <pc:sldMk cId="1464490787" sldId="277"/>
            <ac:spMk id="5" creationId="{4D331394-4CA0-42A5-8E0B-C93ABDAAB717}"/>
          </ac:spMkLst>
        </pc:spChg>
        <pc:spChg chg="mod">
          <ac:chgData name="Xavier Pacaud" userId="8ddec6b0-5a88-42f4-840a-495a70fa95c0" providerId="ADAL" clId="{A86A8BDF-C288-4694-BDB6-01FE4926B23C}" dt="2022-02-09T13:30:02.099" v="4188" actId="255"/>
          <ac:spMkLst>
            <pc:docMk/>
            <pc:sldMk cId="1464490787" sldId="277"/>
            <ac:spMk id="6" creationId="{413CE408-1E83-4D88-8F22-48A5D0715573}"/>
          </ac:spMkLst>
        </pc:spChg>
        <pc:spChg chg="add del">
          <ac:chgData name="Xavier Pacaud" userId="8ddec6b0-5a88-42f4-840a-495a70fa95c0" providerId="ADAL" clId="{A86A8BDF-C288-4694-BDB6-01FE4926B23C}" dt="2022-02-04T14:00:29.589" v="714" actId="478"/>
          <ac:spMkLst>
            <pc:docMk/>
            <pc:sldMk cId="1464490787" sldId="277"/>
            <ac:spMk id="10" creationId="{BF4336DD-CE46-40CC-810E-2F1F9CAB23D9}"/>
          </ac:spMkLst>
        </pc:spChg>
        <pc:picChg chg="add mod">
          <ac:chgData name="Xavier Pacaud" userId="8ddec6b0-5a88-42f4-840a-495a70fa95c0" providerId="ADAL" clId="{A86A8BDF-C288-4694-BDB6-01FE4926B23C}" dt="2022-02-09T13:30:13.706" v="4190" actId="1582"/>
          <ac:picMkLst>
            <pc:docMk/>
            <pc:sldMk cId="1464490787" sldId="277"/>
            <ac:picMk id="2" creationId="{26A9B6DC-E398-4BB5-9871-52EE688641E9}"/>
          </ac:picMkLst>
        </pc:picChg>
        <pc:picChg chg="del">
          <ac:chgData name="Xavier Pacaud" userId="8ddec6b0-5a88-42f4-840a-495a70fa95c0" providerId="ADAL" clId="{A86A8BDF-C288-4694-BDB6-01FE4926B23C}" dt="2022-02-04T13:47:55.961" v="555" actId="478"/>
          <ac:picMkLst>
            <pc:docMk/>
            <pc:sldMk cId="1464490787" sldId="277"/>
            <ac:picMk id="3" creationId="{BB43AD48-2A00-4B28-83D3-8E12EB0C1047}"/>
          </ac:picMkLst>
        </pc:picChg>
        <pc:picChg chg="del">
          <ac:chgData name="Xavier Pacaud" userId="8ddec6b0-5a88-42f4-840a-495a70fa95c0" providerId="ADAL" clId="{A86A8BDF-C288-4694-BDB6-01FE4926B23C}" dt="2022-02-04T14:41:14.279" v="1767" actId="478"/>
          <ac:picMkLst>
            <pc:docMk/>
            <pc:sldMk cId="1464490787" sldId="277"/>
            <ac:picMk id="4" creationId="{DE9262BC-D158-4E6B-B4C8-71320D42B54F}"/>
          </ac:picMkLst>
        </pc:picChg>
        <pc:picChg chg="del">
          <ac:chgData name="Xavier Pacaud" userId="8ddec6b0-5a88-42f4-840a-495a70fa95c0" providerId="ADAL" clId="{A86A8BDF-C288-4694-BDB6-01FE4926B23C}" dt="2022-02-09T15:51:31.425" v="4816" actId="478"/>
          <ac:picMkLst>
            <pc:docMk/>
            <pc:sldMk cId="1464490787" sldId="277"/>
            <ac:picMk id="8" creationId="{06942198-4AFB-4552-8DD2-FE48983B46AF}"/>
          </ac:picMkLst>
        </pc:picChg>
        <pc:picChg chg="del">
          <ac:chgData name="Xavier Pacaud" userId="8ddec6b0-5a88-42f4-840a-495a70fa95c0" providerId="ADAL" clId="{A86A8BDF-C288-4694-BDB6-01FE4926B23C}" dt="2022-02-04T13:47:56.420" v="556" actId="478"/>
          <ac:picMkLst>
            <pc:docMk/>
            <pc:sldMk cId="1464490787" sldId="277"/>
            <ac:picMk id="11" creationId="{6932B57D-1D67-46DF-B72D-86EC6CB916CB}"/>
          </ac:picMkLst>
        </pc:picChg>
        <pc:picChg chg="add mod">
          <ac:chgData name="Xavier Pacaud" userId="8ddec6b0-5a88-42f4-840a-495a70fa95c0" providerId="ADAL" clId="{A86A8BDF-C288-4694-BDB6-01FE4926B23C}" dt="2022-02-09T13:30:13.706" v="4190" actId="1582"/>
          <ac:picMkLst>
            <pc:docMk/>
            <pc:sldMk cId="1464490787" sldId="277"/>
            <ac:picMk id="4098" creationId="{B1813BF0-2623-4E9C-A717-7CAE214D56B8}"/>
          </ac:picMkLst>
        </pc:picChg>
        <pc:picChg chg="add mod">
          <ac:chgData name="Xavier Pacaud" userId="8ddec6b0-5a88-42f4-840a-495a70fa95c0" providerId="ADAL" clId="{A86A8BDF-C288-4694-BDB6-01FE4926B23C}" dt="2022-02-09T13:30:13.706" v="4190" actId="1582"/>
          <ac:picMkLst>
            <pc:docMk/>
            <pc:sldMk cId="1464490787" sldId="277"/>
            <ac:picMk id="4100" creationId="{47572728-48EF-4170-A842-CE836FA31779}"/>
          </ac:picMkLst>
        </pc:picChg>
        <pc:picChg chg="add mod">
          <ac:chgData name="Xavier Pacaud" userId="8ddec6b0-5a88-42f4-840a-495a70fa95c0" providerId="ADAL" clId="{A86A8BDF-C288-4694-BDB6-01FE4926B23C}" dt="2022-02-09T13:30:13.706" v="4190" actId="1582"/>
          <ac:picMkLst>
            <pc:docMk/>
            <pc:sldMk cId="1464490787" sldId="277"/>
            <ac:picMk id="4102" creationId="{B2F5A46F-934E-4A3D-9059-8881CC403A76}"/>
          </ac:picMkLst>
        </pc:picChg>
      </pc:sldChg>
      <pc:sldChg chg="addSp delSp modSp add mod modClrScheme delAnim modAnim chgLayout">
        <pc:chgData name="Xavier Pacaud" userId="8ddec6b0-5a88-42f4-840a-495a70fa95c0" providerId="ADAL" clId="{A86A8BDF-C288-4694-BDB6-01FE4926B23C}" dt="2022-02-09T15:51:33.162" v="4817" actId="478"/>
        <pc:sldMkLst>
          <pc:docMk/>
          <pc:sldMk cId="4156485642" sldId="278"/>
        </pc:sldMkLst>
        <pc:spChg chg="add del mod ord">
          <ac:chgData name="Xavier Pacaud" userId="8ddec6b0-5a88-42f4-840a-495a70fa95c0" providerId="ADAL" clId="{A86A8BDF-C288-4694-BDB6-01FE4926B23C}" dt="2022-02-08T06:45:24.518" v="1840" actId="478"/>
          <ac:spMkLst>
            <pc:docMk/>
            <pc:sldMk cId="4156485642" sldId="278"/>
            <ac:spMk id="3" creationId="{D77847DF-9341-491A-B9E7-38303BFB24C7}"/>
          </ac:spMkLst>
        </pc:spChg>
        <pc:spChg chg="mod">
          <ac:chgData name="Xavier Pacaud" userId="8ddec6b0-5a88-42f4-840a-495a70fa95c0" providerId="ADAL" clId="{A86A8BDF-C288-4694-BDB6-01FE4926B23C}" dt="2022-02-08T08:07:38.009" v="2258" actId="20577"/>
          <ac:spMkLst>
            <pc:docMk/>
            <pc:sldMk cId="4156485642" sldId="278"/>
            <ac:spMk id="6" creationId="{413CE408-1E83-4D88-8F22-48A5D0715573}"/>
          </ac:spMkLst>
        </pc:spChg>
        <pc:picChg chg="add del mod">
          <ac:chgData name="Xavier Pacaud" userId="8ddec6b0-5a88-42f4-840a-495a70fa95c0" providerId="ADAL" clId="{A86A8BDF-C288-4694-BDB6-01FE4926B23C}" dt="2022-02-08T07:56:44.379" v="2090" actId="478"/>
          <ac:picMkLst>
            <pc:docMk/>
            <pc:sldMk cId="4156485642" sldId="278"/>
            <ac:picMk id="2" creationId="{A27DA9FA-F941-43D4-B103-199DDEA4E87D}"/>
          </ac:picMkLst>
        </pc:picChg>
        <pc:picChg chg="del">
          <ac:chgData name="Xavier Pacaud" userId="8ddec6b0-5a88-42f4-840a-495a70fa95c0" providerId="ADAL" clId="{A86A8BDF-C288-4694-BDB6-01FE4926B23C}" dt="2022-02-04T14:41:10.922" v="1766" actId="478"/>
          <ac:picMkLst>
            <pc:docMk/>
            <pc:sldMk cId="4156485642" sldId="278"/>
            <ac:picMk id="4" creationId="{DE9262BC-D158-4E6B-B4C8-71320D42B54F}"/>
          </ac:picMkLst>
        </pc:picChg>
        <pc:picChg chg="del">
          <ac:chgData name="Xavier Pacaud" userId="8ddec6b0-5a88-42f4-840a-495a70fa95c0" providerId="ADAL" clId="{A86A8BDF-C288-4694-BDB6-01FE4926B23C}" dt="2022-02-09T15:51:33.162" v="4817" actId="478"/>
          <ac:picMkLst>
            <pc:docMk/>
            <pc:sldMk cId="4156485642" sldId="278"/>
            <ac:picMk id="8" creationId="{06942198-4AFB-4552-8DD2-FE48983B46AF}"/>
          </ac:picMkLst>
        </pc:picChg>
        <pc:picChg chg="add del mod">
          <ac:chgData name="Xavier Pacaud" userId="8ddec6b0-5a88-42f4-840a-495a70fa95c0" providerId="ADAL" clId="{A86A8BDF-C288-4694-BDB6-01FE4926B23C}" dt="2022-02-08T10:27:20.155" v="2644" actId="478"/>
          <ac:picMkLst>
            <pc:docMk/>
            <pc:sldMk cId="4156485642" sldId="278"/>
            <ac:picMk id="9" creationId="{137F0357-D671-4233-8B6A-6E1429FDDB98}"/>
          </ac:picMkLst>
        </pc:picChg>
        <pc:picChg chg="add mod">
          <ac:chgData name="Xavier Pacaud" userId="8ddec6b0-5a88-42f4-840a-495a70fa95c0" providerId="ADAL" clId="{A86A8BDF-C288-4694-BDB6-01FE4926B23C}" dt="2022-02-09T11:01:13.046" v="3552"/>
          <ac:picMkLst>
            <pc:docMk/>
            <pc:sldMk cId="4156485642" sldId="278"/>
            <ac:picMk id="1026" creationId="{41EEE3DF-EF53-4509-9BB6-574C392C3BFD}"/>
          </ac:picMkLst>
        </pc:picChg>
      </pc:sldChg>
      <pc:sldChg chg="addSp delSp modSp add mod ord modClrScheme delAnim chgLayout">
        <pc:chgData name="Xavier Pacaud" userId="8ddec6b0-5a88-42f4-840a-495a70fa95c0" providerId="ADAL" clId="{A86A8BDF-C288-4694-BDB6-01FE4926B23C}" dt="2022-02-09T15:51:41.219" v="4820" actId="478"/>
        <pc:sldMkLst>
          <pc:docMk/>
          <pc:sldMk cId="885844773" sldId="279"/>
        </pc:sldMkLst>
        <pc:spChg chg="add del mod ord">
          <ac:chgData name="Xavier Pacaud" userId="8ddec6b0-5a88-42f4-840a-495a70fa95c0" providerId="ADAL" clId="{A86A8BDF-C288-4694-BDB6-01FE4926B23C}" dt="2022-02-08T06:45:30.990" v="1842" actId="478"/>
          <ac:spMkLst>
            <pc:docMk/>
            <pc:sldMk cId="885844773" sldId="279"/>
            <ac:spMk id="2" creationId="{5A9C5CA3-BC94-4FEA-BAF6-A8B7E93B5BC4}"/>
          </ac:spMkLst>
        </pc:spChg>
        <pc:spChg chg="mod">
          <ac:chgData name="Xavier Pacaud" userId="8ddec6b0-5a88-42f4-840a-495a70fa95c0" providerId="ADAL" clId="{A86A8BDF-C288-4694-BDB6-01FE4926B23C}" dt="2022-02-09T10:18:30.243" v="3425" actId="20577"/>
          <ac:spMkLst>
            <pc:docMk/>
            <pc:sldMk cId="885844773" sldId="279"/>
            <ac:spMk id="6" creationId="{413CE408-1E83-4D88-8F22-48A5D0715573}"/>
          </ac:spMkLst>
        </pc:spChg>
        <pc:picChg chg="del">
          <ac:chgData name="Xavier Pacaud" userId="8ddec6b0-5a88-42f4-840a-495a70fa95c0" providerId="ADAL" clId="{A86A8BDF-C288-4694-BDB6-01FE4926B23C}" dt="2022-02-04T13:58:47.959" v="650" actId="478"/>
          <ac:picMkLst>
            <pc:docMk/>
            <pc:sldMk cId="885844773" sldId="279"/>
            <ac:picMk id="2" creationId="{A27DA9FA-F941-43D4-B103-199DDEA4E87D}"/>
          </ac:picMkLst>
        </pc:picChg>
        <pc:picChg chg="add mod">
          <ac:chgData name="Xavier Pacaud" userId="8ddec6b0-5a88-42f4-840a-495a70fa95c0" providerId="ADAL" clId="{A86A8BDF-C288-4694-BDB6-01FE4926B23C}" dt="2022-02-09T11:02:17.357" v="3563" actId="1076"/>
          <ac:picMkLst>
            <pc:docMk/>
            <pc:sldMk cId="885844773" sldId="279"/>
            <ac:picMk id="3" creationId="{2102E87F-B4AA-4E0A-8807-69F1B3BCC83F}"/>
          </ac:picMkLst>
        </pc:picChg>
        <pc:picChg chg="del">
          <ac:chgData name="Xavier Pacaud" userId="8ddec6b0-5a88-42f4-840a-495a70fa95c0" providerId="ADAL" clId="{A86A8BDF-C288-4694-BDB6-01FE4926B23C}" dt="2022-02-04T14:41:08.750" v="1765" actId="478"/>
          <ac:picMkLst>
            <pc:docMk/>
            <pc:sldMk cId="885844773" sldId="279"/>
            <ac:picMk id="4" creationId="{DE9262BC-D158-4E6B-B4C8-71320D42B54F}"/>
          </ac:picMkLst>
        </pc:picChg>
        <pc:picChg chg="del">
          <ac:chgData name="Xavier Pacaud" userId="8ddec6b0-5a88-42f4-840a-495a70fa95c0" providerId="ADAL" clId="{A86A8BDF-C288-4694-BDB6-01FE4926B23C}" dt="2022-02-09T15:51:41.219" v="4820" actId="478"/>
          <ac:picMkLst>
            <pc:docMk/>
            <pc:sldMk cId="885844773" sldId="279"/>
            <ac:picMk id="8" creationId="{06942198-4AFB-4552-8DD2-FE48983B46AF}"/>
          </ac:picMkLst>
        </pc:picChg>
        <pc:picChg chg="add del mod modCrop">
          <ac:chgData name="Xavier Pacaud" userId="8ddec6b0-5a88-42f4-840a-495a70fa95c0" providerId="ADAL" clId="{A86A8BDF-C288-4694-BDB6-01FE4926B23C}" dt="2022-02-09T10:18:28.070" v="3424" actId="478"/>
          <ac:picMkLst>
            <pc:docMk/>
            <pc:sldMk cId="885844773" sldId="279"/>
            <ac:picMk id="9" creationId="{A204536C-89A4-4CE4-82AD-E7F53F8C13D1}"/>
          </ac:picMkLst>
        </pc:picChg>
        <pc:picChg chg="add mod">
          <ac:chgData name="Xavier Pacaud" userId="8ddec6b0-5a88-42f4-840a-495a70fa95c0" providerId="ADAL" clId="{A86A8BDF-C288-4694-BDB6-01FE4926B23C}" dt="2022-02-09T11:02:14.566" v="3562" actId="1582"/>
          <ac:picMkLst>
            <pc:docMk/>
            <pc:sldMk cId="885844773" sldId="279"/>
            <ac:picMk id="11" creationId="{4321415F-BB96-43D0-97E4-F9417F46F5A7}"/>
          </ac:picMkLst>
        </pc:picChg>
      </pc:sldChg>
      <pc:sldChg chg="addSp delSp modSp add mod modClrScheme delAnim chgLayout">
        <pc:chgData name="Xavier Pacaud" userId="8ddec6b0-5a88-42f4-840a-495a70fa95c0" providerId="ADAL" clId="{A86A8BDF-C288-4694-BDB6-01FE4926B23C}" dt="2022-02-09T15:51:48.854" v="4823" actId="478"/>
        <pc:sldMkLst>
          <pc:docMk/>
          <pc:sldMk cId="2966742521" sldId="280"/>
        </pc:sldMkLst>
        <pc:spChg chg="add del mod ord">
          <ac:chgData name="Xavier Pacaud" userId="8ddec6b0-5a88-42f4-840a-495a70fa95c0" providerId="ADAL" clId="{A86A8BDF-C288-4694-BDB6-01FE4926B23C}" dt="2022-02-08T06:45:38.870" v="1844" actId="478"/>
          <ac:spMkLst>
            <pc:docMk/>
            <pc:sldMk cId="2966742521" sldId="280"/>
            <ac:spMk id="2" creationId="{6FBFA55C-7C3F-447D-A18B-A89D638048C6}"/>
          </ac:spMkLst>
        </pc:spChg>
        <pc:spChg chg="mod">
          <ac:chgData name="Xavier Pacaud" userId="8ddec6b0-5a88-42f4-840a-495a70fa95c0" providerId="ADAL" clId="{A86A8BDF-C288-4694-BDB6-01FE4926B23C}" dt="2022-02-08T08:15:26.912" v="2290" actId="20577"/>
          <ac:spMkLst>
            <pc:docMk/>
            <pc:sldMk cId="2966742521" sldId="280"/>
            <ac:spMk id="6" creationId="{413CE408-1E83-4D88-8F22-48A5D0715573}"/>
          </ac:spMkLst>
        </pc:spChg>
        <pc:picChg chg="del">
          <ac:chgData name="Xavier Pacaud" userId="8ddec6b0-5a88-42f4-840a-495a70fa95c0" providerId="ADAL" clId="{A86A8BDF-C288-4694-BDB6-01FE4926B23C}" dt="2022-02-04T14:07:21.972" v="842" actId="478"/>
          <ac:picMkLst>
            <pc:docMk/>
            <pc:sldMk cId="2966742521" sldId="280"/>
            <ac:picMk id="2" creationId="{A27DA9FA-F941-43D4-B103-199DDEA4E87D}"/>
          </ac:picMkLst>
        </pc:picChg>
        <pc:picChg chg="del">
          <ac:chgData name="Xavier Pacaud" userId="8ddec6b0-5a88-42f4-840a-495a70fa95c0" providerId="ADAL" clId="{A86A8BDF-C288-4694-BDB6-01FE4926B23C}" dt="2022-02-04T14:41:06.469" v="1764" actId="478"/>
          <ac:picMkLst>
            <pc:docMk/>
            <pc:sldMk cId="2966742521" sldId="280"/>
            <ac:picMk id="4" creationId="{DE9262BC-D158-4E6B-B4C8-71320D42B54F}"/>
          </ac:picMkLst>
        </pc:picChg>
        <pc:picChg chg="del">
          <ac:chgData name="Xavier Pacaud" userId="8ddec6b0-5a88-42f4-840a-495a70fa95c0" providerId="ADAL" clId="{A86A8BDF-C288-4694-BDB6-01FE4926B23C}" dt="2022-02-09T15:51:48.854" v="4823" actId="478"/>
          <ac:picMkLst>
            <pc:docMk/>
            <pc:sldMk cId="2966742521" sldId="280"/>
            <ac:picMk id="8" creationId="{06942198-4AFB-4552-8DD2-FE48983B46AF}"/>
          </ac:picMkLst>
        </pc:picChg>
      </pc:sldChg>
      <pc:sldChg chg="modSp add del mod modClrScheme chgLayout">
        <pc:chgData name="Xavier Pacaud" userId="8ddec6b0-5a88-42f4-840a-495a70fa95c0" providerId="ADAL" clId="{A86A8BDF-C288-4694-BDB6-01FE4926B23C}" dt="2022-02-09T14:16:32.245" v="4472" actId="47"/>
        <pc:sldMkLst>
          <pc:docMk/>
          <pc:sldMk cId="2749084662" sldId="281"/>
        </pc:sldMkLst>
        <pc:spChg chg="mod ord">
          <ac:chgData name="Xavier Pacaud" userId="8ddec6b0-5a88-42f4-840a-495a70fa95c0" providerId="ADAL" clId="{A86A8BDF-C288-4694-BDB6-01FE4926B23C}" dt="2022-02-08T07:40:19.180" v="1940" actId="700"/>
          <ac:spMkLst>
            <pc:docMk/>
            <pc:sldMk cId="2749084662" sldId="281"/>
            <ac:spMk id="9217" creationId="{E1E4DD3C-AAF3-D046-9B8F-7E1719FB8343}"/>
          </ac:spMkLst>
        </pc:spChg>
        <pc:spChg chg="mod">
          <ac:chgData name="Xavier Pacaud" userId="8ddec6b0-5a88-42f4-840a-495a70fa95c0" providerId="ADAL" clId="{A86A8BDF-C288-4694-BDB6-01FE4926B23C}" dt="2022-02-04T14:08:43.631" v="888" actId="207"/>
          <ac:spMkLst>
            <pc:docMk/>
            <pc:sldMk cId="2749084662" sldId="281"/>
            <ac:spMk id="9224" creationId="{72E4033D-AAAF-9540-B3B2-87D143D2BF16}"/>
          </ac:spMkLst>
        </pc:spChg>
        <pc:spChg chg="mod">
          <ac:chgData name="Xavier Pacaud" userId="8ddec6b0-5a88-42f4-840a-495a70fa95c0" providerId="ADAL" clId="{A86A8BDF-C288-4694-BDB6-01FE4926B23C}" dt="2022-02-04T14:08:49.828" v="890" actId="207"/>
          <ac:spMkLst>
            <pc:docMk/>
            <pc:sldMk cId="2749084662" sldId="281"/>
            <ac:spMk id="9225" creationId="{D691DE2A-34F4-1D41-8A5A-B893538737F2}"/>
          </ac:spMkLst>
        </pc:spChg>
      </pc:sldChg>
      <pc:sldChg chg="addSp delSp modSp add mod modClrScheme chgLayout">
        <pc:chgData name="Xavier Pacaud" userId="8ddec6b0-5a88-42f4-840a-495a70fa95c0" providerId="ADAL" clId="{A86A8BDF-C288-4694-BDB6-01FE4926B23C}" dt="2022-02-11T12:57:34.301" v="5022" actId="20577"/>
        <pc:sldMkLst>
          <pc:docMk/>
          <pc:sldMk cId="4017268794" sldId="282"/>
        </pc:sldMkLst>
        <pc:spChg chg="add del mod ord">
          <ac:chgData name="Xavier Pacaud" userId="8ddec6b0-5a88-42f4-840a-495a70fa95c0" providerId="ADAL" clId="{A86A8BDF-C288-4694-BDB6-01FE4926B23C}" dt="2022-02-08T06:45:46.854" v="1846" actId="478"/>
          <ac:spMkLst>
            <pc:docMk/>
            <pc:sldMk cId="4017268794" sldId="282"/>
            <ac:spMk id="2" creationId="{E18A6B45-0FC2-4DBB-B695-4475793775A4}"/>
          </ac:spMkLst>
        </pc:spChg>
        <pc:spChg chg="mod">
          <ac:chgData name="Xavier Pacaud" userId="8ddec6b0-5a88-42f4-840a-495a70fa95c0" providerId="ADAL" clId="{A86A8BDF-C288-4694-BDB6-01FE4926B23C}" dt="2022-02-04T14:09:12.960" v="906" actId="20577"/>
          <ac:spMkLst>
            <pc:docMk/>
            <pc:sldMk cId="4017268794" sldId="282"/>
            <ac:spMk id="5" creationId="{4D331394-4CA0-42A5-8E0B-C93ABDAAB717}"/>
          </ac:spMkLst>
        </pc:spChg>
        <pc:spChg chg="mod">
          <ac:chgData name="Xavier Pacaud" userId="8ddec6b0-5a88-42f4-840a-495a70fa95c0" providerId="ADAL" clId="{A86A8BDF-C288-4694-BDB6-01FE4926B23C}" dt="2022-02-11T12:57:34.301" v="5022" actId="20577"/>
          <ac:spMkLst>
            <pc:docMk/>
            <pc:sldMk cId="4017268794" sldId="282"/>
            <ac:spMk id="6" creationId="{413CE408-1E83-4D88-8F22-48A5D0715573}"/>
          </ac:spMkLst>
        </pc:spChg>
        <pc:picChg chg="del">
          <ac:chgData name="Xavier Pacaud" userId="8ddec6b0-5a88-42f4-840a-495a70fa95c0" providerId="ADAL" clId="{A86A8BDF-C288-4694-BDB6-01FE4926B23C}" dt="2022-02-04T14:41:04.584" v="1763" actId="478"/>
          <ac:picMkLst>
            <pc:docMk/>
            <pc:sldMk cId="4017268794" sldId="282"/>
            <ac:picMk id="4" creationId="{DE9262BC-D158-4E6B-B4C8-71320D42B54F}"/>
          </ac:picMkLst>
        </pc:picChg>
        <pc:picChg chg="del">
          <ac:chgData name="Xavier Pacaud" userId="8ddec6b0-5a88-42f4-840a-495a70fa95c0" providerId="ADAL" clId="{A86A8BDF-C288-4694-BDB6-01FE4926B23C}" dt="2022-02-09T15:52:25.755" v="4841" actId="478"/>
          <ac:picMkLst>
            <pc:docMk/>
            <pc:sldMk cId="4017268794" sldId="282"/>
            <ac:picMk id="8" creationId="{06942198-4AFB-4552-8DD2-FE48983B46AF}"/>
          </ac:picMkLst>
        </pc:picChg>
      </pc:sldChg>
      <pc:sldChg chg="addSp delSp modSp add mod modClrScheme chgLayout">
        <pc:chgData name="Xavier Pacaud" userId="8ddec6b0-5a88-42f4-840a-495a70fa95c0" providerId="ADAL" clId="{A86A8BDF-C288-4694-BDB6-01FE4926B23C}" dt="2022-02-11T12:58:43.283" v="5025" actId="20577"/>
        <pc:sldMkLst>
          <pc:docMk/>
          <pc:sldMk cId="1088601638" sldId="283"/>
        </pc:sldMkLst>
        <pc:spChg chg="add del mod ord">
          <ac:chgData name="Xavier Pacaud" userId="8ddec6b0-5a88-42f4-840a-495a70fa95c0" providerId="ADAL" clId="{A86A8BDF-C288-4694-BDB6-01FE4926B23C}" dt="2022-02-08T06:45:55.935" v="1848" actId="478"/>
          <ac:spMkLst>
            <pc:docMk/>
            <pc:sldMk cId="1088601638" sldId="283"/>
            <ac:spMk id="2" creationId="{BB1E4AF4-4747-4D7C-848F-1A51DBFE7AAA}"/>
          </ac:spMkLst>
        </pc:spChg>
        <pc:spChg chg="mod">
          <ac:chgData name="Xavier Pacaud" userId="8ddec6b0-5a88-42f4-840a-495a70fa95c0" providerId="ADAL" clId="{A86A8BDF-C288-4694-BDB6-01FE4926B23C}" dt="2022-02-11T12:58:43.283" v="5025" actId="20577"/>
          <ac:spMkLst>
            <pc:docMk/>
            <pc:sldMk cId="1088601638" sldId="283"/>
            <ac:spMk id="6" creationId="{413CE408-1E83-4D88-8F22-48A5D0715573}"/>
          </ac:spMkLst>
        </pc:spChg>
        <pc:picChg chg="add del mod">
          <ac:chgData name="Xavier Pacaud" userId="8ddec6b0-5a88-42f4-840a-495a70fa95c0" providerId="ADAL" clId="{A86A8BDF-C288-4694-BDB6-01FE4926B23C}" dt="2022-02-09T11:05:22.764" v="3602" actId="478"/>
          <ac:picMkLst>
            <pc:docMk/>
            <pc:sldMk cId="1088601638" sldId="283"/>
            <ac:picMk id="2" creationId="{E919CC16-9F1F-45E4-8EEB-164231F2E684}"/>
          </ac:picMkLst>
        </pc:picChg>
        <pc:picChg chg="del">
          <ac:chgData name="Xavier Pacaud" userId="8ddec6b0-5a88-42f4-840a-495a70fa95c0" providerId="ADAL" clId="{A86A8BDF-C288-4694-BDB6-01FE4926B23C}" dt="2022-02-04T14:41:02.743" v="1762" actId="478"/>
          <ac:picMkLst>
            <pc:docMk/>
            <pc:sldMk cId="1088601638" sldId="283"/>
            <ac:picMk id="4" creationId="{DE9262BC-D158-4E6B-B4C8-71320D42B54F}"/>
          </ac:picMkLst>
        </pc:picChg>
        <pc:picChg chg="del">
          <ac:chgData name="Xavier Pacaud" userId="8ddec6b0-5a88-42f4-840a-495a70fa95c0" providerId="ADAL" clId="{A86A8BDF-C288-4694-BDB6-01FE4926B23C}" dt="2022-02-09T15:52:27.099" v="4842" actId="478"/>
          <ac:picMkLst>
            <pc:docMk/>
            <pc:sldMk cId="1088601638" sldId="283"/>
            <ac:picMk id="8" creationId="{06942198-4AFB-4552-8DD2-FE48983B46AF}"/>
          </ac:picMkLst>
        </pc:picChg>
        <pc:picChg chg="add mod">
          <ac:chgData name="Xavier Pacaud" userId="8ddec6b0-5a88-42f4-840a-495a70fa95c0" providerId="ADAL" clId="{A86A8BDF-C288-4694-BDB6-01FE4926B23C}" dt="2022-02-09T11:05:38.416" v="3608" actId="1076"/>
          <ac:picMkLst>
            <pc:docMk/>
            <pc:sldMk cId="1088601638" sldId="283"/>
            <ac:picMk id="1026" creationId="{2ED3CAD4-4203-410E-89A1-D2D526BA1A73}"/>
          </ac:picMkLst>
        </pc:picChg>
      </pc:sldChg>
      <pc:sldChg chg="addSp delSp modSp add mod modClrScheme chgLayout">
        <pc:chgData name="Xavier Pacaud" userId="8ddec6b0-5a88-42f4-840a-495a70fa95c0" providerId="ADAL" clId="{A86A8BDF-C288-4694-BDB6-01FE4926B23C}" dt="2022-02-11T12:59:09.891" v="5028" actId="20577"/>
        <pc:sldMkLst>
          <pc:docMk/>
          <pc:sldMk cId="318137482" sldId="284"/>
        </pc:sldMkLst>
        <pc:spChg chg="add del mod ord">
          <ac:chgData name="Xavier Pacaud" userId="8ddec6b0-5a88-42f4-840a-495a70fa95c0" providerId="ADAL" clId="{A86A8BDF-C288-4694-BDB6-01FE4926B23C}" dt="2022-02-08T06:46:02.086" v="1850" actId="478"/>
          <ac:spMkLst>
            <pc:docMk/>
            <pc:sldMk cId="318137482" sldId="284"/>
            <ac:spMk id="2" creationId="{0578CDB9-4AA1-4427-A642-54DFA350A06F}"/>
          </ac:spMkLst>
        </pc:spChg>
        <pc:spChg chg="mod">
          <ac:chgData name="Xavier Pacaud" userId="8ddec6b0-5a88-42f4-840a-495a70fa95c0" providerId="ADAL" clId="{A86A8BDF-C288-4694-BDB6-01FE4926B23C}" dt="2022-02-11T12:59:09.891" v="5028" actId="20577"/>
          <ac:spMkLst>
            <pc:docMk/>
            <pc:sldMk cId="318137482" sldId="284"/>
            <ac:spMk id="6" creationId="{413CE408-1E83-4D88-8F22-48A5D0715573}"/>
          </ac:spMkLst>
        </pc:spChg>
        <pc:picChg chg="del">
          <ac:chgData name="Xavier Pacaud" userId="8ddec6b0-5a88-42f4-840a-495a70fa95c0" providerId="ADAL" clId="{A86A8BDF-C288-4694-BDB6-01FE4926B23C}" dt="2022-02-04T14:41:01.197" v="1761" actId="478"/>
          <ac:picMkLst>
            <pc:docMk/>
            <pc:sldMk cId="318137482" sldId="284"/>
            <ac:picMk id="4" creationId="{DE9262BC-D158-4E6B-B4C8-71320D42B54F}"/>
          </ac:picMkLst>
        </pc:picChg>
        <pc:picChg chg="del">
          <ac:chgData name="Xavier Pacaud" userId="8ddec6b0-5a88-42f4-840a-495a70fa95c0" providerId="ADAL" clId="{A86A8BDF-C288-4694-BDB6-01FE4926B23C}" dt="2022-02-09T15:52:28.396" v="4843" actId="478"/>
          <ac:picMkLst>
            <pc:docMk/>
            <pc:sldMk cId="318137482" sldId="284"/>
            <ac:picMk id="8" creationId="{06942198-4AFB-4552-8DD2-FE48983B46AF}"/>
          </ac:picMkLst>
        </pc:picChg>
        <pc:picChg chg="add mod">
          <ac:chgData name="Xavier Pacaud" userId="8ddec6b0-5a88-42f4-840a-495a70fa95c0" providerId="ADAL" clId="{A86A8BDF-C288-4694-BDB6-01FE4926B23C}" dt="2022-02-09T12:09:39.337" v="3624"/>
          <ac:picMkLst>
            <pc:docMk/>
            <pc:sldMk cId="318137482" sldId="284"/>
            <ac:picMk id="2050" creationId="{F375C929-337A-4118-9D5E-B26CB8ADF2DA}"/>
          </ac:picMkLst>
        </pc:picChg>
      </pc:sldChg>
      <pc:sldChg chg="addSp delSp modSp add mod modClrScheme chgLayout">
        <pc:chgData name="Xavier Pacaud" userId="8ddec6b0-5a88-42f4-840a-495a70fa95c0" providerId="ADAL" clId="{A86A8BDF-C288-4694-BDB6-01FE4926B23C}" dt="2022-02-09T15:52:29.594" v="4844" actId="478"/>
        <pc:sldMkLst>
          <pc:docMk/>
          <pc:sldMk cId="4207081988" sldId="285"/>
        </pc:sldMkLst>
        <pc:spChg chg="add del mod ord">
          <ac:chgData name="Xavier Pacaud" userId="8ddec6b0-5a88-42f4-840a-495a70fa95c0" providerId="ADAL" clId="{A86A8BDF-C288-4694-BDB6-01FE4926B23C}" dt="2022-02-08T06:46:07.742" v="1852" actId="478"/>
          <ac:spMkLst>
            <pc:docMk/>
            <pc:sldMk cId="4207081988" sldId="285"/>
            <ac:spMk id="2" creationId="{8E2D979A-186E-4D95-A84C-0D0CE4E340F4}"/>
          </ac:spMkLst>
        </pc:spChg>
        <pc:spChg chg="mod">
          <ac:chgData name="Xavier Pacaud" userId="8ddec6b0-5a88-42f4-840a-495a70fa95c0" providerId="ADAL" clId="{A86A8BDF-C288-4694-BDB6-01FE4926B23C}" dt="2022-02-04T14:35:28.346" v="1626" actId="20577"/>
          <ac:spMkLst>
            <pc:docMk/>
            <pc:sldMk cId="4207081988" sldId="285"/>
            <ac:spMk id="6" creationId="{413CE408-1E83-4D88-8F22-48A5D0715573}"/>
          </ac:spMkLst>
        </pc:spChg>
        <pc:picChg chg="del">
          <ac:chgData name="Xavier Pacaud" userId="8ddec6b0-5a88-42f4-840a-495a70fa95c0" providerId="ADAL" clId="{A86A8BDF-C288-4694-BDB6-01FE4926B23C}" dt="2022-02-04T14:40:56.250" v="1759" actId="478"/>
          <ac:picMkLst>
            <pc:docMk/>
            <pc:sldMk cId="4207081988" sldId="285"/>
            <ac:picMk id="4" creationId="{DE9262BC-D158-4E6B-B4C8-71320D42B54F}"/>
          </ac:picMkLst>
        </pc:picChg>
        <pc:picChg chg="del">
          <ac:chgData name="Xavier Pacaud" userId="8ddec6b0-5a88-42f4-840a-495a70fa95c0" providerId="ADAL" clId="{A86A8BDF-C288-4694-BDB6-01FE4926B23C}" dt="2022-02-09T15:52:29.594" v="4844" actId="478"/>
          <ac:picMkLst>
            <pc:docMk/>
            <pc:sldMk cId="4207081988" sldId="285"/>
            <ac:picMk id="8" creationId="{06942198-4AFB-4552-8DD2-FE48983B46AF}"/>
          </ac:picMkLst>
        </pc:picChg>
        <pc:picChg chg="add mod">
          <ac:chgData name="Xavier Pacaud" userId="8ddec6b0-5a88-42f4-840a-495a70fa95c0" providerId="ADAL" clId="{A86A8BDF-C288-4694-BDB6-01FE4926B23C}" dt="2022-02-09T12:12:29.542" v="3631" actId="1076"/>
          <ac:picMkLst>
            <pc:docMk/>
            <pc:sldMk cId="4207081988" sldId="285"/>
            <ac:picMk id="3074" creationId="{FDFAF837-2DCA-4F79-A58A-2BB0FEF4C87A}"/>
          </ac:picMkLst>
        </pc:picChg>
      </pc:sldChg>
      <pc:sldChg chg="addSp delSp modSp add mod modClrScheme chgLayout">
        <pc:chgData name="Xavier Pacaud" userId="8ddec6b0-5a88-42f4-840a-495a70fa95c0" providerId="ADAL" clId="{A86A8BDF-C288-4694-BDB6-01FE4926B23C}" dt="2022-02-11T12:59:53.435" v="5029" actId="20577"/>
        <pc:sldMkLst>
          <pc:docMk/>
          <pc:sldMk cId="1806160325" sldId="286"/>
        </pc:sldMkLst>
        <pc:spChg chg="add mod">
          <ac:chgData name="Xavier Pacaud" userId="8ddec6b0-5a88-42f4-840a-495a70fa95c0" providerId="ADAL" clId="{A86A8BDF-C288-4694-BDB6-01FE4926B23C}" dt="2022-02-11T12:59:53.435" v="5029" actId="20577"/>
          <ac:spMkLst>
            <pc:docMk/>
            <pc:sldMk cId="1806160325" sldId="286"/>
            <ac:spMk id="3" creationId="{250ACEFD-A673-4025-9500-D3E2527CA937}"/>
          </ac:spMkLst>
        </pc:spChg>
        <pc:spChg chg="add del mod ord">
          <ac:chgData name="Xavier Pacaud" userId="8ddec6b0-5a88-42f4-840a-495a70fa95c0" providerId="ADAL" clId="{A86A8BDF-C288-4694-BDB6-01FE4926B23C}" dt="2022-02-08T06:46:15.950" v="1854" actId="478"/>
          <ac:spMkLst>
            <pc:docMk/>
            <pc:sldMk cId="1806160325" sldId="286"/>
            <ac:spMk id="4" creationId="{893B2514-5CB4-4E4B-890A-65F43F3465E0}"/>
          </ac:spMkLst>
        </pc:spChg>
        <pc:spChg chg="del">
          <ac:chgData name="Xavier Pacaud" userId="8ddec6b0-5a88-42f4-840a-495a70fa95c0" providerId="ADAL" clId="{A86A8BDF-C288-4694-BDB6-01FE4926B23C}" dt="2022-02-04T14:36:06.221" v="1628" actId="478"/>
          <ac:spMkLst>
            <pc:docMk/>
            <pc:sldMk cId="1806160325" sldId="286"/>
            <ac:spMk id="6" creationId="{413CE408-1E83-4D88-8F22-48A5D0715573}"/>
          </ac:spMkLst>
        </pc:spChg>
        <pc:graphicFrameChg chg="add mod modGraphic">
          <ac:chgData name="Xavier Pacaud" userId="8ddec6b0-5a88-42f4-840a-495a70fa95c0" providerId="ADAL" clId="{A86A8BDF-C288-4694-BDB6-01FE4926B23C}" dt="2022-02-04T14:42:28.014" v="1789" actId="20577"/>
          <ac:graphicFrameMkLst>
            <pc:docMk/>
            <pc:sldMk cId="1806160325" sldId="286"/>
            <ac:graphicFrameMk id="2" creationId="{A93CCBE9-7EBA-45B9-8D50-45D48889D049}"/>
          </ac:graphicFrameMkLst>
        </pc:graphicFrameChg>
        <pc:picChg chg="del">
          <ac:chgData name="Xavier Pacaud" userId="8ddec6b0-5a88-42f4-840a-495a70fa95c0" providerId="ADAL" clId="{A86A8BDF-C288-4694-BDB6-01FE4926B23C}" dt="2022-02-04T14:40:58.668" v="1760" actId="478"/>
          <ac:picMkLst>
            <pc:docMk/>
            <pc:sldMk cId="1806160325" sldId="286"/>
            <ac:picMk id="4" creationId="{DE9262BC-D158-4E6B-B4C8-71320D42B54F}"/>
          </ac:picMkLst>
        </pc:picChg>
        <pc:picChg chg="del">
          <ac:chgData name="Xavier Pacaud" userId="8ddec6b0-5a88-42f4-840a-495a70fa95c0" providerId="ADAL" clId="{A86A8BDF-C288-4694-BDB6-01FE4926B23C}" dt="2022-02-09T15:52:30.916" v="4845" actId="478"/>
          <ac:picMkLst>
            <pc:docMk/>
            <pc:sldMk cId="1806160325" sldId="286"/>
            <ac:picMk id="8" creationId="{06942198-4AFB-4552-8DD2-FE48983B46AF}"/>
          </ac:picMkLst>
        </pc:picChg>
      </pc:sldChg>
      <pc:sldChg chg="modSp add del mod modClrScheme chgLayout">
        <pc:chgData name="Xavier Pacaud" userId="8ddec6b0-5a88-42f4-840a-495a70fa95c0" providerId="ADAL" clId="{A86A8BDF-C288-4694-BDB6-01FE4926B23C}" dt="2022-02-09T14:16:44.596" v="4476" actId="47"/>
        <pc:sldMkLst>
          <pc:docMk/>
          <pc:sldMk cId="3170153799" sldId="287"/>
        </pc:sldMkLst>
        <pc:spChg chg="mod ord">
          <ac:chgData name="Xavier Pacaud" userId="8ddec6b0-5a88-42f4-840a-495a70fa95c0" providerId="ADAL" clId="{A86A8BDF-C288-4694-BDB6-01FE4926B23C}" dt="2022-02-08T07:40:23.799" v="1941" actId="700"/>
          <ac:spMkLst>
            <pc:docMk/>
            <pc:sldMk cId="3170153799" sldId="287"/>
            <ac:spMk id="9217" creationId="{E1E4DD3C-AAF3-D046-9B8F-7E1719FB8343}"/>
          </ac:spMkLst>
        </pc:spChg>
        <pc:spChg chg="mod">
          <ac:chgData name="Xavier Pacaud" userId="8ddec6b0-5a88-42f4-840a-495a70fa95c0" providerId="ADAL" clId="{A86A8BDF-C288-4694-BDB6-01FE4926B23C}" dt="2022-02-04T14:41:57.696" v="1774" actId="207"/>
          <ac:spMkLst>
            <pc:docMk/>
            <pc:sldMk cId="3170153799" sldId="287"/>
            <ac:spMk id="9225" creationId="{D691DE2A-34F4-1D41-8A5A-B893538737F2}"/>
          </ac:spMkLst>
        </pc:spChg>
        <pc:spChg chg="mod">
          <ac:chgData name="Xavier Pacaud" userId="8ddec6b0-5a88-42f4-840a-495a70fa95c0" providerId="ADAL" clId="{A86A8BDF-C288-4694-BDB6-01FE4926B23C}" dt="2022-02-04T14:42:03.059" v="1776" actId="207"/>
          <ac:spMkLst>
            <pc:docMk/>
            <pc:sldMk cId="3170153799" sldId="287"/>
            <ac:spMk id="9226" creationId="{21FC661C-A694-A847-BDCB-5E545B07BACC}"/>
          </ac:spMkLst>
        </pc:spChg>
      </pc:sldChg>
      <pc:sldChg chg="addSp delSp modSp add mod modClrScheme modAnim chgLayout">
        <pc:chgData name="Xavier Pacaud" userId="8ddec6b0-5a88-42f4-840a-495a70fa95c0" providerId="ADAL" clId="{A86A8BDF-C288-4694-BDB6-01FE4926B23C}" dt="2022-02-14T09:23:56.321" v="5227"/>
        <pc:sldMkLst>
          <pc:docMk/>
          <pc:sldMk cId="205299333" sldId="288"/>
        </pc:sldMkLst>
        <pc:spChg chg="add del mod ord">
          <ac:chgData name="Xavier Pacaud" userId="8ddec6b0-5a88-42f4-840a-495a70fa95c0" providerId="ADAL" clId="{A86A8BDF-C288-4694-BDB6-01FE4926B23C}" dt="2022-02-08T06:46:24.790" v="1856" actId="478"/>
          <ac:spMkLst>
            <pc:docMk/>
            <pc:sldMk cId="205299333" sldId="288"/>
            <ac:spMk id="2" creationId="{97E39230-9F51-45C1-847E-1603F86417BB}"/>
          </ac:spMkLst>
        </pc:spChg>
        <pc:spChg chg="del">
          <ac:chgData name="Xavier Pacaud" userId="8ddec6b0-5a88-42f4-840a-495a70fa95c0" providerId="ADAL" clId="{A86A8BDF-C288-4694-BDB6-01FE4926B23C}" dt="2022-02-04T14:47:46.743" v="1811" actId="478"/>
          <ac:spMkLst>
            <pc:docMk/>
            <pc:sldMk cId="205299333" sldId="288"/>
            <ac:spMk id="3" creationId="{250ACEFD-A673-4025-9500-D3E2527CA937}"/>
          </ac:spMkLst>
        </pc:spChg>
        <pc:spChg chg="add mod">
          <ac:chgData name="Xavier Pacaud" userId="8ddec6b0-5a88-42f4-840a-495a70fa95c0" providerId="ADAL" clId="{A86A8BDF-C288-4694-BDB6-01FE4926B23C}" dt="2022-02-14T09:19:03.322" v="5201" actId="1076"/>
          <ac:spMkLst>
            <pc:docMk/>
            <pc:sldMk cId="205299333" sldId="288"/>
            <ac:spMk id="4" creationId="{27EF28E7-FC87-48CC-912E-A30901BD566B}"/>
          </ac:spMkLst>
        </pc:spChg>
        <pc:spChg chg="mod">
          <ac:chgData name="Xavier Pacaud" userId="8ddec6b0-5a88-42f4-840a-495a70fa95c0" providerId="ADAL" clId="{A86A8BDF-C288-4694-BDB6-01FE4926B23C}" dt="2022-02-04T14:47:38.942" v="1809" actId="20577"/>
          <ac:spMkLst>
            <pc:docMk/>
            <pc:sldMk cId="205299333" sldId="288"/>
            <ac:spMk id="5" creationId="{4D331394-4CA0-42A5-8E0B-C93ABDAAB717}"/>
          </ac:spMkLst>
        </pc:spChg>
        <pc:spChg chg="add mod">
          <ac:chgData name="Xavier Pacaud" userId="8ddec6b0-5a88-42f4-840a-495a70fa95c0" providerId="ADAL" clId="{A86A8BDF-C288-4694-BDB6-01FE4926B23C}" dt="2022-02-14T09:19:03.322" v="5201" actId="1076"/>
          <ac:spMkLst>
            <pc:docMk/>
            <pc:sldMk cId="205299333" sldId="288"/>
            <ac:spMk id="6" creationId="{DC1945E8-2472-4C26-BCFF-7924DCF02DF2}"/>
          </ac:spMkLst>
        </pc:spChg>
        <pc:spChg chg="add mod">
          <ac:chgData name="Xavier Pacaud" userId="8ddec6b0-5a88-42f4-840a-495a70fa95c0" providerId="ADAL" clId="{A86A8BDF-C288-4694-BDB6-01FE4926B23C}" dt="2022-02-11T13:09:34.448" v="5046" actId="403"/>
          <ac:spMkLst>
            <pc:docMk/>
            <pc:sldMk cId="205299333" sldId="288"/>
            <ac:spMk id="9" creationId="{1CB2CC28-2A53-4CF1-AF5E-49537ACF6CBA}"/>
          </ac:spMkLst>
        </pc:spChg>
        <pc:spChg chg="add del mod">
          <ac:chgData name="Xavier Pacaud" userId="8ddec6b0-5a88-42f4-840a-495a70fa95c0" providerId="ADAL" clId="{A86A8BDF-C288-4694-BDB6-01FE4926B23C}" dt="2022-02-09T13:46:54.053" v="4272" actId="478"/>
          <ac:spMkLst>
            <pc:docMk/>
            <pc:sldMk cId="205299333" sldId="288"/>
            <ac:spMk id="10" creationId="{46123729-7904-48B1-AFF0-036600EC959A}"/>
          </ac:spMkLst>
        </pc:spChg>
        <pc:spChg chg="add mod">
          <ac:chgData name="Xavier Pacaud" userId="8ddec6b0-5a88-42f4-840a-495a70fa95c0" providerId="ADAL" clId="{A86A8BDF-C288-4694-BDB6-01FE4926B23C}" dt="2022-02-14T09:19:03.322" v="5201" actId="1076"/>
          <ac:spMkLst>
            <pc:docMk/>
            <pc:sldMk cId="205299333" sldId="288"/>
            <ac:spMk id="11" creationId="{6D73F703-A59D-42E4-8E43-13C786E738D3}"/>
          </ac:spMkLst>
        </pc:spChg>
        <pc:spChg chg="add del mod">
          <ac:chgData name="Xavier Pacaud" userId="8ddec6b0-5a88-42f4-840a-495a70fa95c0" providerId="ADAL" clId="{A86A8BDF-C288-4694-BDB6-01FE4926B23C}" dt="2022-02-09T13:46:53.044" v="4270" actId="478"/>
          <ac:spMkLst>
            <pc:docMk/>
            <pc:sldMk cId="205299333" sldId="288"/>
            <ac:spMk id="13" creationId="{5C2ED9C8-9814-49B5-973C-9F4129A029B2}"/>
          </ac:spMkLst>
        </pc:spChg>
        <pc:spChg chg="add del mod">
          <ac:chgData name="Xavier Pacaud" userId="8ddec6b0-5a88-42f4-840a-495a70fa95c0" providerId="ADAL" clId="{A86A8BDF-C288-4694-BDB6-01FE4926B23C}" dt="2022-02-09T13:46:53.506" v="4271" actId="478"/>
          <ac:spMkLst>
            <pc:docMk/>
            <pc:sldMk cId="205299333" sldId="288"/>
            <ac:spMk id="14" creationId="{E0948DEE-A106-439C-86F1-16328D04DC1D}"/>
          </ac:spMkLst>
        </pc:spChg>
        <pc:spChg chg="add del mod">
          <ac:chgData name="Xavier Pacaud" userId="8ddec6b0-5a88-42f4-840a-495a70fa95c0" providerId="ADAL" clId="{A86A8BDF-C288-4694-BDB6-01FE4926B23C}" dt="2022-02-09T13:46:50.310" v="4266" actId="478"/>
          <ac:spMkLst>
            <pc:docMk/>
            <pc:sldMk cId="205299333" sldId="288"/>
            <ac:spMk id="15" creationId="{DFD5AFF2-D16B-440A-8EA1-4F6183DAC920}"/>
          </ac:spMkLst>
        </pc:spChg>
        <pc:spChg chg="add del mod">
          <ac:chgData name="Xavier Pacaud" userId="8ddec6b0-5a88-42f4-840a-495a70fa95c0" providerId="ADAL" clId="{A86A8BDF-C288-4694-BDB6-01FE4926B23C}" dt="2022-02-09T13:46:50.982" v="4267" actId="478"/>
          <ac:spMkLst>
            <pc:docMk/>
            <pc:sldMk cId="205299333" sldId="288"/>
            <ac:spMk id="16" creationId="{F8FDEC9B-1A8C-4F7C-911A-6E6CB9521AB1}"/>
          </ac:spMkLst>
        </pc:spChg>
        <pc:spChg chg="add del mod">
          <ac:chgData name="Xavier Pacaud" userId="8ddec6b0-5a88-42f4-840a-495a70fa95c0" providerId="ADAL" clId="{A86A8BDF-C288-4694-BDB6-01FE4926B23C}" dt="2022-02-09T13:55:45.089" v="4297"/>
          <ac:spMkLst>
            <pc:docMk/>
            <pc:sldMk cId="205299333" sldId="288"/>
            <ac:spMk id="28" creationId="{30C5404D-B07C-4624-AC43-CA3F35550C4E}"/>
          </ac:spMkLst>
        </pc:spChg>
        <pc:spChg chg="add mod">
          <ac:chgData name="Xavier Pacaud" userId="8ddec6b0-5a88-42f4-840a-495a70fa95c0" providerId="ADAL" clId="{A86A8BDF-C288-4694-BDB6-01FE4926B23C}" dt="2022-02-14T09:19:35.841" v="5209" actId="1076"/>
          <ac:spMkLst>
            <pc:docMk/>
            <pc:sldMk cId="205299333" sldId="288"/>
            <ac:spMk id="29" creationId="{DC480C36-8483-45C6-A081-9C2D443D5000}"/>
          </ac:spMkLst>
        </pc:spChg>
        <pc:spChg chg="add mod">
          <ac:chgData name="Xavier Pacaud" userId="8ddec6b0-5a88-42f4-840a-495a70fa95c0" providerId="ADAL" clId="{A86A8BDF-C288-4694-BDB6-01FE4926B23C}" dt="2022-02-14T09:19:42.560" v="5210" actId="1076"/>
          <ac:spMkLst>
            <pc:docMk/>
            <pc:sldMk cId="205299333" sldId="288"/>
            <ac:spMk id="33" creationId="{B23272E1-389D-466D-A7CC-3C6607BED3E5}"/>
          </ac:spMkLst>
        </pc:spChg>
        <pc:spChg chg="add mod">
          <ac:chgData name="Xavier Pacaud" userId="8ddec6b0-5a88-42f4-840a-495a70fa95c0" providerId="ADAL" clId="{A86A8BDF-C288-4694-BDB6-01FE4926B23C}" dt="2022-02-14T09:23:34.998" v="5223" actId="14100"/>
          <ac:spMkLst>
            <pc:docMk/>
            <pc:sldMk cId="205299333" sldId="288"/>
            <ac:spMk id="41" creationId="{AABB8217-60F7-400E-80BD-ABC51C07F8FF}"/>
          </ac:spMkLst>
        </pc:spChg>
        <pc:spChg chg="add mod">
          <ac:chgData name="Xavier Pacaud" userId="8ddec6b0-5a88-42f4-840a-495a70fa95c0" providerId="ADAL" clId="{A86A8BDF-C288-4694-BDB6-01FE4926B23C}" dt="2022-02-14T09:23:29.703" v="5222" actId="14100"/>
          <ac:spMkLst>
            <pc:docMk/>
            <pc:sldMk cId="205299333" sldId="288"/>
            <ac:spMk id="45" creationId="{17F304CC-5B47-4AD5-A356-9740771B2674}"/>
          </ac:spMkLst>
        </pc:spChg>
        <pc:spChg chg="add mod">
          <ac:chgData name="Xavier Pacaud" userId="8ddec6b0-5a88-42f4-840a-495a70fa95c0" providerId="ADAL" clId="{A86A8BDF-C288-4694-BDB6-01FE4926B23C}" dt="2022-02-14T09:19:11.253" v="5203" actId="14100"/>
          <ac:spMkLst>
            <pc:docMk/>
            <pc:sldMk cId="205299333" sldId="288"/>
            <ac:spMk id="46" creationId="{61658B54-A6D3-46A3-B2D7-1B8655A98228}"/>
          </ac:spMkLst>
        </pc:spChg>
        <pc:grpChg chg="add mod">
          <ac:chgData name="Xavier Pacaud" userId="8ddec6b0-5a88-42f4-840a-495a70fa95c0" providerId="ADAL" clId="{A86A8BDF-C288-4694-BDB6-01FE4926B23C}" dt="2022-02-14T09:19:03.322" v="5201" actId="1076"/>
          <ac:grpSpMkLst>
            <pc:docMk/>
            <pc:sldMk cId="205299333" sldId="288"/>
            <ac:grpSpMk id="2" creationId="{BB24F78B-F6F9-46F0-9C60-F4B8B6E28C72}"/>
          </ac:grpSpMkLst>
        </pc:grpChg>
        <pc:graphicFrameChg chg="del">
          <ac:chgData name="Xavier Pacaud" userId="8ddec6b0-5a88-42f4-840a-495a70fa95c0" providerId="ADAL" clId="{A86A8BDF-C288-4694-BDB6-01FE4926B23C}" dt="2022-02-04T14:47:45.088" v="1810" actId="478"/>
          <ac:graphicFrameMkLst>
            <pc:docMk/>
            <pc:sldMk cId="205299333" sldId="288"/>
            <ac:graphicFrameMk id="2" creationId="{A93CCBE9-7EBA-45B9-8D50-45D48889D049}"/>
          </ac:graphicFrameMkLst>
        </pc:graphicFrameChg>
        <pc:picChg chg="add mod">
          <ac:chgData name="Xavier Pacaud" userId="8ddec6b0-5a88-42f4-840a-495a70fa95c0" providerId="ADAL" clId="{A86A8BDF-C288-4694-BDB6-01FE4926B23C}" dt="2022-02-14T09:19:03.322" v="5201" actId="1076"/>
          <ac:picMkLst>
            <pc:docMk/>
            <pc:sldMk cId="205299333" sldId="288"/>
            <ac:picMk id="3" creationId="{C6308A8C-BFD3-41C0-B0E8-A3C245E6EF2A}"/>
          </ac:picMkLst>
        </pc:picChg>
        <pc:picChg chg="del">
          <ac:chgData name="Xavier Pacaud" userId="8ddec6b0-5a88-42f4-840a-495a70fa95c0" providerId="ADAL" clId="{A86A8BDF-C288-4694-BDB6-01FE4926B23C}" dt="2022-02-09T15:52:33.498" v="4847" actId="478"/>
          <ac:picMkLst>
            <pc:docMk/>
            <pc:sldMk cId="205299333" sldId="288"/>
            <ac:picMk id="8" creationId="{06942198-4AFB-4552-8DD2-FE48983B46AF}"/>
          </ac:picMkLst>
        </pc:picChg>
        <pc:picChg chg="add mod modCrop">
          <ac:chgData name="Xavier Pacaud" userId="8ddec6b0-5a88-42f4-840a-495a70fa95c0" providerId="ADAL" clId="{A86A8BDF-C288-4694-BDB6-01FE4926B23C}" dt="2022-02-14T09:19:03.322" v="5201" actId="1076"/>
          <ac:picMkLst>
            <pc:docMk/>
            <pc:sldMk cId="205299333" sldId="288"/>
            <ac:picMk id="34" creationId="{5D11D60E-03C3-4A32-8433-965A37E621B1}"/>
          </ac:picMkLst>
        </pc:picChg>
        <pc:picChg chg="add del mod">
          <ac:chgData name="Xavier Pacaud" userId="8ddec6b0-5a88-42f4-840a-495a70fa95c0" providerId="ADAL" clId="{A86A8BDF-C288-4694-BDB6-01FE4926B23C}" dt="2022-02-14T09:19:03.322" v="5201" actId="1076"/>
          <ac:picMkLst>
            <pc:docMk/>
            <pc:sldMk cId="205299333" sldId="288"/>
            <ac:picMk id="37" creationId="{CC86E8A2-4972-4FBA-8C09-B71F7C239AD1}"/>
          </ac:picMkLst>
        </pc:picChg>
        <pc:picChg chg="add mod">
          <ac:chgData name="Xavier Pacaud" userId="8ddec6b0-5a88-42f4-840a-495a70fa95c0" providerId="ADAL" clId="{A86A8BDF-C288-4694-BDB6-01FE4926B23C}" dt="2022-02-14T09:19:03.322" v="5201" actId="1076"/>
          <ac:picMkLst>
            <pc:docMk/>
            <pc:sldMk cId="205299333" sldId="288"/>
            <ac:picMk id="38" creationId="{2DEBF24F-D76A-4AFC-A068-B4A4AD1FD8BE}"/>
          </ac:picMkLst>
        </pc:picChg>
        <pc:picChg chg="add mod">
          <ac:chgData name="Xavier Pacaud" userId="8ddec6b0-5a88-42f4-840a-495a70fa95c0" providerId="ADAL" clId="{A86A8BDF-C288-4694-BDB6-01FE4926B23C}" dt="2022-02-14T09:19:03.322" v="5201" actId="1076"/>
          <ac:picMkLst>
            <pc:docMk/>
            <pc:sldMk cId="205299333" sldId="288"/>
            <ac:picMk id="39" creationId="{09400836-A6BB-4258-A163-AC0A15138FF5}"/>
          </ac:picMkLst>
        </pc:picChg>
        <pc:picChg chg="add mod ord">
          <ac:chgData name="Xavier Pacaud" userId="8ddec6b0-5a88-42f4-840a-495a70fa95c0" providerId="ADAL" clId="{A86A8BDF-C288-4694-BDB6-01FE4926B23C}" dt="2022-02-14T09:19:03.322" v="5201" actId="1076"/>
          <ac:picMkLst>
            <pc:docMk/>
            <pc:sldMk cId="205299333" sldId="288"/>
            <ac:picMk id="40" creationId="{B9F66240-2709-4D8C-A0CC-CE050D0051B4}"/>
          </ac:picMkLst>
        </pc:picChg>
        <pc:picChg chg="add del mod">
          <ac:chgData name="Xavier Pacaud" userId="8ddec6b0-5a88-42f4-840a-495a70fa95c0" providerId="ADAL" clId="{A86A8BDF-C288-4694-BDB6-01FE4926B23C}" dt="2022-02-09T13:44:14.717" v="4220" actId="478"/>
          <ac:picMkLst>
            <pc:docMk/>
            <pc:sldMk cId="205299333" sldId="288"/>
            <ac:picMk id="5122" creationId="{9FE7FD7F-8A00-41FF-8132-56AE93DA95B8}"/>
          </ac:picMkLst>
        </pc:picChg>
        <pc:picChg chg="add mod">
          <ac:chgData name="Xavier Pacaud" userId="8ddec6b0-5a88-42f4-840a-495a70fa95c0" providerId="ADAL" clId="{A86A8BDF-C288-4694-BDB6-01FE4926B23C}" dt="2022-02-14T09:19:03.322" v="5201" actId="1076"/>
          <ac:picMkLst>
            <pc:docMk/>
            <pc:sldMk cId="205299333" sldId="288"/>
            <ac:picMk id="5124" creationId="{50CF81A2-E1C3-4E6A-9FD6-B4E75553753C}"/>
          </ac:picMkLst>
        </pc:picChg>
        <pc:inkChg chg="add del">
          <ac:chgData name="Xavier Pacaud" userId="8ddec6b0-5a88-42f4-840a-495a70fa95c0" providerId="ADAL" clId="{A86A8BDF-C288-4694-BDB6-01FE4926B23C}" dt="2022-02-09T14:00:53.921" v="4391" actId="478"/>
          <ac:inkMkLst>
            <pc:docMk/>
            <pc:sldMk cId="205299333" sldId="288"/>
            <ac:inkMk id="25" creationId="{666F26AE-C911-45F9-9F80-1FF14DFECD4D}"/>
          </ac:inkMkLst>
        </pc:inkChg>
        <pc:inkChg chg="add del">
          <ac:chgData name="Xavier Pacaud" userId="8ddec6b0-5a88-42f4-840a-495a70fa95c0" providerId="ADAL" clId="{A86A8BDF-C288-4694-BDB6-01FE4926B23C}" dt="2022-02-09T14:00:48.913" v="4388" actId="478"/>
          <ac:inkMkLst>
            <pc:docMk/>
            <pc:sldMk cId="205299333" sldId="288"/>
            <ac:inkMk id="26" creationId="{30DC466C-9FF4-48E8-B74D-22CF9D63723A}"/>
          </ac:inkMkLst>
        </pc:inkChg>
        <pc:inkChg chg="add del mod">
          <ac:chgData name="Xavier Pacaud" userId="8ddec6b0-5a88-42f4-840a-495a70fa95c0" providerId="ADAL" clId="{A86A8BDF-C288-4694-BDB6-01FE4926B23C}" dt="2022-02-09T14:00:47.730" v="4387" actId="478"/>
          <ac:inkMkLst>
            <pc:docMk/>
            <pc:sldMk cId="205299333" sldId="288"/>
            <ac:inkMk id="27" creationId="{137DF715-3DAC-4CC1-BCE2-E05EC5C56E6D}"/>
          </ac:inkMkLst>
        </pc:inkChg>
        <pc:cxnChg chg="add del mod">
          <ac:chgData name="Xavier Pacaud" userId="8ddec6b0-5a88-42f4-840a-495a70fa95c0" providerId="ADAL" clId="{A86A8BDF-C288-4694-BDB6-01FE4926B23C}" dt="2022-02-09T13:46:52.412" v="4269" actId="478"/>
          <ac:cxnSpMkLst>
            <pc:docMk/>
            <pc:sldMk cId="205299333" sldId="288"/>
            <ac:cxnSpMk id="17" creationId="{4414E55A-C676-417D-9B3F-5F123B598EB2}"/>
          </ac:cxnSpMkLst>
        </pc:cxnChg>
        <pc:cxnChg chg="add del mod">
          <ac:chgData name="Xavier Pacaud" userId="8ddec6b0-5a88-42f4-840a-495a70fa95c0" providerId="ADAL" clId="{A86A8BDF-C288-4694-BDB6-01FE4926B23C}" dt="2022-02-09T13:46:51.675" v="4268" actId="478"/>
          <ac:cxnSpMkLst>
            <pc:docMk/>
            <pc:sldMk cId="205299333" sldId="288"/>
            <ac:cxnSpMk id="19" creationId="{48ADC7AC-CB7C-4BFD-A1D1-A5A6B945F8B6}"/>
          </ac:cxnSpMkLst>
        </pc:cxnChg>
        <pc:cxnChg chg="add del mod">
          <ac:chgData name="Xavier Pacaud" userId="8ddec6b0-5a88-42f4-840a-495a70fa95c0" providerId="ADAL" clId="{A86A8BDF-C288-4694-BDB6-01FE4926B23C}" dt="2022-02-09T13:55:48.756" v="4299"/>
          <ac:cxnSpMkLst>
            <pc:docMk/>
            <pc:sldMk cId="205299333" sldId="288"/>
            <ac:cxnSpMk id="31" creationId="{495DD0B5-D03A-4922-9B63-EC8904CE8FC2}"/>
          </ac:cxnSpMkLst>
        </pc:cxnChg>
        <pc:cxnChg chg="add del mod">
          <ac:chgData name="Xavier Pacaud" userId="8ddec6b0-5a88-42f4-840a-495a70fa95c0" providerId="ADAL" clId="{A86A8BDF-C288-4694-BDB6-01FE4926B23C}" dt="2022-02-09T13:55:51.924" v="4301"/>
          <ac:cxnSpMkLst>
            <pc:docMk/>
            <pc:sldMk cId="205299333" sldId="288"/>
            <ac:cxnSpMk id="32" creationId="{D8C4EB8F-2FEF-4FE7-9F11-7C2FD46E2BF1}"/>
          </ac:cxnSpMkLst>
        </pc:cxnChg>
        <pc:cxnChg chg="add mod">
          <ac:chgData name="Xavier Pacaud" userId="8ddec6b0-5a88-42f4-840a-495a70fa95c0" providerId="ADAL" clId="{A86A8BDF-C288-4694-BDB6-01FE4926B23C}" dt="2022-02-14T09:19:03.322" v="5201" actId="1076"/>
          <ac:cxnSpMkLst>
            <pc:docMk/>
            <pc:sldMk cId="205299333" sldId="288"/>
            <ac:cxnSpMk id="36" creationId="{1CA8FD74-C6C3-4E9A-A50D-58C5F7E9B5F3}"/>
          </ac:cxnSpMkLst>
        </pc:cxnChg>
        <pc:cxnChg chg="add mod">
          <ac:chgData name="Xavier Pacaud" userId="8ddec6b0-5a88-42f4-840a-495a70fa95c0" providerId="ADAL" clId="{A86A8BDF-C288-4694-BDB6-01FE4926B23C}" dt="2022-02-14T09:19:03.322" v="5201" actId="1076"/>
          <ac:cxnSpMkLst>
            <pc:docMk/>
            <pc:sldMk cId="205299333" sldId="288"/>
            <ac:cxnSpMk id="43" creationId="{C4D11F86-E320-4269-8617-F68059119C67}"/>
          </ac:cxnSpMkLst>
        </pc:cxnChg>
      </pc:sldChg>
      <pc:sldChg chg="addSp delSp modSp add mod">
        <pc:chgData name="Xavier Pacaud" userId="8ddec6b0-5a88-42f4-840a-495a70fa95c0" providerId="ADAL" clId="{A86A8BDF-C288-4694-BDB6-01FE4926B23C}" dt="2022-02-09T15:51:16.316" v="4810" actId="478"/>
        <pc:sldMkLst>
          <pc:docMk/>
          <pc:sldMk cId="3311163051" sldId="289"/>
        </pc:sldMkLst>
        <pc:spChg chg="mod">
          <ac:chgData name="Xavier Pacaud" userId="8ddec6b0-5a88-42f4-840a-495a70fa95c0" providerId="ADAL" clId="{A86A8BDF-C288-4694-BDB6-01FE4926B23C}" dt="2022-02-08T07:50:28.416" v="2089" actId="20577"/>
          <ac:spMkLst>
            <pc:docMk/>
            <pc:sldMk cId="3311163051" sldId="289"/>
            <ac:spMk id="6" creationId="{413CE408-1E83-4D88-8F22-48A5D0715573}"/>
          </ac:spMkLst>
        </pc:spChg>
        <pc:spChg chg="del mod topLvl">
          <ac:chgData name="Xavier Pacaud" userId="8ddec6b0-5a88-42f4-840a-495a70fa95c0" providerId="ADAL" clId="{A86A8BDF-C288-4694-BDB6-01FE4926B23C}" dt="2022-02-08T07:49:05.201" v="2015" actId="478"/>
          <ac:spMkLst>
            <pc:docMk/>
            <pc:sldMk cId="3311163051" sldId="289"/>
            <ac:spMk id="9" creationId="{B054F5B4-5B69-41F6-8336-561D239DFB43}"/>
          </ac:spMkLst>
        </pc:spChg>
        <pc:spChg chg="add del mod topLvl">
          <ac:chgData name="Xavier Pacaud" userId="8ddec6b0-5a88-42f4-840a-495a70fa95c0" providerId="ADAL" clId="{A86A8BDF-C288-4694-BDB6-01FE4926B23C}" dt="2022-02-08T07:49:11.440" v="2018" actId="478"/>
          <ac:spMkLst>
            <pc:docMk/>
            <pc:sldMk cId="3311163051" sldId="289"/>
            <ac:spMk id="11" creationId="{1DEBD556-C54C-4AF4-AD14-628FAAF4AE37}"/>
          </ac:spMkLst>
        </pc:spChg>
        <pc:grpChg chg="del mod">
          <ac:chgData name="Xavier Pacaud" userId="8ddec6b0-5a88-42f4-840a-495a70fa95c0" providerId="ADAL" clId="{A86A8BDF-C288-4694-BDB6-01FE4926B23C}" dt="2022-02-08T07:48:47.864" v="2013" actId="165"/>
          <ac:grpSpMkLst>
            <pc:docMk/>
            <pc:sldMk cId="3311163051" sldId="289"/>
            <ac:grpSpMk id="12" creationId="{8EAD81E0-443D-472C-A7AD-B4B05E35EC2E}"/>
          </ac:grpSpMkLst>
        </pc:grpChg>
        <pc:picChg chg="add del mod topLvl modCrop">
          <ac:chgData name="Xavier Pacaud" userId="8ddec6b0-5a88-42f4-840a-495a70fa95c0" providerId="ADAL" clId="{A86A8BDF-C288-4694-BDB6-01FE4926B23C}" dt="2022-02-09T11:06:37.601" v="3610" actId="1582"/>
          <ac:picMkLst>
            <pc:docMk/>
            <pc:sldMk cId="3311163051" sldId="289"/>
            <ac:picMk id="3" creationId="{9047F497-0FB8-4110-9AAF-AD7E07F82E63}"/>
          </ac:picMkLst>
        </pc:picChg>
        <pc:picChg chg="del">
          <ac:chgData name="Xavier Pacaud" userId="8ddec6b0-5a88-42f4-840a-495a70fa95c0" providerId="ADAL" clId="{A86A8BDF-C288-4694-BDB6-01FE4926B23C}" dt="2022-02-09T15:51:16.316" v="4810" actId="478"/>
          <ac:picMkLst>
            <pc:docMk/>
            <pc:sldMk cId="3311163051" sldId="289"/>
            <ac:picMk id="8" creationId="{06942198-4AFB-4552-8DD2-FE48983B46AF}"/>
          </ac:picMkLst>
        </pc:picChg>
        <pc:picChg chg="add mod modCrop">
          <ac:chgData name="Xavier Pacaud" userId="8ddec6b0-5a88-42f4-840a-495a70fa95c0" providerId="ADAL" clId="{A86A8BDF-C288-4694-BDB6-01FE4926B23C}" dt="2022-02-09T11:06:37.601" v="3610" actId="1582"/>
          <ac:picMkLst>
            <pc:docMk/>
            <pc:sldMk cId="3311163051" sldId="289"/>
            <ac:picMk id="10" creationId="{EA9FFA8E-3E07-43F8-A3EE-27E7282065E2}"/>
          </ac:picMkLst>
        </pc:picChg>
      </pc:sldChg>
      <pc:sldChg chg="addSp delSp modSp new del mod modClrScheme chgLayout">
        <pc:chgData name="Xavier Pacaud" userId="8ddec6b0-5a88-42f4-840a-495a70fa95c0" providerId="ADAL" clId="{A86A8BDF-C288-4694-BDB6-01FE4926B23C}" dt="2022-02-08T07:40:34.387" v="1942" actId="47"/>
        <pc:sldMkLst>
          <pc:docMk/>
          <pc:sldMk cId="3545471433" sldId="289"/>
        </pc:sldMkLst>
        <pc:spChg chg="add del mod">
          <ac:chgData name="Xavier Pacaud" userId="8ddec6b0-5a88-42f4-840a-495a70fa95c0" providerId="ADAL" clId="{A86A8BDF-C288-4694-BDB6-01FE4926B23C}" dt="2022-02-08T06:50:25.769" v="1882" actId="700"/>
          <ac:spMkLst>
            <pc:docMk/>
            <pc:sldMk cId="3545471433" sldId="289"/>
            <ac:spMk id="2" creationId="{B0D82A2E-E35A-4A5E-8B6E-8E16879E87D6}"/>
          </ac:spMkLst>
        </pc:spChg>
      </pc:sldChg>
      <pc:sldChg chg="addSp delSp modSp add mod">
        <pc:chgData name="Xavier Pacaud" userId="8ddec6b0-5a88-42f4-840a-495a70fa95c0" providerId="ADAL" clId="{A86A8BDF-C288-4694-BDB6-01FE4926B23C}" dt="2022-02-09T15:51:47.148" v="4822" actId="478"/>
        <pc:sldMkLst>
          <pc:docMk/>
          <pc:sldMk cId="1306336025" sldId="290"/>
        </pc:sldMkLst>
        <pc:spChg chg="mod">
          <ac:chgData name="Xavier Pacaud" userId="8ddec6b0-5a88-42f4-840a-495a70fa95c0" providerId="ADAL" clId="{A86A8BDF-C288-4694-BDB6-01FE4926B23C}" dt="2022-02-08T08:14:59.564" v="2277" actId="20577"/>
          <ac:spMkLst>
            <pc:docMk/>
            <pc:sldMk cId="1306336025" sldId="290"/>
            <ac:spMk id="6" creationId="{413CE408-1E83-4D88-8F22-48A5D0715573}"/>
          </ac:spMkLst>
        </pc:spChg>
        <pc:spChg chg="add mod">
          <ac:chgData name="Xavier Pacaud" userId="8ddec6b0-5a88-42f4-840a-495a70fa95c0" providerId="ADAL" clId="{A86A8BDF-C288-4694-BDB6-01FE4926B23C}" dt="2022-02-08T08:16:20.799" v="2336" actId="20577"/>
          <ac:spMkLst>
            <pc:docMk/>
            <pc:sldMk cId="1306336025" sldId="290"/>
            <ac:spMk id="10" creationId="{B0D10024-1D8D-4FBE-8E58-75AEA670CC88}"/>
          </ac:spMkLst>
        </pc:spChg>
        <pc:picChg chg="add mod">
          <ac:chgData name="Xavier Pacaud" userId="8ddec6b0-5a88-42f4-840a-495a70fa95c0" providerId="ADAL" clId="{A86A8BDF-C288-4694-BDB6-01FE4926B23C}" dt="2022-02-09T11:02:30.080" v="3567" actId="1582"/>
          <ac:picMkLst>
            <pc:docMk/>
            <pc:sldMk cId="1306336025" sldId="290"/>
            <ac:picMk id="3" creationId="{C9B42C89-45D3-496A-96A4-7218683685D6}"/>
          </ac:picMkLst>
        </pc:picChg>
        <pc:picChg chg="del">
          <ac:chgData name="Xavier Pacaud" userId="8ddec6b0-5a88-42f4-840a-495a70fa95c0" providerId="ADAL" clId="{A86A8BDF-C288-4694-BDB6-01FE4926B23C}" dt="2022-02-09T15:51:47.148" v="4822" actId="478"/>
          <ac:picMkLst>
            <pc:docMk/>
            <pc:sldMk cId="1306336025" sldId="290"/>
            <ac:picMk id="8" creationId="{06942198-4AFB-4552-8DD2-FE48983B46AF}"/>
          </ac:picMkLst>
        </pc:picChg>
        <pc:picChg chg="del">
          <ac:chgData name="Xavier Pacaud" userId="8ddec6b0-5a88-42f4-840a-495a70fa95c0" providerId="ADAL" clId="{A86A8BDF-C288-4694-BDB6-01FE4926B23C}" dt="2022-02-08T08:09:44.752" v="2272" actId="478"/>
          <ac:picMkLst>
            <pc:docMk/>
            <pc:sldMk cId="1306336025" sldId="290"/>
            <ac:picMk id="9" creationId="{137F0357-D671-4233-8B6A-6E1429FDDB98}"/>
          </ac:picMkLst>
        </pc:picChg>
      </pc:sldChg>
      <pc:sldChg chg="delSp add del mod">
        <pc:chgData name="Xavier Pacaud" userId="8ddec6b0-5a88-42f4-840a-495a70fa95c0" providerId="ADAL" clId="{A86A8BDF-C288-4694-BDB6-01FE4926B23C}" dt="2022-02-08T08:14:51.141" v="2276" actId="47"/>
        <pc:sldMkLst>
          <pc:docMk/>
          <pc:sldMk cId="1395044069" sldId="291"/>
        </pc:sldMkLst>
        <pc:picChg chg="del">
          <ac:chgData name="Xavier Pacaud" userId="8ddec6b0-5a88-42f4-840a-495a70fa95c0" providerId="ADAL" clId="{A86A8BDF-C288-4694-BDB6-01FE4926B23C}" dt="2022-02-08T08:14:40.641" v="2275" actId="478"/>
          <ac:picMkLst>
            <pc:docMk/>
            <pc:sldMk cId="1395044069" sldId="291"/>
            <ac:picMk id="9" creationId="{A204536C-89A4-4CE4-82AD-E7F53F8C13D1}"/>
          </ac:picMkLst>
        </pc:picChg>
      </pc:sldChg>
      <pc:sldChg chg="addSp delSp modSp add mod">
        <pc:chgData name="Xavier Pacaud" userId="8ddec6b0-5a88-42f4-840a-495a70fa95c0" providerId="ADAL" clId="{A86A8BDF-C288-4694-BDB6-01FE4926B23C}" dt="2022-02-09T15:51:54.412" v="4826" actId="478"/>
        <pc:sldMkLst>
          <pc:docMk/>
          <pc:sldMk cId="3226757349" sldId="291"/>
        </pc:sldMkLst>
        <pc:spChg chg="mod">
          <ac:chgData name="Xavier Pacaud" userId="8ddec6b0-5a88-42f4-840a-495a70fa95c0" providerId="ADAL" clId="{A86A8BDF-C288-4694-BDB6-01FE4926B23C}" dt="2022-02-08T10:26:03.653" v="2643" actId="20577"/>
          <ac:spMkLst>
            <pc:docMk/>
            <pc:sldMk cId="3226757349" sldId="291"/>
            <ac:spMk id="6" creationId="{413CE408-1E83-4D88-8F22-48A5D0715573}"/>
          </ac:spMkLst>
        </pc:spChg>
        <pc:picChg chg="del">
          <ac:chgData name="Xavier Pacaud" userId="8ddec6b0-5a88-42f4-840a-495a70fa95c0" providerId="ADAL" clId="{A86A8BDF-C288-4694-BDB6-01FE4926B23C}" dt="2022-02-09T15:51:54.412" v="4826" actId="478"/>
          <ac:picMkLst>
            <pc:docMk/>
            <pc:sldMk cId="3226757349" sldId="291"/>
            <ac:picMk id="8" creationId="{06942198-4AFB-4552-8DD2-FE48983B46AF}"/>
          </ac:picMkLst>
        </pc:picChg>
        <pc:picChg chg="add mod">
          <ac:chgData name="Xavier Pacaud" userId="8ddec6b0-5a88-42f4-840a-495a70fa95c0" providerId="ADAL" clId="{A86A8BDF-C288-4694-BDB6-01FE4926B23C}" dt="2022-02-09T11:02:54.195" v="3574" actId="1582"/>
          <ac:picMkLst>
            <pc:docMk/>
            <pc:sldMk cId="3226757349" sldId="291"/>
            <ac:picMk id="2050" creationId="{4077B84C-F918-4C16-B984-2D9CE280A981}"/>
          </ac:picMkLst>
        </pc:picChg>
      </pc:sldChg>
      <pc:sldChg chg="addSp delSp modSp add mod">
        <pc:chgData name="Xavier Pacaud" userId="8ddec6b0-5a88-42f4-840a-495a70fa95c0" providerId="ADAL" clId="{A86A8BDF-C288-4694-BDB6-01FE4926B23C}" dt="2022-02-09T15:52:07.299" v="4831" actId="478"/>
        <pc:sldMkLst>
          <pc:docMk/>
          <pc:sldMk cId="417329446" sldId="292"/>
        </pc:sldMkLst>
        <pc:spChg chg="mod">
          <ac:chgData name="Xavier Pacaud" userId="8ddec6b0-5a88-42f4-840a-495a70fa95c0" providerId="ADAL" clId="{A86A8BDF-C288-4694-BDB6-01FE4926B23C}" dt="2022-02-08T15:32:12.957" v="3199" actId="20577"/>
          <ac:spMkLst>
            <pc:docMk/>
            <pc:sldMk cId="417329446" sldId="292"/>
            <ac:spMk id="6" creationId="{413CE408-1E83-4D88-8F22-48A5D0715573}"/>
          </ac:spMkLst>
        </pc:spChg>
        <pc:picChg chg="add mod">
          <ac:chgData name="Xavier Pacaud" userId="8ddec6b0-5a88-42f4-840a-495a70fa95c0" providerId="ADAL" clId="{A86A8BDF-C288-4694-BDB6-01FE4926B23C}" dt="2022-02-09T10:59:38.319" v="3527" actId="1076"/>
          <ac:picMkLst>
            <pc:docMk/>
            <pc:sldMk cId="417329446" sldId="292"/>
            <ac:picMk id="3" creationId="{EEB32D96-D828-4106-B473-676B2C2929F3}"/>
          </ac:picMkLst>
        </pc:picChg>
        <pc:picChg chg="del">
          <ac:chgData name="Xavier Pacaud" userId="8ddec6b0-5a88-42f4-840a-495a70fa95c0" providerId="ADAL" clId="{A86A8BDF-C288-4694-BDB6-01FE4926B23C}" dt="2022-02-09T15:52:07.299" v="4831" actId="478"/>
          <ac:picMkLst>
            <pc:docMk/>
            <pc:sldMk cId="417329446" sldId="292"/>
            <ac:picMk id="8" creationId="{06942198-4AFB-4552-8DD2-FE48983B46AF}"/>
          </ac:picMkLst>
        </pc:picChg>
      </pc:sldChg>
      <pc:sldChg chg="addSp delSp modSp add mod modAnim">
        <pc:chgData name="Xavier Pacaud" userId="8ddec6b0-5a88-42f4-840a-495a70fa95c0" providerId="ADAL" clId="{A86A8BDF-C288-4694-BDB6-01FE4926B23C}" dt="2022-02-09T15:51:36.931" v="4819" actId="478"/>
        <pc:sldMkLst>
          <pc:docMk/>
          <pc:sldMk cId="1465834693" sldId="293"/>
        </pc:sldMkLst>
        <pc:picChg chg="add mod">
          <ac:chgData name="Xavier Pacaud" userId="8ddec6b0-5a88-42f4-840a-495a70fa95c0" providerId="ADAL" clId="{A86A8BDF-C288-4694-BDB6-01FE4926B23C}" dt="2022-02-09T11:02:06.083" v="3560" actId="1582"/>
          <ac:picMkLst>
            <pc:docMk/>
            <pc:sldMk cId="1465834693" sldId="293"/>
            <ac:picMk id="2" creationId="{FE2842EC-5844-4B6C-97DB-27B2860D893B}"/>
          </ac:picMkLst>
        </pc:picChg>
        <pc:picChg chg="del">
          <ac:chgData name="Xavier Pacaud" userId="8ddec6b0-5a88-42f4-840a-495a70fa95c0" providerId="ADAL" clId="{A86A8BDF-C288-4694-BDB6-01FE4926B23C}" dt="2022-02-08T09:12:39.238" v="2340" actId="478"/>
          <ac:picMkLst>
            <pc:docMk/>
            <pc:sldMk cId="1465834693" sldId="293"/>
            <ac:picMk id="3" creationId="{C9B42C89-45D3-496A-96A4-7218683685D6}"/>
          </ac:picMkLst>
        </pc:picChg>
        <pc:picChg chg="del">
          <ac:chgData name="Xavier Pacaud" userId="8ddec6b0-5a88-42f4-840a-495a70fa95c0" providerId="ADAL" clId="{A86A8BDF-C288-4694-BDB6-01FE4926B23C}" dt="2022-02-09T15:51:36.931" v="4819" actId="478"/>
          <ac:picMkLst>
            <pc:docMk/>
            <pc:sldMk cId="1465834693" sldId="293"/>
            <ac:picMk id="8" creationId="{06942198-4AFB-4552-8DD2-FE48983B46AF}"/>
          </ac:picMkLst>
        </pc:picChg>
      </pc:sldChg>
      <pc:sldChg chg="addSp delSp modSp add mod">
        <pc:chgData name="Xavier Pacaud" userId="8ddec6b0-5a88-42f4-840a-495a70fa95c0" providerId="ADAL" clId="{A86A8BDF-C288-4694-BDB6-01FE4926B23C}" dt="2022-02-09T15:51:34.907" v="4818" actId="478"/>
        <pc:sldMkLst>
          <pc:docMk/>
          <pc:sldMk cId="3512046892" sldId="294"/>
        </pc:sldMkLst>
        <pc:spChg chg="add mod topLvl">
          <ac:chgData name="Xavier Pacaud" userId="8ddec6b0-5a88-42f4-840a-495a70fa95c0" providerId="ADAL" clId="{A86A8BDF-C288-4694-BDB6-01FE4926B23C}" dt="2022-02-09T11:01:59.088" v="3558" actId="164"/>
          <ac:spMkLst>
            <pc:docMk/>
            <pc:sldMk cId="3512046892" sldId="294"/>
            <ac:spMk id="4" creationId="{C4078995-C508-4F25-AAA2-62A29918520F}"/>
          </ac:spMkLst>
        </pc:spChg>
        <pc:spChg chg="mod">
          <ac:chgData name="Xavier Pacaud" userId="8ddec6b0-5a88-42f4-840a-495a70fa95c0" providerId="ADAL" clId="{A86A8BDF-C288-4694-BDB6-01FE4926B23C}" dt="2022-02-08T09:21:14.950" v="2548" actId="20577"/>
          <ac:spMkLst>
            <pc:docMk/>
            <pc:sldMk cId="3512046892" sldId="294"/>
            <ac:spMk id="6" creationId="{413CE408-1E83-4D88-8F22-48A5D0715573}"/>
          </ac:spMkLst>
        </pc:spChg>
        <pc:spChg chg="add mod topLvl">
          <ac:chgData name="Xavier Pacaud" userId="8ddec6b0-5a88-42f4-840a-495a70fa95c0" providerId="ADAL" clId="{A86A8BDF-C288-4694-BDB6-01FE4926B23C}" dt="2022-02-09T11:01:59.088" v="3558" actId="164"/>
          <ac:spMkLst>
            <pc:docMk/>
            <pc:sldMk cId="3512046892" sldId="294"/>
            <ac:spMk id="10" creationId="{8C5273D2-23C1-49C6-BFB1-A0487CE90AD9}"/>
          </ac:spMkLst>
        </pc:spChg>
        <pc:grpChg chg="add mod">
          <ac:chgData name="Xavier Pacaud" userId="8ddec6b0-5a88-42f4-840a-495a70fa95c0" providerId="ADAL" clId="{A86A8BDF-C288-4694-BDB6-01FE4926B23C}" dt="2022-02-09T11:01:59.088" v="3558" actId="164"/>
          <ac:grpSpMkLst>
            <pc:docMk/>
            <pc:sldMk cId="3512046892" sldId="294"/>
            <ac:grpSpMk id="2" creationId="{99092506-6668-4418-BDDC-4F1900537506}"/>
          </ac:grpSpMkLst>
        </pc:grpChg>
        <pc:grpChg chg="add del mod">
          <ac:chgData name="Xavier Pacaud" userId="8ddec6b0-5a88-42f4-840a-495a70fa95c0" providerId="ADAL" clId="{A86A8BDF-C288-4694-BDB6-01FE4926B23C}" dt="2022-02-09T11:01:39.091" v="3555" actId="165"/>
          <ac:grpSpMkLst>
            <pc:docMk/>
            <pc:sldMk cId="3512046892" sldId="294"/>
            <ac:grpSpMk id="11" creationId="{6CCA20D6-215F-4390-B16A-2187C956F793}"/>
          </ac:grpSpMkLst>
        </pc:grpChg>
        <pc:picChg chg="add mod topLvl">
          <ac:chgData name="Xavier Pacaud" userId="8ddec6b0-5a88-42f4-840a-495a70fa95c0" providerId="ADAL" clId="{A86A8BDF-C288-4694-BDB6-01FE4926B23C}" dt="2022-02-09T11:01:59.088" v="3558" actId="164"/>
          <ac:picMkLst>
            <pc:docMk/>
            <pc:sldMk cId="3512046892" sldId="294"/>
            <ac:picMk id="3" creationId="{904C7CA6-8E02-481D-BDF6-D01F6E67DADA}"/>
          </ac:picMkLst>
        </pc:picChg>
        <pc:picChg chg="del">
          <ac:chgData name="Xavier Pacaud" userId="8ddec6b0-5a88-42f4-840a-495a70fa95c0" providerId="ADAL" clId="{A86A8BDF-C288-4694-BDB6-01FE4926B23C}" dt="2022-02-09T15:51:34.907" v="4818" actId="478"/>
          <ac:picMkLst>
            <pc:docMk/>
            <pc:sldMk cId="3512046892" sldId="294"/>
            <ac:picMk id="8" creationId="{06942198-4AFB-4552-8DD2-FE48983B46AF}"/>
          </ac:picMkLst>
        </pc:picChg>
        <pc:picChg chg="del">
          <ac:chgData name="Xavier Pacaud" userId="8ddec6b0-5a88-42f4-840a-495a70fa95c0" providerId="ADAL" clId="{A86A8BDF-C288-4694-BDB6-01FE4926B23C}" dt="2022-02-08T09:17:57.021" v="2346" actId="478"/>
          <ac:picMkLst>
            <pc:docMk/>
            <pc:sldMk cId="3512046892" sldId="294"/>
            <ac:picMk id="9" creationId="{137F0357-D671-4233-8B6A-6E1429FDDB98}"/>
          </ac:picMkLst>
        </pc:picChg>
      </pc:sldChg>
      <pc:sldChg chg="addSp delSp modSp add mod">
        <pc:chgData name="Xavier Pacaud" userId="8ddec6b0-5a88-42f4-840a-495a70fa95c0" providerId="ADAL" clId="{A86A8BDF-C288-4694-BDB6-01FE4926B23C}" dt="2022-02-09T15:51:50.974" v="4824" actId="478"/>
        <pc:sldMkLst>
          <pc:docMk/>
          <pc:sldMk cId="721113542" sldId="295"/>
        </pc:sldMkLst>
        <pc:spChg chg="mod">
          <ac:chgData name="Xavier Pacaud" userId="8ddec6b0-5a88-42f4-840a-495a70fa95c0" providerId="ADAL" clId="{A86A8BDF-C288-4694-BDB6-01FE4926B23C}" dt="2022-02-09T10:20:09.858" v="3443" actId="20577"/>
          <ac:spMkLst>
            <pc:docMk/>
            <pc:sldMk cId="721113542" sldId="295"/>
            <ac:spMk id="6" creationId="{413CE408-1E83-4D88-8F22-48A5D0715573}"/>
          </ac:spMkLst>
        </pc:spChg>
        <pc:picChg chg="add mod">
          <ac:chgData name="Xavier Pacaud" userId="8ddec6b0-5a88-42f4-840a-495a70fa95c0" providerId="ADAL" clId="{A86A8BDF-C288-4694-BDB6-01FE4926B23C}" dt="2022-02-09T11:02:37.688" v="3569" actId="1582"/>
          <ac:picMkLst>
            <pc:docMk/>
            <pc:sldMk cId="721113542" sldId="295"/>
            <ac:picMk id="3" creationId="{4327DFAF-331B-4BEB-B5B2-4A5022CFAE35}"/>
          </ac:picMkLst>
        </pc:picChg>
        <pc:picChg chg="add mod">
          <ac:chgData name="Xavier Pacaud" userId="8ddec6b0-5a88-42f4-840a-495a70fa95c0" providerId="ADAL" clId="{A86A8BDF-C288-4694-BDB6-01FE4926B23C}" dt="2022-02-09T11:07:48.259" v="3619" actId="1076"/>
          <ac:picMkLst>
            <pc:docMk/>
            <pc:sldMk cId="721113542" sldId="295"/>
            <ac:picMk id="4" creationId="{D6C10B7B-90F7-413E-8C03-043A59A15E48}"/>
          </ac:picMkLst>
        </pc:picChg>
        <pc:picChg chg="del">
          <ac:chgData name="Xavier Pacaud" userId="8ddec6b0-5a88-42f4-840a-495a70fa95c0" providerId="ADAL" clId="{A86A8BDF-C288-4694-BDB6-01FE4926B23C}" dt="2022-02-09T15:51:50.974" v="4824" actId="478"/>
          <ac:picMkLst>
            <pc:docMk/>
            <pc:sldMk cId="721113542" sldId="295"/>
            <ac:picMk id="8" creationId="{06942198-4AFB-4552-8DD2-FE48983B46AF}"/>
          </ac:picMkLst>
        </pc:picChg>
        <pc:picChg chg="add del mod">
          <ac:chgData name="Xavier Pacaud" userId="8ddec6b0-5a88-42f4-840a-495a70fa95c0" providerId="ADAL" clId="{A86A8BDF-C288-4694-BDB6-01FE4926B23C}" dt="2022-02-09T10:20:06.741" v="3442" actId="478"/>
          <ac:picMkLst>
            <pc:docMk/>
            <pc:sldMk cId="721113542" sldId="295"/>
            <ac:picMk id="9" creationId="{C29E02A2-5048-4E62-B23F-9C5A606B654F}"/>
          </ac:picMkLst>
        </pc:picChg>
      </pc:sldChg>
      <pc:sldChg chg="addSp delSp modSp add mod">
        <pc:chgData name="Xavier Pacaud" userId="8ddec6b0-5a88-42f4-840a-495a70fa95c0" providerId="ADAL" clId="{A86A8BDF-C288-4694-BDB6-01FE4926B23C}" dt="2022-02-09T15:51:57.883" v="4828" actId="478"/>
        <pc:sldMkLst>
          <pc:docMk/>
          <pc:sldMk cId="1692112444" sldId="296"/>
        </pc:sldMkLst>
        <pc:spChg chg="mod">
          <ac:chgData name="Xavier Pacaud" userId="8ddec6b0-5a88-42f4-840a-495a70fa95c0" providerId="ADAL" clId="{A86A8BDF-C288-4694-BDB6-01FE4926B23C}" dt="2022-02-08T10:37:52.091" v="2735" actId="20577"/>
          <ac:spMkLst>
            <pc:docMk/>
            <pc:sldMk cId="1692112444" sldId="296"/>
            <ac:spMk id="6" creationId="{413CE408-1E83-4D88-8F22-48A5D0715573}"/>
          </ac:spMkLst>
        </pc:spChg>
        <pc:picChg chg="add mod">
          <ac:chgData name="Xavier Pacaud" userId="8ddec6b0-5a88-42f4-840a-495a70fa95c0" providerId="ADAL" clId="{A86A8BDF-C288-4694-BDB6-01FE4926B23C}" dt="2022-02-08T10:38:27.217" v="2738" actId="14100"/>
          <ac:picMkLst>
            <pc:docMk/>
            <pc:sldMk cId="1692112444" sldId="296"/>
            <ac:picMk id="3" creationId="{D13E6508-6A35-425C-B5EA-CC02910636AB}"/>
          </ac:picMkLst>
        </pc:picChg>
        <pc:picChg chg="del">
          <ac:chgData name="Xavier Pacaud" userId="8ddec6b0-5a88-42f4-840a-495a70fa95c0" providerId="ADAL" clId="{A86A8BDF-C288-4694-BDB6-01FE4926B23C}" dt="2022-02-09T15:51:57.883" v="4828" actId="478"/>
          <ac:picMkLst>
            <pc:docMk/>
            <pc:sldMk cId="1692112444" sldId="296"/>
            <ac:picMk id="8" creationId="{06942198-4AFB-4552-8DD2-FE48983B46AF}"/>
          </ac:picMkLst>
        </pc:picChg>
        <pc:picChg chg="add mod">
          <ac:chgData name="Xavier Pacaud" userId="8ddec6b0-5a88-42f4-840a-495a70fa95c0" providerId="ADAL" clId="{A86A8BDF-C288-4694-BDB6-01FE4926B23C}" dt="2022-02-08T10:38:24.185" v="2736" actId="1076"/>
          <ac:picMkLst>
            <pc:docMk/>
            <pc:sldMk cId="1692112444" sldId="296"/>
            <ac:picMk id="9" creationId="{E5A3B645-8FB2-461F-B482-F77E178A94C4}"/>
          </ac:picMkLst>
        </pc:picChg>
        <pc:picChg chg="del">
          <ac:chgData name="Xavier Pacaud" userId="8ddec6b0-5a88-42f4-840a-495a70fa95c0" providerId="ADAL" clId="{A86A8BDF-C288-4694-BDB6-01FE4926B23C}" dt="2022-02-08T10:34:30.035" v="2652" actId="478"/>
          <ac:picMkLst>
            <pc:docMk/>
            <pc:sldMk cId="1692112444" sldId="296"/>
            <ac:picMk id="2050" creationId="{4077B84C-F918-4C16-B984-2D9CE280A981}"/>
          </ac:picMkLst>
        </pc:picChg>
      </pc:sldChg>
      <pc:sldChg chg="addSp delSp modSp add mod">
        <pc:chgData name="Xavier Pacaud" userId="8ddec6b0-5a88-42f4-840a-495a70fa95c0" providerId="ADAL" clId="{A86A8BDF-C288-4694-BDB6-01FE4926B23C}" dt="2022-02-09T15:51:59.556" v="4829" actId="478"/>
        <pc:sldMkLst>
          <pc:docMk/>
          <pc:sldMk cId="3509060466" sldId="297"/>
        </pc:sldMkLst>
        <pc:spChg chg="mod">
          <ac:chgData name="Xavier Pacaud" userId="8ddec6b0-5a88-42f4-840a-495a70fa95c0" providerId="ADAL" clId="{A86A8BDF-C288-4694-BDB6-01FE4926B23C}" dt="2022-02-09T10:20:37.670" v="3454" actId="6549"/>
          <ac:spMkLst>
            <pc:docMk/>
            <pc:sldMk cId="3509060466" sldId="297"/>
            <ac:spMk id="6" creationId="{413CE408-1E83-4D88-8F22-48A5D0715573}"/>
          </ac:spMkLst>
        </pc:spChg>
        <pc:picChg chg="add mod">
          <ac:chgData name="Xavier Pacaud" userId="8ddec6b0-5a88-42f4-840a-495a70fa95c0" providerId="ADAL" clId="{A86A8BDF-C288-4694-BDB6-01FE4926B23C}" dt="2022-02-09T11:03:03.813" v="3576" actId="1582"/>
          <ac:picMkLst>
            <pc:docMk/>
            <pc:sldMk cId="3509060466" sldId="297"/>
            <ac:picMk id="3" creationId="{2361C50E-421D-4BDC-9DB3-26959BA70E19}"/>
          </ac:picMkLst>
        </pc:picChg>
        <pc:picChg chg="del">
          <ac:chgData name="Xavier Pacaud" userId="8ddec6b0-5a88-42f4-840a-495a70fa95c0" providerId="ADAL" clId="{A86A8BDF-C288-4694-BDB6-01FE4926B23C}" dt="2022-02-08T10:40:56.346" v="2740" actId="478"/>
          <ac:picMkLst>
            <pc:docMk/>
            <pc:sldMk cId="3509060466" sldId="297"/>
            <ac:picMk id="3" creationId="{D13E6508-6A35-425C-B5EA-CC02910636AB}"/>
          </ac:picMkLst>
        </pc:picChg>
        <pc:picChg chg="add del mod">
          <ac:chgData name="Xavier Pacaud" userId="8ddec6b0-5a88-42f4-840a-495a70fa95c0" providerId="ADAL" clId="{A86A8BDF-C288-4694-BDB6-01FE4926B23C}" dt="2022-02-09T10:20:35.694" v="3452" actId="478"/>
          <ac:picMkLst>
            <pc:docMk/>
            <pc:sldMk cId="3509060466" sldId="297"/>
            <ac:picMk id="4" creationId="{5D2F78EC-B348-40D6-82AD-05294B20750C}"/>
          </ac:picMkLst>
        </pc:picChg>
        <pc:picChg chg="del">
          <ac:chgData name="Xavier Pacaud" userId="8ddec6b0-5a88-42f4-840a-495a70fa95c0" providerId="ADAL" clId="{A86A8BDF-C288-4694-BDB6-01FE4926B23C}" dt="2022-02-09T15:51:59.556" v="4829" actId="478"/>
          <ac:picMkLst>
            <pc:docMk/>
            <pc:sldMk cId="3509060466" sldId="297"/>
            <ac:picMk id="8" creationId="{06942198-4AFB-4552-8DD2-FE48983B46AF}"/>
          </ac:picMkLst>
        </pc:picChg>
        <pc:picChg chg="del">
          <ac:chgData name="Xavier Pacaud" userId="8ddec6b0-5a88-42f4-840a-495a70fa95c0" providerId="ADAL" clId="{A86A8BDF-C288-4694-BDB6-01FE4926B23C}" dt="2022-02-08T10:40:57.066" v="2741" actId="478"/>
          <ac:picMkLst>
            <pc:docMk/>
            <pc:sldMk cId="3509060466" sldId="297"/>
            <ac:picMk id="9" creationId="{E5A3B645-8FB2-461F-B482-F77E178A94C4}"/>
          </ac:picMkLst>
        </pc:picChg>
        <pc:picChg chg="add mod">
          <ac:chgData name="Xavier Pacaud" userId="8ddec6b0-5a88-42f4-840a-495a70fa95c0" providerId="ADAL" clId="{A86A8BDF-C288-4694-BDB6-01FE4926B23C}" dt="2022-02-09T11:03:03.813" v="3576" actId="1582"/>
          <ac:picMkLst>
            <pc:docMk/>
            <pc:sldMk cId="3509060466" sldId="297"/>
            <ac:picMk id="11" creationId="{2F61D21E-8B38-40EF-8E83-26E58AC34887}"/>
          </ac:picMkLst>
        </pc:picChg>
        <pc:picChg chg="add del mod">
          <ac:chgData name="Xavier Pacaud" userId="8ddec6b0-5a88-42f4-840a-495a70fa95c0" providerId="ADAL" clId="{A86A8BDF-C288-4694-BDB6-01FE4926B23C}" dt="2022-02-09T10:20:36.117" v="3453" actId="478"/>
          <ac:picMkLst>
            <pc:docMk/>
            <pc:sldMk cId="3509060466" sldId="297"/>
            <ac:picMk id="13" creationId="{9EC0D31C-5916-4E89-BDD0-0843B619E143}"/>
          </ac:picMkLst>
        </pc:picChg>
      </pc:sldChg>
      <pc:sldChg chg="addSp delSp modSp add mod modAnim">
        <pc:chgData name="Xavier Pacaud" userId="8ddec6b0-5a88-42f4-840a-495a70fa95c0" providerId="ADAL" clId="{A86A8BDF-C288-4694-BDB6-01FE4926B23C}" dt="2022-02-09T15:51:56.099" v="4827" actId="478"/>
        <pc:sldMkLst>
          <pc:docMk/>
          <pc:sldMk cId="2569955926" sldId="298"/>
        </pc:sldMkLst>
        <pc:spChg chg="mod">
          <ac:chgData name="Xavier Pacaud" userId="8ddec6b0-5a88-42f4-840a-495a70fa95c0" providerId="ADAL" clId="{A86A8BDF-C288-4694-BDB6-01FE4926B23C}" dt="2022-02-08T10:45:24.010" v="2793" actId="20577"/>
          <ac:spMkLst>
            <pc:docMk/>
            <pc:sldMk cId="2569955926" sldId="298"/>
            <ac:spMk id="6" creationId="{413CE408-1E83-4D88-8F22-48A5D0715573}"/>
          </ac:spMkLst>
        </pc:spChg>
        <pc:picChg chg="add mod">
          <ac:chgData name="Xavier Pacaud" userId="8ddec6b0-5a88-42f4-840a-495a70fa95c0" providerId="ADAL" clId="{A86A8BDF-C288-4694-BDB6-01FE4926B23C}" dt="2022-02-08T10:45:44.181" v="2800" actId="14100"/>
          <ac:picMkLst>
            <pc:docMk/>
            <pc:sldMk cId="2569955926" sldId="298"/>
            <ac:picMk id="2" creationId="{7EEBC6E5-1936-42C0-AE39-CB59B286BBB8}"/>
          </ac:picMkLst>
        </pc:picChg>
        <pc:picChg chg="mod">
          <ac:chgData name="Xavier Pacaud" userId="8ddec6b0-5a88-42f4-840a-495a70fa95c0" providerId="ADAL" clId="{A86A8BDF-C288-4694-BDB6-01FE4926B23C}" dt="2022-02-09T11:00:14.945" v="3536" actId="1582"/>
          <ac:picMkLst>
            <pc:docMk/>
            <pc:sldMk cId="2569955926" sldId="298"/>
            <ac:picMk id="3" creationId="{E2E39AD3-41F0-41AD-B1A1-85581A8E2446}"/>
          </ac:picMkLst>
        </pc:picChg>
        <pc:picChg chg="del">
          <ac:chgData name="Xavier Pacaud" userId="8ddec6b0-5a88-42f4-840a-495a70fa95c0" providerId="ADAL" clId="{A86A8BDF-C288-4694-BDB6-01FE4926B23C}" dt="2022-02-09T15:51:56.099" v="4827" actId="478"/>
          <ac:picMkLst>
            <pc:docMk/>
            <pc:sldMk cId="2569955926" sldId="298"/>
            <ac:picMk id="8" creationId="{06942198-4AFB-4552-8DD2-FE48983B46AF}"/>
          </ac:picMkLst>
        </pc:picChg>
        <pc:picChg chg="del">
          <ac:chgData name="Xavier Pacaud" userId="8ddec6b0-5a88-42f4-840a-495a70fa95c0" providerId="ADAL" clId="{A86A8BDF-C288-4694-BDB6-01FE4926B23C}" dt="2022-02-08T10:45:21.418" v="2791" actId="478"/>
          <ac:picMkLst>
            <pc:docMk/>
            <pc:sldMk cId="2569955926" sldId="298"/>
            <ac:picMk id="2050" creationId="{4077B84C-F918-4C16-B984-2D9CE280A981}"/>
          </ac:picMkLst>
        </pc:picChg>
      </pc:sldChg>
      <pc:sldChg chg="addSp delSp modSp add mod delAnim modAnim">
        <pc:chgData name="Xavier Pacaud" userId="8ddec6b0-5a88-42f4-840a-495a70fa95c0" providerId="ADAL" clId="{A86A8BDF-C288-4694-BDB6-01FE4926B23C}" dt="2022-02-09T15:51:01.151" v="4804" actId="478"/>
        <pc:sldMkLst>
          <pc:docMk/>
          <pc:sldMk cId="24910776" sldId="299"/>
        </pc:sldMkLst>
        <pc:spChg chg="mod">
          <ac:chgData name="Xavier Pacaud" userId="8ddec6b0-5a88-42f4-840a-495a70fa95c0" providerId="ADAL" clId="{A86A8BDF-C288-4694-BDB6-01FE4926B23C}" dt="2022-02-08T11:09:29.738" v="2968" actId="6549"/>
          <ac:spMkLst>
            <pc:docMk/>
            <pc:sldMk cId="24910776" sldId="299"/>
            <ac:spMk id="6" creationId="{413CE408-1E83-4D88-8F22-48A5D0715573}"/>
          </ac:spMkLst>
        </pc:spChg>
        <pc:picChg chg="add mod">
          <ac:chgData name="Xavier Pacaud" userId="8ddec6b0-5a88-42f4-840a-495a70fa95c0" providerId="ADAL" clId="{A86A8BDF-C288-4694-BDB6-01FE4926B23C}" dt="2022-02-09T10:59:56.444" v="3531" actId="1582"/>
          <ac:picMkLst>
            <pc:docMk/>
            <pc:sldMk cId="24910776" sldId="299"/>
            <ac:picMk id="2" creationId="{2AEEB0D7-F0BC-4A43-B29D-7BE1A0932553}"/>
          </ac:picMkLst>
        </pc:picChg>
        <pc:picChg chg="add del mod">
          <ac:chgData name="Xavier Pacaud" userId="8ddec6b0-5a88-42f4-840a-495a70fa95c0" providerId="ADAL" clId="{A86A8BDF-C288-4694-BDB6-01FE4926B23C}" dt="2022-02-08T11:09:27.251" v="2967" actId="478"/>
          <ac:picMkLst>
            <pc:docMk/>
            <pc:sldMk cId="24910776" sldId="299"/>
            <ac:picMk id="3" creationId="{0187EB8F-C006-428B-B4ED-6A9DEDA7CECC}"/>
          </ac:picMkLst>
        </pc:picChg>
        <pc:picChg chg="del">
          <ac:chgData name="Xavier Pacaud" userId="8ddec6b0-5a88-42f4-840a-495a70fa95c0" providerId="ADAL" clId="{A86A8BDF-C288-4694-BDB6-01FE4926B23C}" dt="2022-02-08T10:45:57.988" v="2802" actId="478"/>
          <ac:picMkLst>
            <pc:docMk/>
            <pc:sldMk cId="24910776" sldId="299"/>
            <ac:picMk id="4" creationId="{5D2F78EC-B348-40D6-82AD-05294B20750C}"/>
          </ac:picMkLst>
        </pc:picChg>
        <pc:picChg chg="del">
          <ac:chgData name="Xavier Pacaud" userId="8ddec6b0-5a88-42f4-840a-495a70fa95c0" providerId="ADAL" clId="{A86A8BDF-C288-4694-BDB6-01FE4926B23C}" dt="2022-02-09T15:51:01.151" v="4804" actId="478"/>
          <ac:picMkLst>
            <pc:docMk/>
            <pc:sldMk cId="24910776" sldId="299"/>
            <ac:picMk id="8" creationId="{06942198-4AFB-4552-8DD2-FE48983B46AF}"/>
          </ac:picMkLst>
        </pc:picChg>
        <pc:picChg chg="del">
          <ac:chgData name="Xavier Pacaud" userId="8ddec6b0-5a88-42f4-840a-495a70fa95c0" providerId="ADAL" clId="{A86A8BDF-C288-4694-BDB6-01FE4926B23C}" dt="2022-02-08T10:45:58.810" v="2804" actId="478"/>
          <ac:picMkLst>
            <pc:docMk/>
            <pc:sldMk cId="24910776" sldId="299"/>
            <ac:picMk id="11" creationId="{2F61D21E-8B38-40EF-8E83-26E58AC34887}"/>
          </ac:picMkLst>
        </pc:picChg>
        <pc:picChg chg="del">
          <ac:chgData name="Xavier Pacaud" userId="8ddec6b0-5a88-42f4-840a-495a70fa95c0" providerId="ADAL" clId="{A86A8BDF-C288-4694-BDB6-01FE4926B23C}" dt="2022-02-08T10:45:58.417" v="2803" actId="478"/>
          <ac:picMkLst>
            <pc:docMk/>
            <pc:sldMk cId="24910776" sldId="299"/>
            <ac:picMk id="13" creationId="{9EC0D31C-5916-4E89-BDD0-0843B619E143}"/>
          </ac:picMkLst>
        </pc:picChg>
      </pc:sldChg>
      <pc:sldChg chg="delSp modSp add mod delAnim">
        <pc:chgData name="Xavier Pacaud" userId="8ddec6b0-5a88-42f4-840a-495a70fa95c0" providerId="ADAL" clId="{A86A8BDF-C288-4694-BDB6-01FE4926B23C}" dt="2022-02-09T15:52:05.451" v="4830" actId="478"/>
        <pc:sldMkLst>
          <pc:docMk/>
          <pc:sldMk cId="606459009" sldId="300"/>
        </pc:sldMkLst>
        <pc:spChg chg="mod">
          <ac:chgData name="Xavier Pacaud" userId="8ddec6b0-5a88-42f4-840a-495a70fa95c0" providerId="ADAL" clId="{A86A8BDF-C288-4694-BDB6-01FE4926B23C}" dt="2022-02-08T11:09:39.985" v="2975" actId="20577"/>
          <ac:spMkLst>
            <pc:docMk/>
            <pc:sldMk cId="606459009" sldId="300"/>
            <ac:spMk id="6" creationId="{413CE408-1E83-4D88-8F22-48A5D0715573}"/>
          </ac:spMkLst>
        </pc:spChg>
        <pc:picChg chg="del">
          <ac:chgData name="Xavier Pacaud" userId="8ddec6b0-5a88-42f4-840a-495a70fa95c0" providerId="ADAL" clId="{A86A8BDF-C288-4694-BDB6-01FE4926B23C}" dt="2022-02-08T11:09:36.314" v="2972" actId="478"/>
          <ac:picMkLst>
            <pc:docMk/>
            <pc:sldMk cId="606459009" sldId="300"/>
            <ac:picMk id="2" creationId="{2AEEB0D7-F0BC-4A43-B29D-7BE1A0932553}"/>
          </ac:picMkLst>
        </pc:picChg>
        <pc:picChg chg="mod">
          <ac:chgData name="Xavier Pacaud" userId="8ddec6b0-5a88-42f4-840a-495a70fa95c0" providerId="ADAL" clId="{A86A8BDF-C288-4694-BDB6-01FE4926B23C}" dt="2022-02-09T10:59:50.316" v="3529" actId="1582"/>
          <ac:picMkLst>
            <pc:docMk/>
            <pc:sldMk cId="606459009" sldId="300"/>
            <ac:picMk id="3" creationId="{0187EB8F-C006-428B-B4ED-6A9DEDA7CECC}"/>
          </ac:picMkLst>
        </pc:picChg>
        <pc:picChg chg="del">
          <ac:chgData name="Xavier Pacaud" userId="8ddec6b0-5a88-42f4-840a-495a70fa95c0" providerId="ADAL" clId="{A86A8BDF-C288-4694-BDB6-01FE4926B23C}" dt="2022-02-09T15:52:05.451" v="4830" actId="478"/>
          <ac:picMkLst>
            <pc:docMk/>
            <pc:sldMk cId="606459009" sldId="300"/>
            <ac:picMk id="8" creationId="{06942198-4AFB-4552-8DD2-FE48983B46AF}"/>
          </ac:picMkLst>
        </pc:picChg>
      </pc:sldChg>
      <pc:sldChg chg="addSp delSp modSp add mod delAnim">
        <pc:chgData name="Xavier Pacaud" userId="8ddec6b0-5a88-42f4-840a-495a70fa95c0" providerId="ADAL" clId="{A86A8BDF-C288-4694-BDB6-01FE4926B23C}" dt="2022-02-09T15:51:03.443" v="4805" actId="478"/>
        <pc:sldMkLst>
          <pc:docMk/>
          <pc:sldMk cId="1177574824" sldId="301"/>
        </pc:sldMkLst>
        <pc:spChg chg="mod">
          <ac:chgData name="Xavier Pacaud" userId="8ddec6b0-5a88-42f4-840a-495a70fa95c0" providerId="ADAL" clId="{A86A8BDF-C288-4694-BDB6-01FE4926B23C}" dt="2022-02-08T11:10:46.225" v="3023" actId="20577"/>
          <ac:spMkLst>
            <pc:docMk/>
            <pc:sldMk cId="1177574824" sldId="301"/>
            <ac:spMk id="6" creationId="{413CE408-1E83-4D88-8F22-48A5D0715573}"/>
          </ac:spMkLst>
        </pc:spChg>
        <pc:picChg chg="del">
          <ac:chgData name="Xavier Pacaud" userId="8ddec6b0-5a88-42f4-840a-495a70fa95c0" providerId="ADAL" clId="{A86A8BDF-C288-4694-BDB6-01FE4926B23C}" dt="2022-02-08T11:10:10.226" v="2994" actId="478"/>
          <ac:picMkLst>
            <pc:docMk/>
            <pc:sldMk cId="1177574824" sldId="301"/>
            <ac:picMk id="2" creationId="{2AEEB0D7-F0BC-4A43-B29D-7BE1A0932553}"/>
          </ac:picMkLst>
        </pc:picChg>
        <pc:picChg chg="add mod">
          <ac:chgData name="Xavier Pacaud" userId="8ddec6b0-5a88-42f4-840a-495a70fa95c0" providerId="ADAL" clId="{A86A8BDF-C288-4694-BDB6-01FE4926B23C}" dt="2022-02-09T11:03:19.272" v="3581" actId="1582"/>
          <ac:picMkLst>
            <pc:docMk/>
            <pc:sldMk cId="1177574824" sldId="301"/>
            <ac:picMk id="4" creationId="{F5783299-881E-49B8-9481-7A06A10DB107}"/>
          </ac:picMkLst>
        </pc:picChg>
        <pc:picChg chg="del">
          <ac:chgData name="Xavier Pacaud" userId="8ddec6b0-5a88-42f4-840a-495a70fa95c0" providerId="ADAL" clId="{A86A8BDF-C288-4694-BDB6-01FE4926B23C}" dt="2022-02-09T15:51:03.443" v="4805" actId="478"/>
          <ac:picMkLst>
            <pc:docMk/>
            <pc:sldMk cId="1177574824" sldId="301"/>
            <ac:picMk id="8" creationId="{06942198-4AFB-4552-8DD2-FE48983B46AF}"/>
          </ac:picMkLst>
        </pc:picChg>
      </pc:sldChg>
      <pc:sldChg chg="addSp delSp modSp add mod">
        <pc:chgData name="Xavier Pacaud" userId="8ddec6b0-5a88-42f4-840a-495a70fa95c0" providerId="ADAL" clId="{A86A8BDF-C288-4694-BDB6-01FE4926B23C}" dt="2022-02-09T15:52:11.026" v="4833" actId="478"/>
        <pc:sldMkLst>
          <pc:docMk/>
          <pc:sldMk cId="2775415385" sldId="302"/>
        </pc:sldMkLst>
        <pc:spChg chg="mod">
          <ac:chgData name="Xavier Pacaud" userId="8ddec6b0-5a88-42f4-840a-495a70fa95c0" providerId="ADAL" clId="{A86A8BDF-C288-4694-BDB6-01FE4926B23C}" dt="2022-02-09T10:23:13.060" v="3497" actId="20577"/>
          <ac:spMkLst>
            <pc:docMk/>
            <pc:sldMk cId="2775415385" sldId="302"/>
            <ac:spMk id="6" creationId="{413CE408-1E83-4D88-8F22-48A5D0715573}"/>
          </ac:spMkLst>
        </pc:spChg>
        <pc:picChg chg="add mod">
          <ac:chgData name="Xavier Pacaud" userId="8ddec6b0-5a88-42f4-840a-495a70fa95c0" providerId="ADAL" clId="{A86A8BDF-C288-4694-BDB6-01FE4926B23C}" dt="2022-02-09T11:03:40.426" v="3590" actId="1076"/>
          <ac:picMkLst>
            <pc:docMk/>
            <pc:sldMk cId="2775415385" sldId="302"/>
            <ac:picMk id="3" creationId="{B346A901-A112-43D2-807F-E03AA85199C2}"/>
          </ac:picMkLst>
        </pc:picChg>
        <pc:picChg chg="del">
          <ac:chgData name="Xavier Pacaud" userId="8ddec6b0-5a88-42f4-840a-495a70fa95c0" providerId="ADAL" clId="{A86A8BDF-C288-4694-BDB6-01FE4926B23C}" dt="2022-02-08T15:32:21.501" v="3202" actId="478"/>
          <ac:picMkLst>
            <pc:docMk/>
            <pc:sldMk cId="2775415385" sldId="302"/>
            <ac:picMk id="3" creationId="{EEB32D96-D828-4106-B473-676B2C2929F3}"/>
          </ac:picMkLst>
        </pc:picChg>
        <pc:picChg chg="add mod">
          <ac:chgData name="Xavier Pacaud" userId="8ddec6b0-5a88-42f4-840a-495a70fa95c0" providerId="ADAL" clId="{A86A8BDF-C288-4694-BDB6-01FE4926B23C}" dt="2022-02-09T11:03:38.085" v="3588" actId="1076"/>
          <ac:picMkLst>
            <pc:docMk/>
            <pc:sldMk cId="2775415385" sldId="302"/>
            <ac:picMk id="4" creationId="{57C56060-5984-4FBF-99BB-BB4C242152B2}"/>
          </ac:picMkLst>
        </pc:picChg>
        <pc:picChg chg="del">
          <ac:chgData name="Xavier Pacaud" userId="8ddec6b0-5a88-42f4-840a-495a70fa95c0" providerId="ADAL" clId="{A86A8BDF-C288-4694-BDB6-01FE4926B23C}" dt="2022-02-09T15:52:11.026" v="4833" actId="478"/>
          <ac:picMkLst>
            <pc:docMk/>
            <pc:sldMk cId="2775415385" sldId="302"/>
            <ac:picMk id="8" creationId="{06942198-4AFB-4552-8DD2-FE48983B46AF}"/>
          </ac:picMkLst>
        </pc:picChg>
        <pc:picChg chg="add del mod">
          <ac:chgData name="Xavier Pacaud" userId="8ddec6b0-5a88-42f4-840a-495a70fa95c0" providerId="ADAL" clId="{A86A8BDF-C288-4694-BDB6-01FE4926B23C}" dt="2022-02-09T10:23:07.034" v="3488" actId="478"/>
          <ac:picMkLst>
            <pc:docMk/>
            <pc:sldMk cId="2775415385" sldId="302"/>
            <ac:picMk id="10" creationId="{7A5D35DF-8D05-4F2F-AB0A-81961829258D}"/>
          </ac:picMkLst>
        </pc:picChg>
      </pc:sldChg>
      <pc:sldChg chg="addSp delSp modSp add mod">
        <pc:chgData name="Xavier Pacaud" userId="8ddec6b0-5a88-42f4-840a-495a70fa95c0" providerId="ADAL" clId="{A86A8BDF-C288-4694-BDB6-01FE4926B23C}" dt="2022-02-09T15:51:21.059" v="4811" actId="478"/>
        <pc:sldMkLst>
          <pc:docMk/>
          <pc:sldMk cId="1410775199" sldId="303"/>
        </pc:sldMkLst>
        <pc:spChg chg="mod">
          <ac:chgData name="Xavier Pacaud" userId="8ddec6b0-5a88-42f4-840a-495a70fa95c0" providerId="ADAL" clId="{A86A8BDF-C288-4694-BDB6-01FE4926B23C}" dt="2022-02-08T15:36:42.509" v="3348" actId="20577"/>
          <ac:spMkLst>
            <pc:docMk/>
            <pc:sldMk cId="1410775199" sldId="303"/>
            <ac:spMk id="6" creationId="{413CE408-1E83-4D88-8F22-48A5D0715573}"/>
          </ac:spMkLst>
        </pc:spChg>
        <pc:picChg chg="del">
          <ac:chgData name="Xavier Pacaud" userId="8ddec6b0-5a88-42f4-840a-495a70fa95c0" providerId="ADAL" clId="{A86A8BDF-C288-4694-BDB6-01FE4926B23C}" dt="2022-02-08T15:35:12.303" v="3305" actId="478"/>
          <ac:picMkLst>
            <pc:docMk/>
            <pc:sldMk cId="1410775199" sldId="303"/>
            <ac:picMk id="3" creationId="{9047F497-0FB8-4110-9AAF-AD7E07F82E63}"/>
          </ac:picMkLst>
        </pc:picChg>
        <pc:picChg chg="add mod">
          <ac:chgData name="Xavier Pacaud" userId="8ddec6b0-5a88-42f4-840a-495a70fa95c0" providerId="ADAL" clId="{A86A8BDF-C288-4694-BDB6-01FE4926B23C}" dt="2022-02-09T11:00:31.320" v="3540" actId="1582"/>
          <ac:picMkLst>
            <pc:docMk/>
            <pc:sldMk cId="1410775199" sldId="303"/>
            <ac:picMk id="4" creationId="{D1993620-E30F-4829-A21F-726818DB0EC6}"/>
          </ac:picMkLst>
        </pc:picChg>
        <pc:picChg chg="del">
          <ac:chgData name="Xavier Pacaud" userId="8ddec6b0-5a88-42f4-840a-495a70fa95c0" providerId="ADAL" clId="{A86A8BDF-C288-4694-BDB6-01FE4926B23C}" dt="2022-02-09T15:51:21.059" v="4811" actId="478"/>
          <ac:picMkLst>
            <pc:docMk/>
            <pc:sldMk cId="1410775199" sldId="303"/>
            <ac:picMk id="8" creationId="{06942198-4AFB-4552-8DD2-FE48983B46AF}"/>
          </ac:picMkLst>
        </pc:picChg>
        <pc:picChg chg="del">
          <ac:chgData name="Xavier Pacaud" userId="8ddec6b0-5a88-42f4-840a-495a70fa95c0" providerId="ADAL" clId="{A86A8BDF-C288-4694-BDB6-01FE4926B23C}" dt="2022-02-08T15:35:15.518" v="3307" actId="478"/>
          <ac:picMkLst>
            <pc:docMk/>
            <pc:sldMk cId="1410775199" sldId="303"/>
            <ac:picMk id="10" creationId="{EA9FFA8E-3E07-43F8-A3EE-27E7282065E2}"/>
          </ac:picMkLst>
        </pc:picChg>
      </pc:sldChg>
      <pc:sldChg chg="addSp delSp modSp add mod modAnim">
        <pc:chgData name="Xavier Pacaud" userId="8ddec6b0-5a88-42f4-840a-495a70fa95c0" providerId="ADAL" clId="{A86A8BDF-C288-4694-BDB6-01FE4926B23C}" dt="2022-02-09T15:52:09.163" v="4832" actId="478"/>
        <pc:sldMkLst>
          <pc:docMk/>
          <pc:sldMk cId="1734446626" sldId="304"/>
        </pc:sldMkLst>
        <pc:spChg chg="mod">
          <ac:chgData name="Xavier Pacaud" userId="8ddec6b0-5a88-42f4-840a-495a70fa95c0" providerId="ADAL" clId="{A86A8BDF-C288-4694-BDB6-01FE4926B23C}" dt="2022-02-09T08:26:30.091" v="3411" actId="20577"/>
          <ac:spMkLst>
            <pc:docMk/>
            <pc:sldMk cId="1734446626" sldId="304"/>
            <ac:spMk id="6" creationId="{413CE408-1E83-4D88-8F22-48A5D0715573}"/>
          </ac:spMkLst>
        </pc:spChg>
        <pc:picChg chg="add mod">
          <ac:chgData name="Xavier Pacaud" userId="8ddec6b0-5a88-42f4-840a-495a70fa95c0" providerId="ADAL" clId="{A86A8BDF-C288-4694-BDB6-01FE4926B23C}" dt="2022-02-09T10:59:18.104" v="3525" actId="1582"/>
          <ac:picMkLst>
            <pc:docMk/>
            <pc:sldMk cId="1734446626" sldId="304"/>
            <ac:picMk id="2" creationId="{BA0A48B7-636C-4908-81E3-D9FFAE63BC88}"/>
          </ac:picMkLst>
        </pc:picChg>
        <pc:picChg chg="del">
          <ac:chgData name="Xavier Pacaud" userId="8ddec6b0-5a88-42f4-840a-495a70fa95c0" providerId="ADAL" clId="{A86A8BDF-C288-4694-BDB6-01FE4926B23C}" dt="2022-02-09T08:26:12.027" v="3363" actId="478"/>
          <ac:picMkLst>
            <pc:docMk/>
            <pc:sldMk cId="1734446626" sldId="304"/>
            <ac:picMk id="3" creationId="{EEB32D96-D828-4106-B473-676B2C2929F3}"/>
          </ac:picMkLst>
        </pc:picChg>
        <pc:picChg chg="del">
          <ac:chgData name="Xavier Pacaud" userId="8ddec6b0-5a88-42f4-840a-495a70fa95c0" providerId="ADAL" clId="{A86A8BDF-C288-4694-BDB6-01FE4926B23C}" dt="2022-02-09T15:52:09.163" v="4832" actId="478"/>
          <ac:picMkLst>
            <pc:docMk/>
            <pc:sldMk cId="1734446626" sldId="304"/>
            <ac:picMk id="8" creationId="{06942198-4AFB-4552-8DD2-FE48983B46AF}"/>
          </ac:picMkLst>
        </pc:picChg>
      </pc:sldChg>
      <pc:sldChg chg="addSp modSp new del">
        <pc:chgData name="Xavier Pacaud" userId="8ddec6b0-5a88-42f4-840a-495a70fa95c0" providerId="ADAL" clId="{A86A8BDF-C288-4694-BDB6-01FE4926B23C}" dt="2022-02-09T08:23:35.193" v="3361" actId="47"/>
        <pc:sldMkLst>
          <pc:docMk/>
          <pc:sldMk cId="3904190202" sldId="304"/>
        </pc:sldMkLst>
        <pc:spChg chg="add mod">
          <ac:chgData name="Xavier Pacaud" userId="8ddec6b0-5a88-42f4-840a-495a70fa95c0" providerId="ADAL" clId="{A86A8BDF-C288-4694-BDB6-01FE4926B23C}" dt="2022-02-09T08:23:28.724" v="3360"/>
          <ac:spMkLst>
            <pc:docMk/>
            <pc:sldMk cId="3904190202" sldId="304"/>
            <ac:spMk id="3" creationId="{94954C82-0031-4AD9-BA6B-FE1968726574}"/>
          </ac:spMkLst>
        </pc:spChg>
      </pc:sldChg>
      <pc:sldChg chg="delSp modSp add mod">
        <pc:chgData name="Xavier Pacaud" userId="8ddec6b0-5a88-42f4-840a-495a70fa95c0" providerId="ADAL" clId="{A86A8BDF-C288-4694-BDB6-01FE4926B23C}" dt="2022-02-09T15:51:45.531" v="4821" actId="478"/>
        <pc:sldMkLst>
          <pc:docMk/>
          <pc:sldMk cId="1102595209" sldId="305"/>
        </pc:sldMkLst>
        <pc:spChg chg="mod">
          <ac:chgData name="Xavier Pacaud" userId="8ddec6b0-5a88-42f4-840a-495a70fa95c0" providerId="ADAL" clId="{A86A8BDF-C288-4694-BDB6-01FE4926B23C}" dt="2022-02-09T10:18:46.149" v="3437" actId="6549"/>
          <ac:spMkLst>
            <pc:docMk/>
            <pc:sldMk cId="1102595209" sldId="305"/>
            <ac:spMk id="6" creationId="{413CE408-1E83-4D88-8F22-48A5D0715573}"/>
          </ac:spMkLst>
        </pc:spChg>
        <pc:picChg chg="del">
          <ac:chgData name="Xavier Pacaud" userId="8ddec6b0-5a88-42f4-840a-495a70fa95c0" providerId="ADAL" clId="{A86A8BDF-C288-4694-BDB6-01FE4926B23C}" dt="2022-02-09T10:18:39.228" v="3429" actId="478"/>
          <ac:picMkLst>
            <pc:docMk/>
            <pc:sldMk cId="1102595209" sldId="305"/>
            <ac:picMk id="3" creationId="{2102E87F-B4AA-4E0A-8807-69F1B3BCC83F}"/>
          </ac:picMkLst>
        </pc:picChg>
        <pc:picChg chg="mod">
          <ac:chgData name="Xavier Pacaud" userId="8ddec6b0-5a88-42f4-840a-495a70fa95c0" providerId="ADAL" clId="{A86A8BDF-C288-4694-BDB6-01FE4926B23C}" dt="2022-02-09T11:07:28.678" v="3615" actId="1076"/>
          <ac:picMkLst>
            <pc:docMk/>
            <pc:sldMk cId="1102595209" sldId="305"/>
            <ac:picMk id="3" creationId="{93774EEA-E103-4544-A773-C7F808CB54CF}"/>
          </ac:picMkLst>
        </pc:picChg>
        <pc:picChg chg="del">
          <ac:chgData name="Xavier Pacaud" userId="8ddec6b0-5a88-42f4-840a-495a70fa95c0" providerId="ADAL" clId="{A86A8BDF-C288-4694-BDB6-01FE4926B23C}" dt="2022-02-09T15:51:45.531" v="4821" actId="478"/>
          <ac:picMkLst>
            <pc:docMk/>
            <pc:sldMk cId="1102595209" sldId="305"/>
            <ac:picMk id="8" creationId="{06942198-4AFB-4552-8DD2-FE48983B46AF}"/>
          </ac:picMkLst>
        </pc:picChg>
        <pc:picChg chg="mod">
          <ac:chgData name="Xavier Pacaud" userId="8ddec6b0-5a88-42f4-840a-495a70fa95c0" providerId="ADAL" clId="{A86A8BDF-C288-4694-BDB6-01FE4926B23C}" dt="2022-02-09T11:02:23.662" v="3565" actId="1582"/>
          <ac:picMkLst>
            <pc:docMk/>
            <pc:sldMk cId="1102595209" sldId="305"/>
            <ac:picMk id="9" creationId="{A204536C-89A4-4CE4-82AD-E7F53F8C13D1}"/>
          </ac:picMkLst>
        </pc:picChg>
        <pc:picChg chg="del">
          <ac:chgData name="Xavier Pacaud" userId="8ddec6b0-5a88-42f4-840a-495a70fa95c0" providerId="ADAL" clId="{A86A8BDF-C288-4694-BDB6-01FE4926B23C}" dt="2022-02-09T10:18:40.004" v="3430" actId="478"/>
          <ac:picMkLst>
            <pc:docMk/>
            <pc:sldMk cId="1102595209" sldId="305"/>
            <ac:picMk id="11" creationId="{4321415F-BB96-43D0-97E4-F9417F46F5A7}"/>
          </ac:picMkLst>
        </pc:picChg>
      </pc:sldChg>
      <pc:sldChg chg="delSp modSp add mod">
        <pc:chgData name="Xavier Pacaud" userId="8ddec6b0-5a88-42f4-840a-495a70fa95c0" providerId="ADAL" clId="{A86A8BDF-C288-4694-BDB6-01FE4926B23C}" dt="2022-02-09T15:51:52.794" v="4825" actId="478"/>
        <pc:sldMkLst>
          <pc:docMk/>
          <pc:sldMk cId="939405907" sldId="306"/>
        </pc:sldMkLst>
        <pc:spChg chg="mod">
          <ac:chgData name="Xavier Pacaud" userId="8ddec6b0-5a88-42f4-840a-495a70fa95c0" providerId="ADAL" clId="{A86A8BDF-C288-4694-BDB6-01FE4926B23C}" dt="2022-02-09T10:20:17.980" v="3449" actId="20577"/>
          <ac:spMkLst>
            <pc:docMk/>
            <pc:sldMk cId="939405907" sldId="306"/>
            <ac:spMk id="6" creationId="{413CE408-1E83-4D88-8F22-48A5D0715573}"/>
          </ac:spMkLst>
        </pc:spChg>
        <pc:picChg chg="mod">
          <ac:chgData name="Xavier Pacaud" userId="8ddec6b0-5a88-42f4-840a-495a70fa95c0" providerId="ADAL" clId="{A86A8BDF-C288-4694-BDB6-01FE4926B23C}" dt="2022-02-09T11:07:45.244" v="3618" actId="1076"/>
          <ac:picMkLst>
            <pc:docMk/>
            <pc:sldMk cId="939405907" sldId="306"/>
            <ac:picMk id="3" creationId="{4285737C-52B6-4059-BB56-268742456427}"/>
          </ac:picMkLst>
        </pc:picChg>
        <pc:picChg chg="del">
          <ac:chgData name="Xavier Pacaud" userId="8ddec6b0-5a88-42f4-840a-495a70fa95c0" providerId="ADAL" clId="{A86A8BDF-C288-4694-BDB6-01FE4926B23C}" dt="2022-02-09T10:20:14.820" v="3446" actId="478"/>
          <ac:picMkLst>
            <pc:docMk/>
            <pc:sldMk cId="939405907" sldId="306"/>
            <ac:picMk id="3" creationId="{4327DFAF-331B-4BEB-B5B2-4A5022CFAE35}"/>
          </ac:picMkLst>
        </pc:picChg>
        <pc:picChg chg="del">
          <ac:chgData name="Xavier Pacaud" userId="8ddec6b0-5a88-42f4-840a-495a70fa95c0" providerId="ADAL" clId="{A86A8BDF-C288-4694-BDB6-01FE4926B23C}" dt="2022-02-09T10:20:13.636" v="3445" actId="478"/>
          <ac:picMkLst>
            <pc:docMk/>
            <pc:sldMk cId="939405907" sldId="306"/>
            <ac:picMk id="4" creationId="{D6C10B7B-90F7-413E-8C03-043A59A15E48}"/>
          </ac:picMkLst>
        </pc:picChg>
        <pc:picChg chg="del">
          <ac:chgData name="Xavier Pacaud" userId="8ddec6b0-5a88-42f4-840a-495a70fa95c0" providerId="ADAL" clId="{A86A8BDF-C288-4694-BDB6-01FE4926B23C}" dt="2022-02-09T15:51:52.794" v="4825" actId="478"/>
          <ac:picMkLst>
            <pc:docMk/>
            <pc:sldMk cId="939405907" sldId="306"/>
            <ac:picMk id="8" creationId="{06942198-4AFB-4552-8DD2-FE48983B46AF}"/>
          </ac:picMkLst>
        </pc:picChg>
        <pc:picChg chg="mod">
          <ac:chgData name="Xavier Pacaud" userId="8ddec6b0-5a88-42f4-840a-495a70fa95c0" providerId="ADAL" clId="{A86A8BDF-C288-4694-BDB6-01FE4926B23C}" dt="2022-02-09T11:02:47.443" v="3572" actId="1582"/>
          <ac:picMkLst>
            <pc:docMk/>
            <pc:sldMk cId="939405907" sldId="306"/>
            <ac:picMk id="9" creationId="{C29E02A2-5048-4E62-B23F-9C5A606B654F}"/>
          </ac:picMkLst>
        </pc:picChg>
      </pc:sldChg>
      <pc:sldChg chg="delSp modSp add mod">
        <pc:chgData name="Xavier Pacaud" userId="8ddec6b0-5a88-42f4-840a-495a70fa95c0" providerId="ADAL" clId="{A86A8BDF-C288-4694-BDB6-01FE4926B23C}" dt="2022-02-09T15:51:05.388" v="4806" actId="478"/>
        <pc:sldMkLst>
          <pc:docMk/>
          <pc:sldMk cId="4257005294" sldId="307"/>
        </pc:sldMkLst>
        <pc:spChg chg="mod">
          <ac:chgData name="Xavier Pacaud" userId="8ddec6b0-5a88-42f4-840a-495a70fa95c0" providerId="ADAL" clId="{A86A8BDF-C288-4694-BDB6-01FE4926B23C}" dt="2022-02-09T10:20:43.302" v="3466" actId="20577"/>
          <ac:spMkLst>
            <pc:docMk/>
            <pc:sldMk cId="4257005294" sldId="307"/>
            <ac:spMk id="6" creationId="{413CE408-1E83-4D88-8F22-48A5D0715573}"/>
          </ac:spMkLst>
        </pc:spChg>
        <pc:picChg chg="mod">
          <ac:chgData name="Xavier Pacaud" userId="8ddec6b0-5a88-42f4-840a-495a70fa95c0" providerId="ADAL" clId="{A86A8BDF-C288-4694-BDB6-01FE4926B23C}" dt="2022-02-09T11:00:05.886" v="3534" actId="1582"/>
          <ac:picMkLst>
            <pc:docMk/>
            <pc:sldMk cId="4257005294" sldId="307"/>
            <ac:picMk id="4" creationId="{5D2F78EC-B348-40D6-82AD-05294B20750C}"/>
          </ac:picMkLst>
        </pc:picChg>
        <pc:picChg chg="del">
          <ac:chgData name="Xavier Pacaud" userId="8ddec6b0-5a88-42f4-840a-495a70fa95c0" providerId="ADAL" clId="{A86A8BDF-C288-4694-BDB6-01FE4926B23C}" dt="2022-02-09T15:51:05.388" v="4806" actId="478"/>
          <ac:picMkLst>
            <pc:docMk/>
            <pc:sldMk cId="4257005294" sldId="307"/>
            <ac:picMk id="8" creationId="{06942198-4AFB-4552-8DD2-FE48983B46AF}"/>
          </ac:picMkLst>
        </pc:picChg>
        <pc:picChg chg="del">
          <ac:chgData name="Xavier Pacaud" userId="8ddec6b0-5a88-42f4-840a-495a70fa95c0" providerId="ADAL" clId="{A86A8BDF-C288-4694-BDB6-01FE4926B23C}" dt="2022-02-09T10:20:39.667" v="3455" actId="478"/>
          <ac:picMkLst>
            <pc:docMk/>
            <pc:sldMk cId="4257005294" sldId="307"/>
            <ac:picMk id="11" creationId="{2F61D21E-8B38-40EF-8E83-26E58AC34887}"/>
          </ac:picMkLst>
        </pc:picChg>
        <pc:picChg chg="mod">
          <ac:chgData name="Xavier Pacaud" userId="8ddec6b0-5a88-42f4-840a-495a70fa95c0" providerId="ADAL" clId="{A86A8BDF-C288-4694-BDB6-01FE4926B23C}" dt="2022-02-09T11:03:11.587" v="3578" actId="1582"/>
          <ac:picMkLst>
            <pc:docMk/>
            <pc:sldMk cId="4257005294" sldId="307"/>
            <ac:picMk id="13" creationId="{9EC0D31C-5916-4E89-BDD0-0843B619E143}"/>
          </ac:picMkLst>
        </pc:picChg>
      </pc:sldChg>
      <pc:sldChg chg="delSp modSp add mod">
        <pc:chgData name="Xavier Pacaud" userId="8ddec6b0-5a88-42f4-840a-495a70fa95c0" providerId="ADAL" clId="{A86A8BDF-C288-4694-BDB6-01FE4926B23C}" dt="2022-02-09T15:52:12.819" v="4834" actId="478"/>
        <pc:sldMkLst>
          <pc:docMk/>
          <pc:sldMk cId="2630929411" sldId="308"/>
        </pc:sldMkLst>
        <pc:spChg chg="mod">
          <ac:chgData name="Xavier Pacaud" userId="8ddec6b0-5a88-42f4-840a-495a70fa95c0" providerId="ADAL" clId="{A86A8BDF-C288-4694-BDB6-01FE4926B23C}" dt="2022-02-09T10:22:58.203" v="3486" actId="20577"/>
          <ac:spMkLst>
            <pc:docMk/>
            <pc:sldMk cId="2630929411" sldId="308"/>
            <ac:spMk id="6" creationId="{413CE408-1E83-4D88-8F22-48A5D0715573}"/>
          </ac:spMkLst>
        </pc:spChg>
        <pc:picChg chg="del">
          <ac:chgData name="Xavier Pacaud" userId="8ddec6b0-5a88-42f4-840a-495a70fa95c0" providerId="ADAL" clId="{A86A8BDF-C288-4694-BDB6-01FE4926B23C}" dt="2022-02-09T10:22:53.691" v="3477" actId="478"/>
          <ac:picMkLst>
            <pc:docMk/>
            <pc:sldMk cId="2630929411" sldId="308"/>
            <ac:picMk id="3" creationId="{B346A901-A112-43D2-807F-E03AA85199C2}"/>
          </ac:picMkLst>
        </pc:picChg>
        <pc:picChg chg="del">
          <ac:chgData name="Xavier Pacaud" userId="8ddec6b0-5a88-42f4-840a-495a70fa95c0" providerId="ADAL" clId="{A86A8BDF-C288-4694-BDB6-01FE4926B23C}" dt="2022-02-09T10:22:54.363" v="3478" actId="478"/>
          <ac:picMkLst>
            <pc:docMk/>
            <pc:sldMk cId="2630929411" sldId="308"/>
            <ac:picMk id="4" creationId="{57C56060-5984-4FBF-99BB-BB4C242152B2}"/>
          </ac:picMkLst>
        </pc:picChg>
        <pc:picChg chg="del">
          <ac:chgData name="Xavier Pacaud" userId="8ddec6b0-5a88-42f4-840a-495a70fa95c0" providerId="ADAL" clId="{A86A8BDF-C288-4694-BDB6-01FE4926B23C}" dt="2022-02-09T15:52:12.819" v="4834" actId="478"/>
          <ac:picMkLst>
            <pc:docMk/>
            <pc:sldMk cId="2630929411" sldId="308"/>
            <ac:picMk id="8" creationId="{06942198-4AFB-4552-8DD2-FE48983B46AF}"/>
          </ac:picMkLst>
        </pc:picChg>
        <pc:picChg chg="mod">
          <ac:chgData name="Xavier Pacaud" userId="8ddec6b0-5a88-42f4-840a-495a70fa95c0" providerId="ADAL" clId="{A86A8BDF-C288-4694-BDB6-01FE4926B23C}" dt="2022-02-09T11:03:47.235" v="3592" actId="1582"/>
          <ac:picMkLst>
            <pc:docMk/>
            <pc:sldMk cId="2630929411" sldId="308"/>
            <ac:picMk id="10" creationId="{7A5D35DF-8D05-4F2F-AB0A-81961829258D}"/>
          </ac:picMkLst>
        </pc:picChg>
      </pc:sldChg>
      <pc:sldChg chg="addSp delSp modSp add mod modAnim">
        <pc:chgData name="Xavier Pacaud" userId="8ddec6b0-5a88-42f4-840a-495a70fa95c0" providerId="ADAL" clId="{A86A8BDF-C288-4694-BDB6-01FE4926B23C}" dt="2022-02-11T12:56:56.760" v="5021" actId="20577"/>
        <pc:sldMkLst>
          <pc:docMk/>
          <pc:sldMk cId="799603958" sldId="309"/>
        </pc:sldMkLst>
        <pc:spChg chg="mod">
          <ac:chgData name="Xavier Pacaud" userId="8ddec6b0-5a88-42f4-840a-495a70fa95c0" providerId="ADAL" clId="{A86A8BDF-C288-4694-BDB6-01FE4926B23C}" dt="2022-02-09T14:38:33.545" v="4646" actId="20577"/>
          <ac:spMkLst>
            <pc:docMk/>
            <pc:sldMk cId="799603958" sldId="309"/>
            <ac:spMk id="5" creationId="{4D331394-4CA0-42A5-8E0B-C93ABDAAB717}"/>
          </ac:spMkLst>
        </pc:spChg>
        <pc:spChg chg="mod">
          <ac:chgData name="Xavier Pacaud" userId="8ddec6b0-5a88-42f4-840a-495a70fa95c0" providerId="ADAL" clId="{A86A8BDF-C288-4694-BDB6-01FE4926B23C}" dt="2022-02-11T12:56:56.760" v="5021" actId="20577"/>
          <ac:spMkLst>
            <pc:docMk/>
            <pc:sldMk cId="799603958" sldId="309"/>
            <ac:spMk id="6" creationId="{413CE408-1E83-4D88-8F22-48A5D0715573}"/>
          </ac:spMkLst>
        </pc:spChg>
        <pc:graphicFrameChg chg="add mod modGraphic">
          <ac:chgData name="Xavier Pacaud" userId="8ddec6b0-5a88-42f4-840a-495a70fa95c0" providerId="ADAL" clId="{A86A8BDF-C288-4694-BDB6-01FE4926B23C}" dt="2022-02-09T15:35:01.226" v="4798"/>
          <ac:graphicFrameMkLst>
            <pc:docMk/>
            <pc:sldMk cId="799603958" sldId="309"/>
            <ac:graphicFrameMk id="2" creationId="{0FB987D5-4CC0-46F5-A5F3-438F3A8F97DA}"/>
          </ac:graphicFrameMkLst>
        </pc:graphicFrameChg>
        <pc:picChg chg="add del mod">
          <ac:chgData name="Xavier Pacaud" userId="8ddec6b0-5a88-42f4-840a-495a70fa95c0" providerId="ADAL" clId="{A86A8BDF-C288-4694-BDB6-01FE4926B23C}" dt="2022-02-09T15:26:36.297" v="4782" actId="478"/>
          <ac:picMkLst>
            <pc:docMk/>
            <pc:sldMk cId="799603958" sldId="309"/>
            <ac:picMk id="3" creationId="{E1ABB936-EB74-4ADA-B734-64A39DD67872}"/>
          </ac:picMkLst>
        </pc:picChg>
        <pc:picChg chg="del">
          <ac:chgData name="Xavier Pacaud" userId="8ddec6b0-5a88-42f4-840a-495a70fa95c0" providerId="ADAL" clId="{A86A8BDF-C288-4694-BDB6-01FE4926B23C}" dt="2022-02-09T15:52:22.309" v="4839" actId="478"/>
          <ac:picMkLst>
            <pc:docMk/>
            <pc:sldMk cId="799603958" sldId="309"/>
            <ac:picMk id="8" creationId="{06942198-4AFB-4552-8DD2-FE48983B46AF}"/>
          </ac:picMkLst>
        </pc:picChg>
        <pc:picChg chg="del">
          <ac:chgData name="Xavier Pacaud" userId="8ddec6b0-5a88-42f4-840a-495a70fa95c0" providerId="ADAL" clId="{A86A8BDF-C288-4694-BDB6-01FE4926B23C}" dt="2022-02-09T10:58:38.270" v="3518" actId="478"/>
          <ac:picMkLst>
            <pc:docMk/>
            <pc:sldMk cId="799603958" sldId="309"/>
            <ac:picMk id="10" creationId="{7A5D35DF-8D05-4F2F-AB0A-81961829258D}"/>
          </ac:picMkLst>
        </pc:picChg>
      </pc:sldChg>
      <pc:sldChg chg="addSp delSp modSp add mod">
        <pc:chgData name="Xavier Pacaud" userId="8ddec6b0-5a88-42f4-840a-495a70fa95c0" providerId="ADAL" clId="{A86A8BDF-C288-4694-BDB6-01FE4926B23C}" dt="2022-02-09T15:52:35.217" v="4848" actId="478"/>
        <pc:sldMkLst>
          <pc:docMk/>
          <pc:sldMk cId="1634795713" sldId="310"/>
        </pc:sldMkLst>
        <pc:spChg chg="mod">
          <ac:chgData name="Xavier Pacaud" userId="8ddec6b0-5a88-42f4-840a-495a70fa95c0" providerId="ADAL" clId="{A86A8BDF-C288-4694-BDB6-01FE4926B23C}" dt="2022-02-09T12:58:49.686" v="3763" actId="20577"/>
          <ac:spMkLst>
            <pc:docMk/>
            <pc:sldMk cId="1634795713" sldId="310"/>
            <ac:spMk id="9" creationId="{1CB2CC28-2A53-4CF1-AF5E-49537ACF6CBA}"/>
          </ac:spMkLst>
        </pc:spChg>
        <pc:picChg chg="add mod">
          <ac:chgData name="Xavier Pacaud" userId="8ddec6b0-5a88-42f4-840a-495a70fa95c0" providerId="ADAL" clId="{A86A8BDF-C288-4694-BDB6-01FE4926B23C}" dt="2022-02-09T12:58:51.899" v="3764" actId="1076"/>
          <ac:picMkLst>
            <pc:docMk/>
            <pc:sldMk cId="1634795713" sldId="310"/>
            <ac:picMk id="6" creationId="{B4FEA039-E264-4948-A18B-AE2D495F8211}"/>
          </ac:picMkLst>
        </pc:picChg>
        <pc:picChg chg="del">
          <ac:chgData name="Xavier Pacaud" userId="8ddec6b0-5a88-42f4-840a-495a70fa95c0" providerId="ADAL" clId="{A86A8BDF-C288-4694-BDB6-01FE4926B23C}" dt="2022-02-09T15:52:35.217" v="4848" actId="478"/>
          <ac:picMkLst>
            <pc:docMk/>
            <pc:sldMk cId="1634795713" sldId="310"/>
            <ac:picMk id="8" creationId="{06942198-4AFB-4552-8DD2-FE48983B46AF}"/>
          </ac:picMkLst>
        </pc:picChg>
        <pc:picChg chg="add mod">
          <ac:chgData name="Xavier Pacaud" userId="8ddec6b0-5a88-42f4-840a-495a70fa95c0" providerId="ADAL" clId="{A86A8BDF-C288-4694-BDB6-01FE4926B23C}" dt="2022-02-09T12:58:55.829" v="3766" actId="1076"/>
          <ac:picMkLst>
            <pc:docMk/>
            <pc:sldMk cId="1634795713" sldId="310"/>
            <ac:picMk id="10" creationId="{2C517D70-4138-4586-B659-3E68B4C01231}"/>
          </ac:picMkLst>
        </pc:picChg>
      </pc:sldChg>
      <pc:sldChg chg="addSp delSp modSp add mod">
        <pc:chgData name="Xavier Pacaud" userId="8ddec6b0-5a88-42f4-840a-495a70fa95c0" providerId="ADAL" clId="{A86A8BDF-C288-4694-BDB6-01FE4926B23C}" dt="2022-02-09T15:52:36.412" v="4849" actId="478"/>
        <pc:sldMkLst>
          <pc:docMk/>
          <pc:sldMk cId="3657738136" sldId="311"/>
        </pc:sldMkLst>
        <pc:spChg chg="mod">
          <ac:chgData name="Xavier Pacaud" userId="8ddec6b0-5a88-42f4-840a-495a70fa95c0" providerId="ADAL" clId="{A86A8BDF-C288-4694-BDB6-01FE4926B23C}" dt="2022-02-09T13:00:16.284" v="3875" actId="20577"/>
          <ac:spMkLst>
            <pc:docMk/>
            <pc:sldMk cId="3657738136" sldId="311"/>
            <ac:spMk id="9" creationId="{1CB2CC28-2A53-4CF1-AF5E-49537ACF6CBA}"/>
          </ac:spMkLst>
        </pc:spChg>
        <pc:picChg chg="del">
          <ac:chgData name="Xavier Pacaud" userId="8ddec6b0-5a88-42f4-840a-495a70fa95c0" providerId="ADAL" clId="{A86A8BDF-C288-4694-BDB6-01FE4926B23C}" dt="2022-02-09T12:59:05.195" v="3769" actId="478"/>
          <ac:picMkLst>
            <pc:docMk/>
            <pc:sldMk cId="3657738136" sldId="311"/>
            <ac:picMk id="6" creationId="{B4FEA039-E264-4948-A18B-AE2D495F8211}"/>
          </ac:picMkLst>
        </pc:picChg>
        <pc:picChg chg="del">
          <ac:chgData name="Xavier Pacaud" userId="8ddec6b0-5a88-42f4-840a-495a70fa95c0" providerId="ADAL" clId="{A86A8BDF-C288-4694-BDB6-01FE4926B23C}" dt="2022-02-09T15:52:36.412" v="4849" actId="478"/>
          <ac:picMkLst>
            <pc:docMk/>
            <pc:sldMk cId="3657738136" sldId="311"/>
            <ac:picMk id="8" creationId="{06942198-4AFB-4552-8DD2-FE48983B46AF}"/>
          </ac:picMkLst>
        </pc:picChg>
        <pc:picChg chg="del">
          <ac:chgData name="Xavier Pacaud" userId="8ddec6b0-5a88-42f4-840a-495a70fa95c0" providerId="ADAL" clId="{A86A8BDF-C288-4694-BDB6-01FE4926B23C}" dt="2022-02-09T12:59:04.765" v="3768" actId="478"/>
          <ac:picMkLst>
            <pc:docMk/>
            <pc:sldMk cId="3657738136" sldId="311"/>
            <ac:picMk id="10" creationId="{2C517D70-4138-4586-B659-3E68B4C01231}"/>
          </ac:picMkLst>
        </pc:picChg>
        <pc:picChg chg="add mod">
          <ac:chgData name="Xavier Pacaud" userId="8ddec6b0-5a88-42f4-840a-495a70fa95c0" providerId="ADAL" clId="{A86A8BDF-C288-4694-BDB6-01FE4926B23C}" dt="2022-02-09T13:00:35.400" v="3883" actId="1582"/>
          <ac:picMkLst>
            <pc:docMk/>
            <pc:sldMk cId="3657738136" sldId="311"/>
            <ac:picMk id="11" creationId="{186D794D-251C-44B9-BB51-235234548276}"/>
          </ac:picMkLst>
        </pc:picChg>
        <pc:picChg chg="add mod">
          <ac:chgData name="Xavier Pacaud" userId="8ddec6b0-5a88-42f4-840a-495a70fa95c0" providerId="ADAL" clId="{A86A8BDF-C288-4694-BDB6-01FE4926B23C}" dt="2022-02-09T13:00:35.400" v="3883" actId="1582"/>
          <ac:picMkLst>
            <pc:docMk/>
            <pc:sldMk cId="3657738136" sldId="311"/>
            <ac:picMk id="12" creationId="{F25EBD60-9E80-42B1-8B49-BAB076359E45}"/>
          </ac:picMkLst>
        </pc:picChg>
      </pc:sldChg>
      <pc:sldChg chg="addSp delSp modSp add mod">
        <pc:chgData name="Xavier Pacaud" userId="8ddec6b0-5a88-42f4-840a-495a70fa95c0" providerId="ADAL" clId="{A86A8BDF-C288-4694-BDB6-01FE4926B23C}" dt="2022-02-09T15:52:37.611" v="4850" actId="478"/>
        <pc:sldMkLst>
          <pc:docMk/>
          <pc:sldMk cId="1064215911" sldId="312"/>
        </pc:sldMkLst>
        <pc:spChg chg="mod">
          <ac:chgData name="Xavier Pacaud" userId="8ddec6b0-5a88-42f4-840a-495a70fa95c0" providerId="ADAL" clId="{A86A8BDF-C288-4694-BDB6-01FE4926B23C}" dt="2022-02-09T13:05:55.787" v="4040" actId="20577"/>
          <ac:spMkLst>
            <pc:docMk/>
            <pc:sldMk cId="1064215911" sldId="312"/>
            <ac:spMk id="9" creationId="{1CB2CC28-2A53-4CF1-AF5E-49537ACF6CBA}"/>
          </ac:spMkLst>
        </pc:spChg>
        <pc:picChg chg="del">
          <ac:chgData name="Xavier Pacaud" userId="8ddec6b0-5a88-42f4-840a-495a70fa95c0" providerId="ADAL" clId="{A86A8BDF-C288-4694-BDB6-01FE4926B23C}" dt="2022-02-09T15:52:37.611" v="4850" actId="478"/>
          <ac:picMkLst>
            <pc:docMk/>
            <pc:sldMk cId="1064215911" sldId="312"/>
            <ac:picMk id="8" creationId="{06942198-4AFB-4552-8DD2-FE48983B46AF}"/>
          </ac:picMkLst>
        </pc:picChg>
        <pc:picChg chg="add mod">
          <ac:chgData name="Xavier Pacaud" userId="8ddec6b0-5a88-42f4-840a-495a70fa95c0" providerId="ADAL" clId="{A86A8BDF-C288-4694-BDB6-01FE4926B23C}" dt="2022-02-09T13:02:59.929" v="4035" actId="1582"/>
          <ac:picMkLst>
            <pc:docMk/>
            <pc:sldMk cId="1064215911" sldId="312"/>
            <ac:picMk id="10" creationId="{AFE7E7B4-3D57-4403-A94A-3E017D9FD6B8}"/>
          </ac:picMkLst>
        </pc:picChg>
        <pc:picChg chg="del">
          <ac:chgData name="Xavier Pacaud" userId="8ddec6b0-5a88-42f4-840a-495a70fa95c0" providerId="ADAL" clId="{A86A8BDF-C288-4694-BDB6-01FE4926B23C}" dt="2022-02-09T13:00:51.844" v="3885" actId="478"/>
          <ac:picMkLst>
            <pc:docMk/>
            <pc:sldMk cId="1064215911" sldId="312"/>
            <ac:picMk id="11" creationId="{186D794D-251C-44B9-BB51-235234548276}"/>
          </ac:picMkLst>
        </pc:picChg>
        <pc:picChg chg="del">
          <ac:chgData name="Xavier Pacaud" userId="8ddec6b0-5a88-42f4-840a-495a70fa95c0" providerId="ADAL" clId="{A86A8BDF-C288-4694-BDB6-01FE4926B23C}" dt="2022-02-09T13:00:52.339" v="3886" actId="478"/>
          <ac:picMkLst>
            <pc:docMk/>
            <pc:sldMk cId="1064215911" sldId="312"/>
            <ac:picMk id="12" creationId="{F25EBD60-9E80-42B1-8B49-BAB076359E45}"/>
          </ac:picMkLst>
        </pc:picChg>
        <pc:picChg chg="add mod">
          <ac:chgData name="Xavier Pacaud" userId="8ddec6b0-5a88-42f4-840a-495a70fa95c0" providerId="ADAL" clId="{A86A8BDF-C288-4694-BDB6-01FE4926B23C}" dt="2022-02-09T13:02:59.929" v="4035" actId="1582"/>
          <ac:picMkLst>
            <pc:docMk/>
            <pc:sldMk cId="1064215911" sldId="312"/>
            <ac:picMk id="13" creationId="{B264407D-628F-499B-9422-CE6D2274632C}"/>
          </ac:picMkLst>
        </pc:picChg>
        <pc:picChg chg="add mod modCrop">
          <ac:chgData name="Xavier Pacaud" userId="8ddec6b0-5a88-42f4-840a-495a70fa95c0" providerId="ADAL" clId="{A86A8BDF-C288-4694-BDB6-01FE4926B23C}" dt="2022-02-09T13:11:21.577" v="4041" actId="732"/>
          <ac:picMkLst>
            <pc:docMk/>
            <pc:sldMk cId="1064215911" sldId="312"/>
            <ac:picMk id="14" creationId="{A56B9777-0ACD-4FA7-BE19-AE460EE87141}"/>
          </ac:picMkLst>
        </pc:picChg>
      </pc:sldChg>
      <pc:sldChg chg="addSp delSp modSp add mod">
        <pc:chgData name="Xavier Pacaud" userId="8ddec6b0-5a88-42f4-840a-495a70fa95c0" providerId="ADAL" clId="{A86A8BDF-C288-4694-BDB6-01FE4926B23C}" dt="2022-02-09T15:51:27.867" v="4814" actId="478"/>
        <pc:sldMkLst>
          <pc:docMk/>
          <pc:sldMk cId="1516742228" sldId="313"/>
        </pc:sldMkLst>
        <pc:spChg chg="mod">
          <ac:chgData name="Xavier Pacaud" userId="8ddec6b0-5a88-42f4-840a-495a70fa95c0" providerId="ADAL" clId="{A86A8BDF-C288-4694-BDB6-01FE4926B23C}" dt="2022-02-09T13:21:03.414" v="4163" actId="313"/>
          <ac:spMkLst>
            <pc:docMk/>
            <pc:sldMk cId="1516742228" sldId="313"/>
            <ac:spMk id="6" creationId="{413CE408-1E83-4D88-8F22-48A5D0715573}"/>
          </ac:spMkLst>
        </pc:spChg>
        <pc:picChg chg="del">
          <ac:chgData name="Xavier Pacaud" userId="8ddec6b0-5a88-42f4-840a-495a70fa95c0" providerId="ADAL" clId="{A86A8BDF-C288-4694-BDB6-01FE4926B23C}" dt="2022-02-09T13:16:34.087" v="4043" actId="478"/>
          <ac:picMkLst>
            <pc:docMk/>
            <pc:sldMk cId="1516742228" sldId="313"/>
            <ac:picMk id="3" creationId="{BB43AD48-2A00-4B28-83D3-8E12EB0C1047}"/>
          </ac:picMkLst>
        </pc:picChg>
        <pc:picChg chg="add mod modCrop">
          <ac:chgData name="Xavier Pacaud" userId="8ddec6b0-5a88-42f4-840a-495a70fa95c0" providerId="ADAL" clId="{A86A8BDF-C288-4694-BDB6-01FE4926B23C}" dt="2022-02-09T13:20:34.475" v="4153" actId="1076"/>
          <ac:picMkLst>
            <pc:docMk/>
            <pc:sldMk cId="1516742228" sldId="313"/>
            <ac:picMk id="4" creationId="{5CDB566A-19F5-4D76-92E3-95109D00F448}"/>
          </ac:picMkLst>
        </pc:picChg>
        <pc:picChg chg="del">
          <ac:chgData name="Xavier Pacaud" userId="8ddec6b0-5a88-42f4-840a-495a70fa95c0" providerId="ADAL" clId="{A86A8BDF-C288-4694-BDB6-01FE4926B23C}" dt="2022-02-09T15:51:27.867" v="4814" actId="478"/>
          <ac:picMkLst>
            <pc:docMk/>
            <pc:sldMk cId="1516742228" sldId="313"/>
            <ac:picMk id="8" creationId="{06942198-4AFB-4552-8DD2-FE48983B46AF}"/>
          </ac:picMkLst>
        </pc:picChg>
        <pc:picChg chg="add mod modCrop">
          <ac:chgData name="Xavier Pacaud" userId="8ddec6b0-5a88-42f4-840a-495a70fa95c0" providerId="ADAL" clId="{A86A8BDF-C288-4694-BDB6-01FE4926B23C}" dt="2022-02-09T13:20:32.662" v="4152" actId="1076"/>
          <ac:picMkLst>
            <pc:docMk/>
            <pc:sldMk cId="1516742228" sldId="313"/>
            <ac:picMk id="10" creationId="{FEE82315-F239-49AF-8100-8DD78A2E6937}"/>
          </ac:picMkLst>
        </pc:picChg>
        <pc:picChg chg="del">
          <ac:chgData name="Xavier Pacaud" userId="8ddec6b0-5a88-42f4-840a-495a70fa95c0" providerId="ADAL" clId="{A86A8BDF-C288-4694-BDB6-01FE4926B23C}" dt="2022-02-09T13:16:34.619" v="4044" actId="478"/>
          <ac:picMkLst>
            <pc:docMk/>
            <pc:sldMk cId="1516742228" sldId="313"/>
            <ac:picMk id="11" creationId="{6932B57D-1D67-46DF-B72D-86EC6CB916CB}"/>
          </ac:picMkLst>
        </pc:picChg>
      </pc:sldChg>
      <pc:sldChg chg="delSp add del mod">
        <pc:chgData name="Xavier Pacaud" userId="8ddec6b0-5a88-42f4-840a-495a70fa95c0" providerId="ADAL" clId="{A86A8BDF-C288-4694-BDB6-01FE4926B23C}" dt="2022-02-09T14:16:21.062" v="4468" actId="47"/>
        <pc:sldMkLst>
          <pc:docMk/>
          <pc:sldMk cId="223315260" sldId="314"/>
        </pc:sldMkLst>
        <pc:picChg chg="del">
          <ac:chgData name="Xavier Pacaud" userId="8ddec6b0-5a88-42f4-840a-495a70fa95c0" providerId="ADAL" clId="{A86A8BDF-C288-4694-BDB6-01FE4926B23C}" dt="2022-02-09T13:35:23.686" v="4192" actId="478"/>
          <ac:picMkLst>
            <pc:docMk/>
            <pc:sldMk cId="223315260" sldId="314"/>
            <ac:picMk id="10" creationId="{7A5D35DF-8D05-4F2F-AB0A-81961829258D}"/>
          </ac:picMkLst>
        </pc:picChg>
      </pc:sldChg>
      <pc:sldChg chg="delSp modSp add mod">
        <pc:chgData name="Xavier Pacaud" userId="8ddec6b0-5a88-42f4-840a-495a70fa95c0" providerId="ADAL" clId="{A86A8BDF-C288-4694-BDB6-01FE4926B23C}" dt="2022-02-09T15:51:12.147" v="4808" actId="478"/>
        <pc:sldMkLst>
          <pc:docMk/>
          <pc:sldMk cId="2294250326" sldId="315"/>
        </pc:sldMkLst>
        <pc:spChg chg="mod">
          <ac:chgData name="Xavier Pacaud" userId="8ddec6b0-5a88-42f4-840a-495a70fa95c0" providerId="ADAL" clId="{A86A8BDF-C288-4694-BDB6-01FE4926B23C}" dt="2022-02-09T14:15:32.658" v="4459" actId="113"/>
          <ac:spMkLst>
            <pc:docMk/>
            <pc:sldMk cId="2294250326" sldId="315"/>
            <ac:spMk id="9223" creationId="{3716C7D4-10E2-674A-A625-E4706570E859}"/>
          </ac:spMkLst>
        </pc:spChg>
        <pc:picChg chg="del">
          <ac:chgData name="Xavier Pacaud" userId="8ddec6b0-5a88-42f4-840a-495a70fa95c0" providerId="ADAL" clId="{A86A8BDF-C288-4694-BDB6-01FE4926B23C}" dt="2022-02-09T15:51:12.147" v="4808" actId="478"/>
          <ac:picMkLst>
            <pc:docMk/>
            <pc:sldMk cId="2294250326" sldId="315"/>
            <ac:picMk id="13" creationId="{B80C38C3-2984-E246-80E8-17ABE2996C6E}"/>
          </ac:picMkLst>
        </pc:picChg>
      </pc:sldChg>
      <pc:sldChg chg="delSp modSp add mod">
        <pc:chgData name="Xavier Pacaud" userId="8ddec6b0-5a88-42f4-840a-495a70fa95c0" providerId="ADAL" clId="{A86A8BDF-C288-4694-BDB6-01FE4926B23C}" dt="2022-02-09T15:51:29.769" v="4815" actId="478"/>
        <pc:sldMkLst>
          <pc:docMk/>
          <pc:sldMk cId="2058385695" sldId="316"/>
        </pc:sldMkLst>
        <pc:spChg chg="mod">
          <ac:chgData name="Xavier Pacaud" userId="8ddec6b0-5a88-42f4-840a-495a70fa95c0" providerId="ADAL" clId="{A86A8BDF-C288-4694-BDB6-01FE4926B23C}" dt="2022-02-09T14:15:46.284" v="4463" actId="207"/>
          <ac:spMkLst>
            <pc:docMk/>
            <pc:sldMk cId="2058385695" sldId="316"/>
            <ac:spMk id="9224" creationId="{72E4033D-AAAF-9540-B3B2-87D143D2BF16}"/>
          </ac:spMkLst>
        </pc:spChg>
        <pc:picChg chg="del">
          <ac:chgData name="Xavier Pacaud" userId="8ddec6b0-5a88-42f4-840a-495a70fa95c0" providerId="ADAL" clId="{A86A8BDF-C288-4694-BDB6-01FE4926B23C}" dt="2022-02-09T15:51:29.769" v="4815" actId="478"/>
          <ac:picMkLst>
            <pc:docMk/>
            <pc:sldMk cId="2058385695" sldId="316"/>
            <ac:picMk id="13" creationId="{B80C38C3-2984-E246-80E8-17ABE2996C6E}"/>
          </ac:picMkLst>
        </pc:picChg>
      </pc:sldChg>
      <pc:sldChg chg="delSp modSp add mod">
        <pc:chgData name="Xavier Pacaud" userId="8ddec6b0-5a88-42f4-840a-495a70fa95c0" providerId="ADAL" clId="{A86A8BDF-C288-4694-BDB6-01FE4926B23C}" dt="2022-02-09T15:52:14.717" v="4835" actId="478"/>
        <pc:sldMkLst>
          <pc:docMk/>
          <pc:sldMk cId="4239773666" sldId="317"/>
        </pc:sldMkLst>
        <pc:spChg chg="mod">
          <ac:chgData name="Xavier Pacaud" userId="8ddec6b0-5a88-42f4-840a-495a70fa95c0" providerId="ADAL" clId="{A86A8BDF-C288-4694-BDB6-01FE4926B23C}" dt="2022-02-09T14:16:13.275" v="4467" actId="113"/>
          <ac:spMkLst>
            <pc:docMk/>
            <pc:sldMk cId="4239773666" sldId="317"/>
            <ac:spMk id="9225" creationId="{D691DE2A-34F4-1D41-8A5A-B893538737F2}"/>
          </ac:spMkLst>
        </pc:spChg>
        <pc:picChg chg="del">
          <ac:chgData name="Xavier Pacaud" userId="8ddec6b0-5a88-42f4-840a-495a70fa95c0" providerId="ADAL" clId="{A86A8BDF-C288-4694-BDB6-01FE4926B23C}" dt="2022-02-09T15:52:14.717" v="4835" actId="478"/>
          <ac:picMkLst>
            <pc:docMk/>
            <pc:sldMk cId="4239773666" sldId="317"/>
            <ac:picMk id="13" creationId="{B80C38C3-2984-E246-80E8-17ABE2996C6E}"/>
          </ac:picMkLst>
        </pc:picChg>
      </pc:sldChg>
      <pc:sldChg chg="delSp modSp add mod">
        <pc:chgData name="Xavier Pacaud" userId="8ddec6b0-5a88-42f4-840a-495a70fa95c0" providerId="ADAL" clId="{A86A8BDF-C288-4694-BDB6-01FE4926B23C}" dt="2022-02-09T15:52:24.331" v="4840" actId="478"/>
        <pc:sldMkLst>
          <pc:docMk/>
          <pc:sldMk cId="2491506179" sldId="318"/>
        </pc:sldMkLst>
        <pc:spChg chg="mod">
          <ac:chgData name="Xavier Pacaud" userId="8ddec6b0-5a88-42f4-840a-495a70fa95c0" providerId="ADAL" clId="{A86A8BDF-C288-4694-BDB6-01FE4926B23C}" dt="2022-02-09T14:16:29.733" v="4471" actId="113"/>
          <ac:spMkLst>
            <pc:docMk/>
            <pc:sldMk cId="2491506179" sldId="318"/>
            <ac:spMk id="9226" creationId="{21FC661C-A694-A847-BDCB-5E545B07BACC}"/>
          </ac:spMkLst>
        </pc:spChg>
        <pc:picChg chg="del">
          <ac:chgData name="Xavier Pacaud" userId="8ddec6b0-5a88-42f4-840a-495a70fa95c0" providerId="ADAL" clId="{A86A8BDF-C288-4694-BDB6-01FE4926B23C}" dt="2022-02-09T15:52:24.331" v="4840" actId="478"/>
          <ac:picMkLst>
            <pc:docMk/>
            <pc:sldMk cId="2491506179" sldId="318"/>
            <ac:picMk id="13" creationId="{B80C38C3-2984-E246-80E8-17ABE2996C6E}"/>
          </ac:picMkLst>
        </pc:picChg>
      </pc:sldChg>
      <pc:sldChg chg="delSp modSp add mod">
        <pc:chgData name="Xavier Pacaud" userId="8ddec6b0-5a88-42f4-840a-495a70fa95c0" providerId="ADAL" clId="{A86A8BDF-C288-4694-BDB6-01FE4926B23C}" dt="2022-02-09T15:52:32.122" v="4846" actId="478"/>
        <pc:sldMkLst>
          <pc:docMk/>
          <pc:sldMk cId="110768591" sldId="319"/>
        </pc:sldMkLst>
        <pc:spChg chg="mod">
          <ac:chgData name="Xavier Pacaud" userId="8ddec6b0-5a88-42f4-840a-495a70fa95c0" providerId="ADAL" clId="{A86A8BDF-C288-4694-BDB6-01FE4926B23C}" dt="2022-02-09T14:16:42.337" v="4475" actId="113"/>
          <ac:spMkLst>
            <pc:docMk/>
            <pc:sldMk cId="110768591" sldId="319"/>
            <ac:spMk id="14" creationId="{5796D001-E752-4850-A384-6EA6D6677891}"/>
          </ac:spMkLst>
        </pc:spChg>
        <pc:picChg chg="del">
          <ac:chgData name="Xavier Pacaud" userId="8ddec6b0-5a88-42f4-840a-495a70fa95c0" providerId="ADAL" clId="{A86A8BDF-C288-4694-BDB6-01FE4926B23C}" dt="2022-02-09T15:52:32.122" v="4846" actId="478"/>
          <ac:picMkLst>
            <pc:docMk/>
            <pc:sldMk cId="110768591" sldId="319"/>
            <ac:picMk id="13" creationId="{B80C38C3-2984-E246-80E8-17ABE2996C6E}"/>
          </ac:picMkLst>
        </pc:picChg>
      </pc:sldChg>
      <pc:sldChg chg="addSp delSp modSp add mod">
        <pc:chgData name="Xavier Pacaud" userId="8ddec6b0-5a88-42f4-840a-495a70fa95c0" providerId="ADAL" clId="{A86A8BDF-C288-4694-BDB6-01FE4926B23C}" dt="2022-02-09T15:52:16.978" v="4836" actId="478"/>
        <pc:sldMkLst>
          <pc:docMk/>
          <pc:sldMk cId="623322370" sldId="320"/>
        </pc:sldMkLst>
        <pc:spChg chg="add mod">
          <ac:chgData name="Xavier Pacaud" userId="8ddec6b0-5a88-42f4-840a-495a70fa95c0" providerId="ADAL" clId="{A86A8BDF-C288-4694-BDB6-01FE4926B23C}" dt="2022-02-09T14:25:15.886" v="4624" actId="164"/>
          <ac:spMkLst>
            <pc:docMk/>
            <pc:sldMk cId="623322370" sldId="320"/>
            <ac:spMk id="2" creationId="{8799AEB4-AF54-4B4B-853D-8C7E8ECC8C86}"/>
          </ac:spMkLst>
        </pc:spChg>
        <pc:spChg chg="mod">
          <ac:chgData name="Xavier Pacaud" userId="8ddec6b0-5a88-42f4-840a-495a70fa95c0" providerId="ADAL" clId="{A86A8BDF-C288-4694-BDB6-01FE4926B23C}" dt="2022-02-09T14:18:10.959" v="4496" actId="20577"/>
          <ac:spMkLst>
            <pc:docMk/>
            <pc:sldMk cId="623322370" sldId="320"/>
            <ac:spMk id="5" creationId="{4D331394-4CA0-42A5-8E0B-C93ABDAAB717}"/>
          </ac:spMkLst>
        </pc:spChg>
        <pc:spChg chg="mod">
          <ac:chgData name="Xavier Pacaud" userId="8ddec6b0-5a88-42f4-840a-495a70fa95c0" providerId="ADAL" clId="{A86A8BDF-C288-4694-BDB6-01FE4926B23C}" dt="2022-02-09T14:22:52.654" v="4607" actId="20577"/>
          <ac:spMkLst>
            <pc:docMk/>
            <pc:sldMk cId="623322370" sldId="320"/>
            <ac:spMk id="6" creationId="{413CE408-1E83-4D88-8F22-48A5D0715573}"/>
          </ac:spMkLst>
        </pc:spChg>
        <pc:spChg chg="add del mod">
          <ac:chgData name="Xavier Pacaud" userId="8ddec6b0-5a88-42f4-840a-495a70fa95c0" providerId="ADAL" clId="{A86A8BDF-C288-4694-BDB6-01FE4926B23C}" dt="2022-02-09T14:23:19.573" v="4611" actId="478"/>
          <ac:spMkLst>
            <pc:docMk/>
            <pc:sldMk cId="623322370" sldId="320"/>
            <ac:spMk id="9" creationId="{DE0E514A-1E58-4144-8F29-E621A5B6F7F0}"/>
          </ac:spMkLst>
        </pc:spChg>
        <pc:grpChg chg="add mod">
          <ac:chgData name="Xavier Pacaud" userId="8ddec6b0-5a88-42f4-840a-495a70fa95c0" providerId="ADAL" clId="{A86A8BDF-C288-4694-BDB6-01FE4926B23C}" dt="2022-02-09T14:35:17.386" v="4634" actId="1076"/>
          <ac:grpSpMkLst>
            <pc:docMk/>
            <pc:sldMk cId="623322370" sldId="320"/>
            <ac:grpSpMk id="10" creationId="{B921A2E3-CFE5-41B6-B98F-BEF9800076AE}"/>
          </ac:grpSpMkLst>
        </pc:grpChg>
        <pc:picChg chg="del">
          <ac:chgData name="Xavier Pacaud" userId="8ddec6b0-5a88-42f4-840a-495a70fa95c0" providerId="ADAL" clId="{A86A8BDF-C288-4694-BDB6-01FE4926B23C}" dt="2022-02-09T14:17:55.456" v="4478" actId="478"/>
          <ac:picMkLst>
            <pc:docMk/>
            <pc:sldMk cId="623322370" sldId="320"/>
            <ac:picMk id="3" creationId="{E1ABB936-EB74-4ADA-B734-64A39DD67872}"/>
          </ac:picMkLst>
        </pc:picChg>
        <pc:picChg chg="add mod">
          <ac:chgData name="Xavier Pacaud" userId="8ddec6b0-5a88-42f4-840a-495a70fa95c0" providerId="ADAL" clId="{A86A8BDF-C288-4694-BDB6-01FE4926B23C}" dt="2022-02-09T14:25:15.886" v="4624" actId="164"/>
          <ac:picMkLst>
            <pc:docMk/>
            <pc:sldMk cId="623322370" sldId="320"/>
            <ac:picMk id="4" creationId="{41ECC3DF-10D9-45F1-9A70-B6BBF55BC60B}"/>
          </ac:picMkLst>
        </pc:picChg>
        <pc:picChg chg="del">
          <ac:chgData name="Xavier Pacaud" userId="8ddec6b0-5a88-42f4-840a-495a70fa95c0" providerId="ADAL" clId="{A86A8BDF-C288-4694-BDB6-01FE4926B23C}" dt="2022-02-09T15:52:16.978" v="4836" actId="478"/>
          <ac:picMkLst>
            <pc:docMk/>
            <pc:sldMk cId="623322370" sldId="320"/>
            <ac:picMk id="8" creationId="{06942198-4AFB-4552-8DD2-FE48983B46AF}"/>
          </ac:picMkLst>
        </pc:picChg>
        <pc:picChg chg="add mod">
          <ac:chgData name="Xavier Pacaud" userId="8ddec6b0-5a88-42f4-840a-495a70fa95c0" providerId="ADAL" clId="{A86A8BDF-C288-4694-BDB6-01FE4926B23C}" dt="2022-02-09T14:26:38.058" v="4633" actId="1076"/>
          <ac:picMkLst>
            <pc:docMk/>
            <pc:sldMk cId="623322370" sldId="320"/>
            <ac:picMk id="9" creationId="{7926D7D4-578C-4051-990C-3899D1C8676B}"/>
          </ac:picMkLst>
        </pc:picChg>
      </pc:sldChg>
      <pc:sldChg chg="addSp delSp modSp add mod">
        <pc:chgData name="Xavier Pacaud" userId="8ddec6b0-5a88-42f4-840a-495a70fa95c0" providerId="ADAL" clId="{A86A8BDF-C288-4694-BDB6-01FE4926B23C}" dt="2022-02-09T15:52:18.716" v="4837" actId="478"/>
        <pc:sldMkLst>
          <pc:docMk/>
          <pc:sldMk cId="2046786278" sldId="321"/>
        </pc:sldMkLst>
        <pc:spChg chg="mod">
          <ac:chgData name="Xavier Pacaud" userId="8ddec6b0-5a88-42f4-840a-495a70fa95c0" providerId="ADAL" clId="{A86A8BDF-C288-4694-BDB6-01FE4926B23C}" dt="2022-02-09T14:53:51.697" v="4690" actId="20577"/>
          <ac:spMkLst>
            <pc:docMk/>
            <pc:sldMk cId="2046786278" sldId="321"/>
            <ac:spMk id="6" creationId="{413CE408-1E83-4D88-8F22-48A5D0715573}"/>
          </ac:spMkLst>
        </pc:spChg>
        <pc:spChg chg="add mod">
          <ac:chgData name="Xavier Pacaud" userId="8ddec6b0-5a88-42f4-840a-495a70fa95c0" providerId="ADAL" clId="{A86A8BDF-C288-4694-BDB6-01FE4926B23C}" dt="2022-02-09T15:08:08.669" v="4751" actId="207"/>
          <ac:spMkLst>
            <pc:docMk/>
            <pc:sldMk cId="2046786278" sldId="321"/>
            <ac:spMk id="25" creationId="{A6A1D899-7E18-4B0A-8488-62D030D5BFCA}"/>
          </ac:spMkLst>
        </pc:spChg>
        <pc:grpChg chg="del">
          <ac:chgData name="Xavier Pacaud" userId="8ddec6b0-5a88-42f4-840a-495a70fa95c0" providerId="ADAL" clId="{A86A8BDF-C288-4694-BDB6-01FE4926B23C}" dt="2022-02-09T14:52:21.396" v="4648" actId="478"/>
          <ac:grpSpMkLst>
            <pc:docMk/>
            <pc:sldMk cId="2046786278" sldId="321"/>
            <ac:grpSpMk id="10" creationId="{B921A2E3-CFE5-41B6-B98F-BEF9800076AE}"/>
          </ac:grpSpMkLst>
        </pc:grpChg>
        <pc:picChg chg="del">
          <ac:chgData name="Xavier Pacaud" userId="8ddec6b0-5a88-42f4-840a-495a70fa95c0" providerId="ADAL" clId="{A86A8BDF-C288-4694-BDB6-01FE4926B23C}" dt="2022-02-09T15:52:18.716" v="4837" actId="478"/>
          <ac:picMkLst>
            <pc:docMk/>
            <pc:sldMk cId="2046786278" sldId="321"/>
            <ac:picMk id="8" creationId="{06942198-4AFB-4552-8DD2-FE48983B46AF}"/>
          </ac:picMkLst>
        </pc:picChg>
        <pc:picChg chg="del">
          <ac:chgData name="Xavier Pacaud" userId="8ddec6b0-5a88-42f4-840a-495a70fa95c0" providerId="ADAL" clId="{A86A8BDF-C288-4694-BDB6-01FE4926B23C}" dt="2022-02-09T14:52:21.833" v="4649" actId="478"/>
          <ac:picMkLst>
            <pc:docMk/>
            <pc:sldMk cId="2046786278" sldId="321"/>
            <ac:picMk id="9" creationId="{7926D7D4-578C-4051-990C-3899D1C8676B}"/>
          </ac:picMkLst>
        </pc:picChg>
        <pc:picChg chg="add mod">
          <ac:chgData name="Xavier Pacaud" userId="8ddec6b0-5a88-42f4-840a-495a70fa95c0" providerId="ADAL" clId="{A86A8BDF-C288-4694-BDB6-01FE4926B23C}" dt="2022-02-09T14:58:48.462" v="4722" actId="1582"/>
          <ac:picMkLst>
            <pc:docMk/>
            <pc:sldMk cId="2046786278" sldId="321"/>
            <ac:picMk id="11" creationId="{7BC266D9-F159-4761-98DE-4D919F6F13A3}"/>
          </ac:picMkLst>
        </pc:picChg>
        <pc:picChg chg="add mod modCrop">
          <ac:chgData name="Xavier Pacaud" userId="8ddec6b0-5a88-42f4-840a-495a70fa95c0" providerId="ADAL" clId="{A86A8BDF-C288-4694-BDB6-01FE4926B23C}" dt="2022-02-09T14:58:21.185" v="4718" actId="732"/>
          <ac:picMkLst>
            <pc:docMk/>
            <pc:sldMk cId="2046786278" sldId="321"/>
            <ac:picMk id="13" creationId="{3A397040-1ECE-4427-8F44-B4F16F20B77A}"/>
          </ac:picMkLst>
        </pc:picChg>
        <pc:picChg chg="add mod modCrop">
          <ac:chgData name="Xavier Pacaud" userId="8ddec6b0-5a88-42f4-840a-495a70fa95c0" providerId="ADAL" clId="{A86A8BDF-C288-4694-BDB6-01FE4926B23C}" dt="2022-02-09T14:58:30.810" v="4720" actId="1076"/>
          <ac:picMkLst>
            <pc:docMk/>
            <pc:sldMk cId="2046786278" sldId="321"/>
            <ac:picMk id="15" creationId="{CD71CD53-4CB5-4C4E-87A6-F5D9F530E523}"/>
          </ac:picMkLst>
        </pc:picChg>
        <pc:picChg chg="add del mod">
          <ac:chgData name="Xavier Pacaud" userId="8ddec6b0-5a88-42f4-840a-495a70fa95c0" providerId="ADAL" clId="{A86A8BDF-C288-4694-BDB6-01FE4926B23C}" dt="2022-02-09T15:02:38.213" v="4730" actId="478"/>
          <ac:picMkLst>
            <pc:docMk/>
            <pc:sldMk cId="2046786278" sldId="321"/>
            <ac:picMk id="17" creationId="{57ABCCED-FE78-4095-A4C6-AE9079F06D57}"/>
          </ac:picMkLst>
        </pc:picChg>
        <pc:picChg chg="add mod">
          <ac:chgData name="Xavier Pacaud" userId="8ddec6b0-5a88-42f4-840a-495a70fa95c0" providerId="ADAL" clId="{A86A8BDF-C288-4694-BDB6-01FE4926B23C}" dt="2022-02-09T15:02:52.872" v="4738" actId="1582"/>
          <ac:picMkLst>
            <pc:docMk/>
            <pc:sldMk cId="2046786278" sldId="321"/>
            <ac:picMk id="24" creationId="{961DF60C-826A-4025-9D3F-CA3ED25C7270}"/>
          </ac:picMkLst>
        </pc:picChg>
        <pc:cxnChg chg="add mod">
          <ac:chgData name="Xavier Pacaud" userId="8ddec6b0-5a88-42f4-840a-495a70fa95c0" providerId="ADAL" clId="{A86A8BDF-C288-4694-BDB6-01FE4926B23C}" dt="2022-02-09T15:08:47.701" v="4766" actId="14100"/>
          <ac:cxnSpMkLst>
            <pc:docMk/>
            <pc:sldMk cId="2046786278" sldId="321"/>
            <ac:cxnSpMk id="19" creationId="{75C3A4C3-039A-4A46-BB85-6298F61CBE72}"/>
          </ac:cxnSpMkLst>
        </pc:cxnChg>
        <pc:cxnChg chg="add mod">
          <ac:chgData name="Xavier Pacaud" userId="8ddec6b0-5a88-42f4-840a-495a70fa95c0" providerId="ADAL" clId="{A86A8BDF-C288-4694-BDB6-01FE4926B23C}" dt="2022-02-09T15:08:49.827" v="4767" actId="14100"/>
          <ac:cxnSpMkLst>
            <pc:docMk/>
            <pc:sldMk cId="2046786278" sldId="321"/>
            <ac:cxnSpMk id="20" creationId="{2056BBC0-69F3-4298-A0F1-1D6BDCB0AFFD}"/>
          </ac:cxnSpMkLst>
        </pc:cxnChg>
      </pc:sldChg>
      <pc:sldChg chg="addSp delSp modSp add mod">
        <pc:chgData name="Xavier Pacaud" userId="8ddec6b0-5a88-42f4-840a-495a70fa95c0" providerId="ADAL" clId="{A86A8BDF-C288-4694-BDB6-01FE4926B23C}" dt="2022-02-09T15:52:20.442" v="4838" actId="478"/>
        <pc:sldMkLst>
          <pc:docMk/>
          <pc:sldMk cId="1150478566" sldId="322"/>
        </pc:sldMkLst>
        <pc:spChg chg="add mod">
          <ac:chgData name="Xavier Pacaud" userId="8ddec6b0-5a88-42f4-840a-495a70fa95c0" providerId="ADAL" clId="{A86A8BDF-C288-4694-BDB6-01FE4926B23C}" dt="2022-02-09T15:09:06.851" v="4773" actId="14100"/>
          <ac:spMkLst>
            <pc:docMk/>
            <pc:sldMk cId="1150478566" sldId="322"/>
            <ac:spMk id="27" creationId="{39E03987-8D29-4061-ADF4-5F86EAB8BB97}"/>
          </ac:spMkLst>
        </pc:spChg>
        <pc:picChg chg="add mod">
          <ac:chgData name="Xavier Pacaud" userId="8ddec6b0-5a88-42f4-840a-495a70fa95c0" providerId="ADAL" clId="{A86A8BDF-C288-4694-BDB6-01FE4926B23C}" dt="2022-02-09T15:08:56.840" v="4769" actId="1582"/>
          <ac:picMkLst>
            <pc:docMk/>
            <pc:sldMk cId="1150478566" sldId="322"/>
            <ac:picMk id="3" creationId="{E0E8496C-085B-4AF0-89A4-8514BAB3DD15}"/>
          </ac:picMkLst>
        </pc:picChg>
        <pc:picChg chg="del">
          <ac:chgData name="Xavier Pacaud" userId="8ddec6b0-5a88-42f4-840a-495a70fa95c0" providerId="ADAL" clId="{A86A8BDF-C288-4694-BDB6-01FE4926B23C}" dt="2022-02-09T15:52:20.442" v="4838" actId="478"/>
          <ac:picMkLst>
            <pc:docMk/>
            <pc:sldMk cId="1150478566" sldId="322"/>
            <ac:picMk id="8" creationId="{06942198-4AFB-4552-8DD2-FE48983B46AF}"/>
          </ac:picMkLst>
        </pc:picChg>
        <pc:picChg chg="add del mod">
          <ac:chgData name="Xavier Pacaud" userId="8ddec6b0-5a88-42f4-840a-495a70fa95c0" providerId="ADAL" clId="{A86A8BDF-C288-4694-BDB6-01FE4926B23C}" dt="2022-02-09T15:07:50.043" v="4745" actId="478"/>
          <ac:picMkLst>
            <pc:docMk/>
            <pc:sldMk cId="1150478566" sldId="322"/>
            <ac:picMk id="9" creationId="{2C56E39B-CF80-40E0-B2E3-2A481F9F046D}"/>
          </ac:picMkLst>
        </pc:picChg>
        <pc:picChg chg="del">
          <ac:chgData name="Xavier Pacaud" userId="8ddec6b0-5a88-42f4-840a-495a70fa95c0" providerId="ADAL" clId="{A86A8BDF-C288-4694-BDB6-01FE4926B23C}" dt="2022-02-09T14:59:21.435" v="4724" actId="478"/>
          <ac:picMkLst>
            <pc:docMk/>
            <pc:sldMk cId="1150478566" sldId="322"/>
            <ac:picMk id="11" creationId="{7BC266D9-F159-4761-98DE-4D919F6F13A3}"/>
          </ac:picMkLst>
        </pc:picChg>
        <pc:picChg chg="add mod">
          <ac:chgData name="Xavier Pacaud" userId="8ddec6b0-5a88-42f4-840a-495a70fa95c0" providerId="ADAL" clId="{A86A8BDF-C288-4694-BDB6-01FE4926B23C}" dt="2022-02-09T15:08:18.751" v="4753" actId="1076"/>
          <ac:picMkLst>
            <pc:docMk/>
            <pc:sldMk cId="1150478566" sldId="322"/>
            <ac:picMk id="12" creationId="{3FAD017C-5542-4064-B076-F632907DF9C7}"/>
          </ac:picMkLst>
        </pc:picChg>
        <pc:picChg chg="del">
          <ac:chgData name="Xavier Pacaud" userId="8ddec6b0-5a88-42f4-840a-495a70fa95c0" providerId="ADAL" clId="{A86A8BDF-C288-4694-BDB6-01FE4926B23C}" dt="2022-02-09T14:59:24.066" v="4728" actId="478"/>
          <ac:picMkLst>
            <pc:docMk/>
            <pc:sldMk cId="1150478566" sldId="322"/>
            <ac:picMk id="13" creationId="{3A397040-1ECE-4427-8F44-B4F16F20B77A}"/>
          </ac:picMkLst>
        </pc:picChg>
        <pc:picChg chg="del">
          <ac:chgData name="Xavier Pacaud" userId="8ddec6b0-5a88-42f4-840a-495a70fa95c0" providerId="ADAL" clId="{A86A8BDF-C288-4694-BDB6-01FE4926B23C}" dt="2022-02-09T14:59:23.419" v="4727" actId="478"/>
          <ac:picMkLst>
            <pc:docMk/>
            <pc:sldMk cId="1150478566" sldId="322"/>
            <ac:picMk id="15" creationId="{CD71CD53-4CB5-4C4E-87A6-F5D9F530E523}"/>
          </ac:picMkLst>
        </pc:picChg>
        <pc:picChg chg="del">
          <ac:chgData name="Xavier Pacaud" userId="8ddec6b0-5a88-42f4-840a-495a70fa95c0" providerId="ADAL" clId="{A86A8BDF-C288-4694-BDB6-01FE4926B23C}" dt="2022-02-09T14:59:24.522" v="4729" actId="478"/>
          <ac:picMkLst>
            <pc:docMk/>
            <pc:sldMk cId="1150478566" sldId="322"/>
            <ac:picMk id="17" creationId="{57ABCCED-FE78-4095-A4C6-AE9079F06D57}"/>
          </ac:picMkLst>
        </pc:picChg>
        <pc:picChg chg="add mod">
          <ac:chgData name="Xavier Pacaud" userId="8ddec6b0-5a88-42f4-840a-495a70fa95c0" providerId="ADAL" clId="{A86A8BDF-C288-4694-BDB6-01FE4926B23C}" dt="2022-02-09T15:08:22.926" v="4755" actId="1076"/>
          <ac:picMkLst>
            <pc:docMk/>
            <pc:sldMk cId="1150478566" sldId="322"/>
            <ac:picMk id="18" creationId="{CEB8D232-6792-4183-AE8D-F2EF204881B5}"/>
          </ac:picMkLst>
        </pc:picChg>
        <pc:picChg chg="add mod">
          <ac:chgData name="Xavier Pacaud" userId="8ddec6b0-5a88-42f4-840a-495a70fa95c0" providerId="ADAL" clId="{A86A8BDF-C288-4694-BDB6-01FE4926B23C}" dt="2022-02-09T15:10:26.198" v="4779" actId="1076"/>
          <ac:picMkLst>
            <pc:docMk/>
            <pc:sldMk cId="1150478566" sldId="322"/>
            <ac:picMk id="29" creationId="{E4DE12B8-49CD-4BCF-92B4-E5357C1D2C67}"/>
          </ac:picMkLst>
        </pc:picChg>
        <pc:cxnChg chg="del">
          <ac:chgData name="Xavier Pacaud" userId="8ddec6b0-5a88-42f4-840a-495a70fa95c0" providerId="ADAL" clId="{A86A8BDF-C288-4694-BDB6-01FE4926B23C}" dt="2022-02-09T14:59:22.354" v="4725" actId="478"/>
          <ac:cxnSpMkLst>
            <pc:docMk/>
            <pc:sldMk cId="1150478566" sldId="322"/>
            <ac:cxnSpMk id="19" creationId="{75C3A4C3-039A-4A46-BB85-6298F61CBE72}"/>
          </ac:cxnSpMkLst>
        </pc:cxnChg>
        <pc:cxnChg chg="del">
          <ac:chgData name="Xavier Pacaud" userId="8ddec6b0-5a88-42f4-840a-495a70fa95c0" providerId="ADAL" clId="{A86A8BDF-C288-4694-BDB6-01FE4926B23C}" dt="2022-02-09T14:59:22.898" v="4726" actId="478"/>
          <ac:cxnSpMkLst>
            <pc:docMk/>
            <pc:sldMk cId="1150478566" sldId="322"/>
            <ac:cxnSpMk id="20" creationId="{2056BBC0-69F3-4298-A0F1-1D6BDCB0AFFD}"/>
          </ac:cxnSpMkLst>
        </pc:cxnChg>
        <pc:cxnChg chg="add mod">
          <ac:chgData name="Xavier Pacaud" userId="8ddec6b0-5a88-42f4-840a-495a70fa95c0" providerId="ADAL" clId="{A86A8BDF-C288-4694-BDB6-01FE4926B23C}" dt="2022-02-09T15:08:44.144" v="4765" actId="14100"/>
          <ac:cxnSpMkLst>
            <pc:docMk/>
            <pc:sldMk cId="1150478566" sldId="322"/>
            <ac:cxnSpMk id="21" creationId="{F54D7398-2A0F-4969-99BA-AC33EF61E800}"/>
          </ac:cxnSpMkLst>
        </pc:cxnChg>
        <pc:cxnChg chg="add mod">
          <ac:chgData name="Xavier Pacaud" userId="8ddec6b0-5a88-42f4-840a-495a70fa95c0" providerId="ADAL" clId="{A86A8BDF-C288-4694-BDB6-01FE4926B23C}" dt="2022-02-09T15:08:40.831" v="4764" actId="14100"/>
          <ac:cxnSpMkLst>
            <pc:docMk/>
            <pc:sldMk cId="1150478566" sldId="322"/>
            <ac:cxnSpMk id="22" creationId="{168E4FAF-F31A-4F3B-8EB4-0CF1E5E5E954}"/>
          </ac:cxnSpMkLst>
        </pc:cxnChg>
      </pc:sldChg>
      <pc:sldChg chg="addSp delSp modSp add mod modNotesTx">
        <pc:chgData name="Xavier Pacaud" userId="8ddec6b0-5a88-42f4-840a-495a70fa95c0" providerId="ADAL" clId="{A86A8BDF-C288-4694-BDB6-01FE4926B23C}" dt="2022-02-11T13:01:38.190" v="5035" actId="20577"/>
        <pc:sldMkLst>
          <pc:docMk/>
          <pc:sldMk cId="1707060142" sldId="323"/>
        </pc:sldMkLst>
        <pc:spChg chg="mod">
          <ac:chgData name="Xavier Pacaud" userId="8ddec6b0-5a88-42f4-840a-495a70fa95c0" providerId="ADAL" clId="{A86A8BDF-C288-4694-BDB6-01FE4926B23C}" dt="2022-02-11T13:01:38.190" v="5035" actId="20577"/>
          <ac:spMkLst>
            <pc:docMk/>
            <pc:sldMk cId="1707060142" sldId="323"/>
            <ac:spMk id="6" creationId="{413CE408-1E83-4D88-8F22-48A5D0715573}"/>
          </ac:spMkLst>
        </pc:spChg>
        <pc:picChg chg="del">
          <ac:chgData name="Xavier Pacaud" userId="8ddec6b0-5a88-42f4-840a-495a70fa95c0" providerId="ADAL" clId="{A86A8BDF-C288-4694-BDB6-01FE4926B23C}" dt="2022-02-10T09:42:25.373" v="4854" actId="478"/>
          <ac:picMkLst>
            <pc:docMk/>
            <pc:sldMk cId="1707060142" sldId="323"/>
            <ac:picMk id="3" creationId="{6E387C23-F8E2-473E-96F8-F1DF8A9784FE}"/>
          </ac:picMkLst>
        </pc:picChg>
        <pc:picChg chg="add mod">
          <ac:chgData name="Xavier Pacaud" userId="8ddec6b0-5a88-42f4-840a-495a70fa95c0" providerId="ADAL" clId="{A86A8BDF-C288-4694-BDB6-01FE4926B23C}" dt="2022-02-10T13:42:37.034" v="4890" actId="1076"/>
          <ac:picMkLst>
            <pc:docMk/>
            <pc:sldMk cId="1707060142" sldId="323"/>
            <ac:picMk id="4" creationId="{76865556-7800-4254-A7F0-541AB06541C6}"/>
          </ac:picMkLst>
        </pc:picChg>
        <pc:picChg chg="del">
          <ac:chgData name="Xavier Pacaud" userId="8ddec6b0-5a88-42f4-840a-495a70fa95c0" providerId="ADAL" clId="{A86A8BDF-C288-4694-BDB6-01FE4926B23C}" dt="2022-02-10T09:42:25.701" v="4855" actId="478"/>
          <ac:picMkLst>
            <pc:docMk/>
            <pc:sldMk cId="1707060142" sldId="323"/>
            <ac:picMk id="10" creationId="{7A5D35DF-8D05-4F2F-AB0A-81961829258D}"/>
          </ac:picMkLst>
        </pc:picChg>
      </pc:sldChg>
      <pc:sldChg chg="new del">
        <pc:chgData name="Xavier Pacaud" userId="8ddec6b0-5a88-42f4-840a-495a70fa95c0" providerId="ADAL" clId="{A86A8BDF-C288-4694-BDB6-01FE4926B23C}" dt="2022-02-09T15:50:04.266" v="4800" actId="47"/>
        <pc:sldMkLst>
          <pc:docMk/>
          <pc:sldMk cId="2599797339" sldId="323"/>
        </pc:sldMkLst>
      </pc:sldChg>
      <pc:sldChg chg="new del">
        <pc:chgData name="Xavier Pacaud" userId="8ddec6b0-5a88-42f4-840a-495a70fa95c0" providerId="ADAL" clId="{A86A8BDF-C288-4694-BDB6-01FE4926B23C}" dt="2022-02-09T15:50:28.037" v="4802" actId="47"/>
        <pc:sldMkLst>
          <pc:docMk/>
          <pc:sldMk cId="4131652335" sldId="323"/>
        </pc:sldMkLst>
      </pc:sldChg>
      <pc:sldChg chg="addSp delSp modSp add mod">
        <pc:chgData name="Xavier Pacaud" userId="8ddec6b0-5a88-42f4-840a-495a70fa95c0" providerId="ADAL" clId="{A86A8BDF-C288-4694-BDB6-01FE4926B23C}" dt="2022-02-11T13:01:35.934" v="5034" actId="20577"/>
        <pc:sldMkLst>
          <pc:docMk/>
          <pc:sldMk cId="4214534247" sldId="324"/>
        </pc:sldMkLst>
        <pc:spChg chg="mod">
          <ac:chgData name="Xavier Pacaud" userId="8ddec6b0-5a88-42f4-840a-495a70fa95c0" providerId="ADAL" clId="{A86A8BDF-C288-4694-BDB6-01FE4926B23C}" dt="2022-02-11T13:01:35.934" v="5034" actId="20577"/>
          <ac:spMkLst>
            <pc:docMk/>
            <pc:sldMk cId="4214534247" sldId="324"/>
            <ac:spMk id="6" creationId="{413CE408-1E83-4D88-8F22-48A5D0715573}"/>
          </ac:spMkLst>
        </pc:spChg>
        <pc:spChg chg="add mod">
          <ac:chgData name="Xavier Pacaud" userId="8ddec6b0-5a88-42f4-840a-495a70fa95c0" providerId="ADAL" clId="{A86A8BDF-C288-4694-BDB6-01FE4926B23C}" dt="2022-02-10T13:58:20.776" v="4938"/>
          <ac:spMkLst>
            <pc:docMk/>
            <pc:sldMk cId="4214534247" sldId="324"/>
            <ac:spMk id="9" creationId="{20C756EF-D51E-433D-B581-D9ED82180144}"/>
          </ac:spMkLst>
        </pc:spChg>
        <pc:graphicFrameChg chg="add del mod">
          <ac:chgData name="Xavier Pacaud" userId="8ddec6b0-5a88-42f4-840a-495a70fa95c0" providerId="ADAL" clId="{A86A8BDF-C288-4694-BDB6-01FE4926B23C}" dt="2022-02-10T13:44:50.640" v="4901" actId="478"/>
          <ac:graphicFrameMkLst>
            <pc:docMk/>
            <pc:sldMk cId="4214534247" sldId="324"/>
            <ac:graphicFrameMk id="8" creationId="{9F18EE8A-6232-4009-B8DE-8E132167AFF0}"/>
          </ac:graphicFrameMkLst>
        </pc:graphicFrameChg>
        <pc:picChg chg="add mod">
          <ac:chgData name="Xavier Pacaud" userId="8ddec6b0-5a88-42f4-840a-495a70fa95c0" providerId="ADAL" clId="{A86A8BDF-C288-4694-BDB6-01FE4926B23C}" dt="2022-02-10T13:45:14.222" v="4903" actId="1076"/>
          <ac:picMkLst>
            <pc:docMk/>
            <pc:sldMk cId="4214534247" sldId="324"/>
            <ac:picMk id="3" creationId="{80B45216-8D19-4074-9623-C4DAB8E549C0}"/>
          </ac:picMkLst>
        </pc:picChg>
        <pc:picChg chg="del">
          <ac:chgData name="Xavier Pacaud" userId="8ddec6b0-5a88-42f4-840a-495a70fa95c0" providerId="ADAL" clId="{A86A8BDF-C288-4694-BDB6-01FE4926B23C}" dt="2022-02-10T13:40:11.476" v="4871" actId="478"/>
          <ac:picMkLst>
            <pc:docMk/>
            <pc:sldMk cId="4214534247" sldId="324"/>
            <ac:picMk id="4" creationId="{76865556-7800-4254-A7F0-541AB06541C6}"/>
          </ac:picMkLst>
        </pc:picChg>
      </pc:sldChg>
      <pc:sldChg chg="del ord">
        <pc:chgData name="Xavier Pacaud" userId="8ddec6b0-5a88-42f4-840a-495a70fa95c0" providerId="ADAL" clId="{A86A8BDF-C288-4694-BDB6-01FE4926B23C}" dt="2022-02-10T14:14:43.109" v="4961" actId="47"/>
        <pc:sldMkLst>
          <pc:docMk/>
          <pc:sldMk cId="2589505816" sldId="325"/>
        </pc:sldMkLst>
      </pc:sldChg>
      <pc:sldChg chg="addSp delSp modSp add mod">
        <pc:chgData name="Xavier Pacaud" userId="8ddec6b0-5a88-42f4-840a-495a70fa95c0" providerId="ADAL" clId="{A86A8BDF-C288-4694-BDB6-01FE4926B23C}" dt="2022-02-11T13:01:15.694" v="5030" actId="20577"/>
        <pc:sldMkLst>
          <pc:docMk/>
          <pc:sldMk cId="3272263139" sldId="326"/>
        </pc:sldMkLst>
        <pc:spChg chg="del">
          <ac:chgData name="Xavier Pacaud" userId="8ddec6b0-5a88-42f4-840a-495a70fa95c0" providerId="ADAL" clId="{A86A8BDF-C288-4694-BDB6-01FE4926B23C}" dt="2022-02-10T13:55:35.394" v="4906" actId="478"/>
          <ac:spMkLst>
            <pc:docMk/>
            <pc:sldMk cId="3272263139" sldId="326"/>
            <ac:spMk id="3" creationId="{250ACEFD-A673-4025-9500-D3E2527CA937}"/>
          </ac:spMkLst>
        </pc:spChg>
        <pc:spChg chg="add mod">
          <ac:chgData name="Xavier Pacaud" userId="8ddec6b0-5a88-42f4-840a-495a70fa95c0" providerId="ADAL" clId="{A86A8BDF-C288-4694-BDB6-01FE4926B23C}" dt="2022-02-11T13:01:15.694" v="5030" actId="20577"/>
          <ac:spMkLst>
            <pc:docMk/>
            <pc:sldMk cId="3272263139" sldId="326"/>
            <ac:spMk id="6" creationId="{2EEE3D4D-1C14-4451-9876-F6AC90013B58}"/>
          </ac:spMkLst>
        </pc:spChg>
        <pc:graphicFrameChg chg="del">
          <ac:chgData name="Xavier Pacaud" userId="8ddec6b0-5a88-42f4-840a-495a70fa95c0" providerId="ADAL" clId="{A86A8BDF-C288-4694-BDB6-01FE4926B23C}" dt="2022-02-10T13:55:32.965" v="4905" actId="478"/>
          <ac:graphicFrameMkLst>
            <pc:docMk/>
            <pc:sldMk cId="3272263139" sldId="326"/>
            <ac:graphicFrameMk id="2" creationId="{A93CCBE9-7EBA-45B9-8D50-45D48889D049}"/>
          </ac:graphicFrameMkLst>
        </pc:graphicFrameChg>
        <pc:picChg chg="add mod">
          <ac:chgData name="Xavier Pacaud" userId="8ddec6b0-5a88-42f4-840a-495a70fa95c0" providerId="ADAL" clId="{A86A8BDF-C288-4694-BDB6-01FE4926B23C}" dt="2022-02-10T13:55:54.786" v="4913" actId="1076"/>
          <ac:picMkLst>
            <pc:docMk/>
            <pc:sldMk cId="3272263139" sldId="326"/>
            <ac:picMk id="8" creationId="{0A36A61B-6E4E-404B-AE15-D027B39EEC9E}"/>
          </ac:picMkLst>
        </pc:picChg>
        <pc:picChg chg="add del mod">
          <ac:chgData name="Xavier Pacaud" userId="8ddec6b0-5a88-42f4-840a-495a70fa95c0" providerId="ADAL" clId="{A86A8BDF-C288-4694-BDB6-01FE4926B23C}" dt="2022-02-10T13:55:57.795" v="4915"/>
          <ac:picMkLst>
            <pc:docMk/>
            <pc:sldMk cId="3272263139" sldId="326"/>
            <ac:picMk id="9" creationId="{13CFEC91-E461-4A5D-8B57-936B4538BEF1}"/>
          </ac:picMkLst>
        </pc:picChg>
      </pc:sldChg>
      <pc:sldChg chg="addSp delSp modSp add mod modNotesTx">
        <pc:chgData name="Xavier Pacaud" userId="8ddec6b0-5a88-42f4-840a-495a70fa95c0" providerId="ADAL" clId="{A86A8BDF-C288-4694-BDB6-01FE4926B23C}" dt="2022-02-11T13:01:21.214" v="5033" actId="20577"/>
        <pc:sldMkLst>
          <pc:docMk/>
          <pc:sldMk cId="1920293177" sldId="327"/>
        </pc:sldMkLst>
        <pc:spChg chg="mod">
          <ac:chgData name="Xavier Pacaud" userId="8ddec6b0-5a88-42f4-840a-495a70fa95c0" providerId="ADAL" clId="{A86A8BDF-C288-4694-BDB6-01FE4926B23C}" dt="2022-02-11T13:01:21.214" v="5033" actId="20577"/>
          <ac:spMkLst>
            <pc:docMk/>
            <pc:sldMk cId="1920293177" sldId="327"/>
            <ac:spMk id="6" creationId="{2EEE3D4D-1C14-4451-9876-F6AC90013B58}"/>
          </ac:spMkLst>
        </pc:spChg>
        <pc:spChg chg="add del">
          <ac:chgData name="Xavier Pacaud" userId="8ddec6b0-5a88-42f4-840a-495a70fa95c0" providerId="ADAL" clId="{A86A8BDF-C288-4694-BDB6-01FE4926B23C}" dt="2022-02-10T13:57:04.746" v="4922" actId="22"/>
          <ac:spMkLst>
            <pc:docMk/>
            <pc:sldMk cId="1920293177" sldId="327"/>
            <ac:spMk id="9" creationId="{78B93704-3379-4766-ADEE-0D5EB3A59272}"/>
          </ac:spMkLst>
        </pc:spChg>
        <pc:spChg chg="add mod">
          <ac:chgData name="Xavier Pacaud" userId="8ddec6b0-5a88-42f4-840a-495a70fa95c0" providerId="ADAL" clId="{A86A8BDF-C288-4694-BDB6-01FE4926B23C}" dt="2022-02-10T13:57:48.353" v="4937" actId="20577"/>
          <ac:spMkLst>
            <pc:docMk/>
            <pc:sldMk cId="1920293177" sldId="327"/>
            <ac:spMk id="10" creationId="{CC415222-EF5F-4995-AC56-3FA45E9ACE51}"/>
          </ac:spMkLst>
        </pc:spChg>
        <pc:picChg chg="add mod">
          <ac:chgData name="Xavier Pacaud" userId="8ddec6b0-5a88-42f4-840a-495a70fa95c0" providerId="ADAL" clId="{A86A8BDF-C288-4694-BDB6-01FE4926B23C}" dt="2022-02-10T13:58:36.493" v="4939" actId="14100"/>
          <ac:picMkLst>
            <pc:docMk/>
            <pc:sldMk cId="1920293177" sldId="327"/>
            <ac:picMk id="3" creationId="{B196EF59-E06C-4C42-9F4C-50ECE9BBDD81}"/>
          </ac:picMkLst>
        </pc:picChg>
        <pc:picChg chg="del">
          <ac:chgData name="Xavier Pacaud" userId="8ddec6b0-5a88-42f4-840a-495a70fa95c0" providerId="ADAL" clId="{A86A8BDF-C288-4694-BDB6-01FE4926B23C}" dt="2022-02-10T13:56:52.633" v="4917" actId="478"/>
          <ac:picMkLst>
            <pc:docMk/>
            <pc:sldMk cId="1920293177" sldId="327"/>
            <ac:picMk id="8" creationId="{0A36A61B-6E4E-404B-AE15-D027B39EEC9E}"/>
          </ac:picMkLst>
        </pc:picChg>
      </pc:sldChg>
      <pc:sldChg chg="add del">
        <pc:chgData name="Xavier Pacaud" userId="8ddec6b0-5a88-42f4-840a-495a70fa95c0" providerId="ADAL" clId="{A86A8BDF-C288-4694-BDB6-01FE4926B23C}" dt="2022-02-10T14:10:48.960" v="4941"/>
        <pc:sldMkLst>
          <pc:docMk/>
          <pc:sldMk cId="1248100058" sldId="328"/>
        </pc:sldMkLst>
      </pc:sldChg>
      <pc:sldChg chg="addSp delSp modSp add mod">
        <pc:chgData name="Xavier Pacaud" userId="8ddec6b0-5a88-42f4-840a-495a70fa95c0" providerId="ADAL" clId="{A86A8BDF-C288-4694-BDB6-01FE4926B23C}" dt="2022-02-11T13:59:31.894" v="5182"/>
        <pc:sldMkLst>
          <pc:docMk/>
          <pc:sldMk cId="3115755867" sldId="328"/>
        </pc:sldMkLst>
        <pc:spChg chg="mod">
          <ac:chgData name="Xavier Pacaud" userId="8ddec6b0-5a88-42f4-840a-495a70fa95c0" providerId="ADAL" clId="{A86A8BDF-C288-4694-BDB6-01FE4926B23C}" dt="2022-02-11T13:59:31.894" v="5182"/>
          <ac:spMkLst>
            <pc:docMk/>
            <pc:sldMk cId="3115755867" sldId="328"/>
            <ac:spMk id="5" creationId="{4D331394-4CA0-42A5-8E0B-C93ABDAAB717}"/>
          </ac:spMkLst>
        </pc:spChg>
        <pc:spChg chg="mod">
          <ac:chgData name="Xavier Pacaud" userId="8ddec6b0-5a88-42f4-840a-495a70fa95c0" providerId="ADAL" clId="{A86A8BDF-C288-4694-BDB6-01FE4926B23C}" dt="2022-02-11T13:10:11.109" v="5047" actId="20577"/>
          <ac:spMkLst>
            <pc:docMk/>
            <pc:sldMk cId="3115755867" sldId="328"/>
            <ac:spMk id="6" creationId="{2EEE3D4D-1C14-4451-9876-F6AC90013B58}"/>
          </ac:spMkLst>
        </pc:spChg>
        <pc:picChg chg="add mod">
          <ac:chgData name="Xavier Pacaud" userId="8ddec6b0-5a88-42f4-840a-495a70fa95c0" providerId="ADAL" clId="{A86A8BDF-C288-4694-BDB6-01FE4926B23C}" dt="2022-02-10T14:11:25.568" v="4950" actId="1076"/>
          <ac:picMkLst>
            <pc:docMk/>
            <pc:sldMk cId="3115755867" sldId="328"/>
            <ac:picMk id="3" creationId="{E4FF772E-D865-4D32-AEC8-0A878783D042}"/>
          </ac:picMkLst>
        </pc:picChg>
        <pc:picChg chg="del">
          <ac:chgData name="Xavier Pacaud" userId="8ddec6b0-5a88-42f4-840a-495a70fa95c0" providerId="ADAL" clId="{A86A8BDF-C288-4694-BDB6-01FE4926B23C}" dt="2022-02-10T14:11:21.328" v="4947" actId="478"/>
          <ac:picMkLst>
            <pc:docMk/>
            <pc:sldMk cId="3115755867" sldId="328"/>
            <ac:picMk id="8" creationId="{0A36A61B-6E4E-404B-AE15-D027B39EEC9E}"/>
          </ac:picMkLst>
        </pc:picChg>
      </pc:sldChg>
      <pc:sldChg chg="addSp delSp modSp add mod modNotesTx">
        <pc:chgData name="Xavier Pacaud" userId="8ddec6b0-5a88-42f4-840a-495a70fa95c0" providerId="ADAL" clId="{A86A8BDF-C288-4694-BDB6-01FE4926B23C}" dt="2022-02-11T13:59:35.756" v="5183"/>
        <pc:sldMkLst>
          <pc:docMk/>
          <pc:sldMk cId="559266930" sldId="329"/>
        </pc:sldMkLst>
        <pc:spChg chg="mod">
          <ac:chgData name="Xavier Pacaud" userId="8ddec6b0-5a88-42f4-840a-495a70fa95c0" providerId="ADAL" clId="{A86A8BDF-C288-4694-BDB6-01FE4926B23C}" dt="2022-02-11T13:59:35.756" v="5183"/>
          <ac:spMkLst>
            <pc:docMk/>
            <pc:sldMk cId="559266930" sldId="329"/>
            <ac:spMk id="5" creationId="{4D331394-4CA0-42A5-8E0B-C93ABDAAB717}"/>
          </ac:spMkLst>
        </pc:spChg>
        <pc:spChg chg="mod">
          <ac:chgData name="Xavier Pacaud" userId="8ddec6b0-5a88-42f4-840a-495a70fa95c0" providerId="ADAL" clId="{A86A8BDF-C288-4694-BDB6-01FE4926B23C}" dt="2022-02-11T13:10:21.296" v="5048" actId="20577"/>
          <ac:spMkLst>
            <pc:docMk/>
            <pc:sldMk cId="559266930" sldId="329"/>
            <ac:spMk id="6" creationId="{2EEE3D4D-1C14-4451-9876-F6AC90013B58}"/>
          </ac:spMkLst>
        </pc:spChg>
        <pc:picChg chg="del">
          <ac:chgData name="Xavier Pacaud" userId="8ddec6b0-5a88-42f4-840a-495a70fa95c0" providerId="ADAL" clId="{A86A8BDF-C288-4694-BDB6-01FE4926B23C}" dt="2022-02-10T14:12:41.688" v="4952" actId="478"/>
          <ac:picMkLst>
            <pc:docMk/>
            <pc:sldMk cId="559266930" sldId="329"/>
            <ac:picMk id="3" creationId="{B196EF59-E06C-4C42-9F4C-50ECE9BBDD81}"/>
          </ac:picMkLst>
        </pc:picChg>
        <pc:picChg chg="add mod">
          <ac:chgData name="Xavier Pacaud" userId="8ddec6b0-5a88-42f4-840a-495a70fa95c0" providerId="ADAL" clId="{A86A8BDF-C288-4694-BDB6-01FE4926B23C}" dt="2022-02-10T14:14:50.199" v="4964" actId="1076"/>
          <ac:picMkLst>
            <pc:docMk/>
            <pc:sldMk cId="559266930" sldId="329"/>
            <ac:picMk id="4" creationId="{19B04E7E-7101-4DCF-ADF3-46009BAA7EFA}"/>
          </ac:picMkLst>
        </pc:picChg>
      </pc:sldChg>
      <pc:sldChg chg="addSp delSp modSp add del mod modClrScheme chgLayout">
        <pc:chgData name="Xavier Pacaud" userId="8ddec6b0-5a88-42f4-840a-495a70fa95c0" providerId="ADAL" clId="{A86A8BDF-C288-4694-BDB6-01FE4926B23C}" dt="2022-02-11T08:03:20.609" v="4990" actId="47"/>
        <pc:sldMkLst>
          <pc:docMk/>
          <pc:sldMk cId="211393849" sldId="330"/>
        </pc:sldMkLst>
        <pc:spChg chg="add del mod ord">
          <ac:chgData name="Xavier Pacaud" userId="8ddec6b0-5a88-42f4-840a-495a70fa95c0" providerId="ADAL" clId="{A86A8BDF-C288-4694-BDB6-01FE4926B23C}" dt="2022-02-10T14:39:48.147" v="4967" actId="478"/>
          <ac:spMkLst>
            <pc:docMk/>
            <pc:sldMk cId="211393849" sldId="330"/>
            <ac:spMk id="2" creationId="{E5FBAA7F-7BED-4B77-A415-B49F36F976F9}"/>
          </ac:spMkLst>
        </pc:spChg>
        <pc:spChg chg="mod">
          <ac:chgData name="Xavier Pacaud" userId="8ddec6b0-5a88-42f4-840a-495a70fa95c0" providerId="ADAL" clId="{A86A8BDF-C288-4694-BDB6-01FE4926B23C}" dt="2022-02-10T14:39:59.676" v="4972" actId="20577"/>
          <ac:spMkLst>
            <pc:docMk/>
            <pc:sldMk cId="211393849" sldId="330"/>
            <ac:spMk id="19" creationId="{45910A9D-330A-4B0B-80D3-4B1865B0614D}"/>
          </ac:spMkLst>
        </pc:spChg>
        <pc:picChg chg="del">
          <ac:chgData name="Xavier Pacaud" userId="8ddec6b0-5a88-42f4-840a-495a70fa95c0" providerId="ADAL" clId="{A86A8BDF-C288-4694-BDB6-01FE4926B23C}" dt="2022-02-10T14:39:49.715" v="4968" actId="478"/>
          <ac:picMkLst>
            <pc:docMk/>
            <pc:sldMk cId="211393849" sldId="330"/>
            <ac:picMk id="4" creationId="{DE9262BC-D158-4E6B-B4C8-71320D42B54F}"/>
          </ac:picMkLst>
        </pc:picChg>
        <pc:picChg chg="del">
          <ac:chgData name="Xavier Pacaud" userId="8ddec6b0-5a88-42f4-840a-495a70fa95c0" providerId="ADAL" clId="{A86A8BDF-C288-4694-BDB6-01FE4926B23C}" dt="2022-02-10T14:39:51.427" v="4969" actId="478"/>
          <ac:picMkLst>
            <pc:docMk/>
            <pc:sldMk cId="211393849" sldId="330"/>
            <ac:picMk id="8" creationId="{06942198-4AFB-4552-8DD2-FE48983B46AF}"/>
          </ac:picMkLst>
        </pc:picChg>
        <pc:picChg chg="mod">
          <ac:chgData name="Xavier Pacaud" userId="8ddec6b0-5a88-42f4-840a-495a70fa95c0" providerId="ADAL" clId="{A86A8BDF-C288-4694-BDB6-01FE4926B23C}" dt="2022-02-10T14:39:56.062" v="4971" actId="1076"/>
          <ac:picMkLst>
            <pc:docMk/>
            <pc:sldMk cId="211393849" sldId="330"/>
            <ac:picMk id="10" creationId="{42E4486F-2575-4566-B0F2-9E965EDC4DB5}"/>
          </ac:picMkLst>
        </pc:picChg>
      </pc:sldChg>
      <pc:sldChg chg="addSp delSp modSp add del mod modClrScheme chgLayout">
        <pc:chgData name="Xavier Pacaud" userId="8ddec6b0-5a88-42f4-840a-495a70fa95c0" providerId="ADAL" clId="{A86A8BDF-C288-4694-BDB6-01FE4926B23C}" dt="2022-02-11T08:03:20.609" v="4990" actId="47"/>
        <pc:sldMkLst>
          <pc:docMk/>
          <pc:sldMk cId="2165192473" sldId="331"/>
        </pc:sldMkLst>
        <pc:spChg chg="del mod ord">
          <ac:chgData name="Xavier Pacaud" userId="8ddec6b0-5a88-42f4-840a-495a70fa95c0" providerId="ADAL" clId="{A86A8BDF-C288-4694-BDB6-01FE4926B23C}" dt="2022-02-10T14:40:55.723" v="4978" actId="478"/>
          <ac:spMkLst>
            <pc:docMk/>
            <pc:sldMk cId="2165192473" sldId="331"/>
            <ac:spMk id="2" creationId="{CDBBDDBB-2F1F-48EB-B787-7B88F08116FE}"/>
          </ac:spMkLst>
        </pc:spChg>
        <pc:spChg chg="add del mod">
          <ac:chgData name="Xavier Pacaud" userId="8ddec6b0-5a88-42f4-840a-495a70fa95c0" providerId="ADAL" clId="{A86A8BDF-C288-4694-BDB6-01FE4926B23C}" dt="2022-02-10T14:40:59.042" v="4980" actId="478"/>
          <ac:spMkLst>
            <pc:docMk/>
            <pc:sldMk cId="2165192473" sldId="331"/>
            <ac:spMk id="4" creationId="{DA745633-32FC-4D64-ADAC-B0EE9A4EE8A7}"/>
          </ac:spMkLst>
        </pc:spChg>
        <pc:spChg chg="mod">
          <ac:chgData name="Xavier Pacaud" userId="8ddec6b0-5a88-42f4-840a-495a70fa95c0" providerId="ADAL" clId="{A86A8BDF-C288-4694-BDB6-01FE4926B23C}" dt="2022-02-10T14:41:28.481" v="4981" actId="1076"/>
          <ac:spMkLst>
            <pc:docMk/>
            <pc:sldMk cId="2165192473" sldId="331"/>
            <ac:spMk id="6" creationId="{FBDD7616-F5EA-48A7-8DFD-4B4FF0DC57D2}"/>
          </ac:spMkLst>
        </pc:spChg>
        <pc:spChg chg="mod">
          <ac:chgData name="Xavier Pacaud" userId="8ddec6b0-5a88-42f4-840a-495a70fa95c0" providerId="ADAL" clId="{A86A8BDF-C288-4694-BDB6-01FE4926B23C}" dt="2022-02-10T14:41:28.481" v="4981" actId="1076"/>
          <ac:spMkLst>
            <pc:docMk/>
            <pc:sldMk cId="2165192473" sldId="331"/>
            <ac:spMk id="10" creationId="{86FF5947-F532-4EE3-8A61-C21F47A64CC4}"/>
          </ac:spMkLst>
        </pc:spChg>
        <pc:spChg chg="add mod">
          <ac:chgData name="Xavier Pacaud" userId="8ddec6b0-5a88-42f4-840a-495a70fa95c0" providerId="ADAL" clId="{A86A8BDF-C288-4694-BDB6-01FE4926B23C}" dt="2022-02-10T14:40:56.052" v="4979"/>
          <ac:spMkLst>
            <pc:docMk/>
            <pc:sldMk cId="2165192473" sldId="331"/>
            <ac:spMk id="11" creationId="{5EFD1F01-CC1A-4C3B-92E6-DEF4A5D9F2CE}"/>
          </ac:spMkLst>
        </pc:spChg>
        <pc:picChg chg="mod ord">
          <ac:chgData name="Xavier Pacaud" userId="8ddec6b0-5a88-42f4-840a-495a70fa95c0" providerId="ADAL" clId="{A86A8BDF-C288-4694-BDB6-01FE4926B23C}" dt="2022-02-10T14:41:28.481" v="4981" actId="1076"/>
          <ac:picMkLst>
            <pc:docMk/>
            <pc:sldMk cId="2165192473" sldId="331"/>
            <ac:picMk id="5" creationId="{B0ACB193-02A7-4E12-90F2-7BF809146A83}"/>
          </ac:picMkLst>
        </pc:picChg>
        <pc:cxnChg chg="add mod">
          <ac:chgData name="Xavier Pacaud" userId="8ddec6b0-5a88-42f4-840a-495a70fa95c0" providerId="ADAL" clId="{A86A8BDF-C288-4694-BDB6-01FE4926B23C}" dt="2022-02-10T14:40:48.623" v="4977"/>
          <ac:cxnSpMkLst>
            <pc:docMk/>
            <pc:sldMk cId="2165192473" sldId="331"/>
            <ac:cxnSpMk id="7" creationId="{6DF69DD8-6C13-4D01-9DE2-7DD1B6DACC6A}"/>
          </ac:cxnSpMkLst>
        </pc:cxnChg>
      </pc:sldChg>
      <pc:sldChg chg="addSp delSp modSp add mod modClrScheme chgLayout">
        <pc:chgData name="Xavier Pacaud" userId="8ddec6b0-5a88-42f4-840a-495a70fa95c0" providerId="ADAL" clId="{A86A8BDF-C288-4694-BDB6-01FE4926B23C}" dt="2022-02-11T12:34:30.577" v="5012" actId="1076"/>
        <pc:sldMkLst>
          <pc:docMk/>
          <pc:sldMk cId="4006699482" sldId="332"/>
        </pc:sldMkLst>
        <pc:spChg chg="add del mod ord">
          <ac:chgData name="Xavier Pacaud" userId="8ddec6b0-5a88-42f4-840a-495a70fa95c0" providerId="ADAL" clId="{A86A8BDF-C288-4694-BDB6-01FE4926B23C}" dt="2022-02-11T08:02:57.345" v="4988" actId="478"/>
          <ac:spMkLst>
            <pc:docMk/>
            <pc:sldMk cId="4006699482" sldId="332"/>
            <ac:spMk id="2" creationId="{66849A25-84FF-4C2E-8D2C-C7623DDE7570}"/>
          </ac:spMkLst>
        </pc:spChg>
        <pc:spChg chg="mod">
          <ac:chgData name="Xavier Pacaud" userId="8ddec6b0-5a88-42f4-840a-495a70fa95c0" providerId="ADAL" clId="{A86A8BDF-C288-4694-BDB6-01FE4926B23C}" dt="2022-02-11T12:34:25.952" v="5011" actId="164"/>
          <ac:spMkLst>
            <pc:docMk/>
            <pc:sldMk cId="4006699482" sldId="332"/>
            <ac:spMk id="18" creationId="{103267FD-42F5-4D5A-858A-ED899FA079F3}"/>
          </ac:spMkLst>
        </pc:spChg>
        <pc:spChg chg="mod">
          <ac:chgData name="Xavier Pacaud" userId="8ddec6b0-5a88-42f4-840a-495a70fa95c0" providerId="ADAL" clId="{A86A8BDF-C288-4694-BDB6-01FE4926B23C}" dt="2022-02-11T12:34:25.952" v="5011" actId="164"/>
          <ac:spMkLst>
            <pc:docMk/>
            <pc:sldMk cId="4006699482" sldId="332"/>
            <ac:spMk id="21" creationId="{55664B3D-3BD1-4445-98C0-46D6910306F6}"/>
          </ac:spMkLst>
        </pc:spChg>
        <pc:spChg chg="mod">
          <ac:chgData name="Xavier Pacaud" userId="8ddec6b0-5a88-42f4-840a-495a70fa95c0" providerId="ADAL" clId="{A86A8BDF-C288-4694-BDB6-01FE4926B23C}" dt="2022-02-11T12:34:25.952" v="5011" actId="164"/>
          <ac:spMkLst>
            <pc:docMk/>
            <pc:sldMk cId="4006699482" sldId="332"/>
            <ac:spMk id="27" creationId="{2E9DE158-76E4-471D-8D87-06B3CC653077}"/>
          </ac:spMkLst>
        </pc:spChg>
        <pc:spChg chg="mod">
          <ac:chgData name="Xavier Pacaud" userId="8ddec6b0-5a88-42f4-840a-495a70fa95c0" providerId="ADAL" clId="{A86A8BDF-C288-4694-BDB6-01FE4926B23C}" dt="2022-02-11T12:34:25.952" v="5011" actId="164"/>
          <ac:spMkLst>
            <pc:docMk/>
            <pc:sldMk cId="4006699482" sldId="332"/>
            <ac:spMk id="28" creationId="{0E6B3E95-B090-48A6-B02C-9AF9CC4121C7}"/>
          </ac:spMkLst>
        </pc:spChg>
        <pc:spChg chg="del">
          <ac:chgData name="Xavier Pacaud" userId="8ddec6b0-5a88-42f4-840a-495a70fa95c0" providerId="ADAL" clId="{A86A8BDF-C288-4694-BDB6-01FE4926B23C}" dt="2022-02-11T12:34:17.084" v="5007" actId="478"/>
          <ac:spMkLst>
            <pc:docMk/>
            <pc:sldMk cId="4006699482" sldId="332"/>
            <ac:spMk id="29" creationId="{918072A7-E1E1-4D1A-9D73-DDDD9F3DF8A3}"/>
          </ac:spMkLst>
        </pc:spChg>
        <pc:spChg chg="del mod">
          <ac:chgData name="Xavier Pacaud" userId="8ddec6b0-5a88-42f4-840a-495a70fa95c0" providerId="ADAL" clId="{A86A8BDF-C288-4694-BDB6-01FE4926B23C}" dt="2022-02-11T12:34:19.448" v="5009" actId="478"/>
          <ac:spMkLst>
            <pc:docMk/>
            <pc:sldMk cId="4006699482" sldId="332"/>
            <ac:spMk id="30" creationId="{AC2CD5E8-660B-4D52-A13D-4CEF62D67C0E}"/>
          </ac:spMkLst>
        </pc:spChg>
        <pc:spChg chg="mod">
          <ac:chgData name="Xavier Pacaud" userId="8ddec6b0-5a88-42f4-840a-495a70fa95c0" providerId="ADAL" clId="{A86A8BDF-C288-4694-BDB6-01FE4926B23C}" dt="2022-02-11T12:34:25.952" v="5011" actId="164"/>
          <ac:spMkLst>
            <pc:docMk/>
            <pc:sldMk cId="4006699482" sldId="332"/>
            <ac:spMk id="38" creationId="{444AB8C3-C0F0-4E99-9E72-B11CB1E0915D}"/>
          </ac:spMkLst>
        </pc:spChg>
        <pc:spChg chg="mod">
          <ac:chgData name="Xavier Pacaud" userId="8ddec6b0-5a88-42f4-840a-495a70fa95c0" providerId="ADAL" clId="{A86A8BDF-C288-4694-BDB6-01FE4926B23C}" dt="2022-02-11T12:34:25.952" v="5011" actId="164"/>
          <ac:spMkLst>
            <pc:docMk/>
            <pc:sldMk cId="4006699482" sldId="332"/>
            <ac:spMk id="39" creationId="{9D7145AD-8A01-4300-9F7C-82115DCFBBFD}"/>
          </ac:spMkLst>
        </pc:spChg>
        <pc:grpChg chg="add mod">
          <ac:chgData name="Xavier Pacaud" userId="8ddec6b0-5a88-42f4-840a-495a70fa95c0" providerId="ADAL" clId="{A86A8BDF-C288-4694-BDB6-01FE4926B23C}" dt="2022-02-11T12:34:30.577" v="5012" actId="1076"/>
          <ac:grpSpMkLst>
            <pc:docMk/>
            <pc:sldMk cId="4006699482" sldId="332"/>
            <ac:grpSpMk id="3" creationId="{D2C1AC08-5E41-4505-A492-463384EF20E0}"/>
          </ac:grpSpMkLst>
        </pc:grpChg>
        <pc:picChg chg="del">
          <ac:chgData name="Xavier Pacaud" userId="8ddec6b0-5a88-42f4-840a-495a70fa95c0" providerId="ADAL" clId="{A86A8BDF-C288-4694-BDB6-01FE4926B23C}" dt="2022-02-11T08:02:55.787" v="4987" actId="478"/>
          <ac:picMkLst>
            <pc:docMk/>
            <pc:sldMk cId="4006699482" sldId="332"/>
            <ac:picMk id="4" creationId="{DE9262BC-D158-4E6B-B4C8-71320D42B54F}"/>
          </ac:picMkLst>
        </pc:picChg>
        <pc:picChg chg="del">
          <ac:chgData name="Xavier Pacaud" userId="8ddec6b0-5a88-42f4-840a-495a70fa95c0" providerId="ADAL" clId="{A86A8BDF-C288-4694-BDB6-01FE4926B23C}" dt="2022-02-11T08:02:58.631" v="4989" actId="478"/>
          <ac:picMkLst>
            <pc:docMk/>
            <pc:sldMk cId="4006699482" sldId="332"/>
            <ac:picMk id="8" creationId="{06942198-4AFB-4552-8DD2-FE48983B46AF}"/>
          </ac:picMkLst>
        </pc:picChg>
        <pc:picChg chg="mod">
          <ac:chgData name="Xavier Pacaud" userId="8ddec6b0-5a88-42f4-840a-495a70fa95c0" providerId="ADAL" clId="{A86A8BDF-C288-4694-BDB6-01FE4926B23C}" dt="2022-02-11T12:34:25.952" v="5011" actId="164"/>
          <ac:picMkLst>
            <pc:docMk/>
            <pc:sldMk cId="4006699482" sldId="332"/>
            <ac:picMk id="10" creationId="{F9848AF5-243D-4C85-BD05-F7A3C1A8FA6F}"/>
          </ac:picMkLst>
        </pc:picChg>
        <pc:picChg chg="mod">
          <ac:chgData name="Xavier Pacaud" userId="8ddec6b0-5a88-42f4-840a-495a70fa95c0" providerId="ADAL" clId="{A86A8BDF-C288-4694-BDB6-01FE4926B23C}" dt="2022-02-11T12:34:25.952" v="5011" actId="164"/>
          <ac:picMkLst>
            <pc:docMk/>
            <pc:sldMk cId="4006699482" sldId="332"/>
            <ac:picMk id="12" creationId="{F19D58CC-8891-4E4E-B68C-24B006F33109}"/>
          </ac:picMkLst>
        </pc:picChg>
        <pc:picChg chg="mod">
          <ac:chgData name="Xavier Pacaud" userId="8ddec6b0-5a88-42f4-840a-495a70fa95c0" providerId="ADAL" clId="{A86A8BDF-C288-4694-BDB6-01FE4926B23C}" dt="2022-02-11T12:34:25.952" v="5011" actId="164"/>
          <ac:picMkLst>
            <pc:docMk/>
            <pc:sldMk cId="4006699482" sldId="332"/>
            <ac:picMk id="22" creationId="{3AFE88C6-629E-4FB6-BE9F-720B6A7B98A8}"/>
          </ac:picMkLst>
        </pc:picChg>
        <pc:picChg chg="del">
          <ac:chgData name="Xavier Pacaud" userId="8ddec6b0-5a88-42f4-840a-495a70fa95c0" providerId="ADAL" clId="{A86A8BDF-C288-4694-BDB6-01FE4926B23C}" dt="2022-02-11T12:34:17.771" v="5008" actId="478"/>
          <ac:picMkLst>
            <pc:docMk/>
            <pc:sldMk cId="4006699482" sldId="332"/>
            <ac:picMk id="32" creationId="{05550A7B-BBEC-4981-860B-9B38AC2484C8}"/>
          </ac:picMkLst>
        </pc:picChg>
        <pc:picChg chg="mod">
          <ac:chgData name="Xavier Pacaud" userId="8ddec6b0-5a88-42f4-840a-495a70fa95c0" providerId="ADAL" clId="{A86A8BDF-C288-4694-BDB6-01FE4926B23C}" dt="2022-02-11T12:34:25.952" v="5011" actId="164"/>
          <ac:picMkLst>
            <pc:docMk/>
            <pc:sldMk cId="4006699482" sldId="332"/>
            <ac:picMk id="34" creationId="{5CB3609B-07E5-4EE0-B89B-C420AD94B10C}"/>
          </ac:picMkLst>
        </pc:picChg>
        <pc:cxnChg chg="mod">
          <ac:chgData name="Xavier Pacaud" userId="8ddec6b0-5a88-42f4-840a-495a70fa95c0" providerId="ADAL" clId="{A86A8BDF-C288-4694-BDB6-01FE4926B23C}" dt="2022-02-11T12:34:25.952" v="5011" actId="164"/>
          <ac:cxnSpMkLst>
            <pc:docMk/>
            <pc:sldMk cId="4006699482" sldId="332"/>
            <ac:cxnSpMk id="24" creationId="{B9153C34-6995-4735-92FF-11A5888ACF76}"/>
          </ac:cxnSpMkLst>
        </pc:cxnChg>
      </pc:sldChg>
      <pc:sldChg chg="addSp delSp modSp add mod modClrScheme chgLayout">
        <pc:chgData name="Xavier Pacaud" userId="8ddec6b0-5a88-42f4-840a-495a70fa95c0" providerId="ADAL" clId="{A86A8BDF-C288-4694-BDB6-01FE4926B23C}" dt="2022-02-11T10:16:29.878" v="5006" actId="20577"/>
        <pc:sldMkLst>
          <pc:docMk/>
          <pc:sldMk cId="578307685" sldId="333"/>
        </pc:sldMkLst>
        <pc:spChg chg="add del mod ord">
          <ac:chgData name="Xavier Pacaud" userId="8ddec6b0-5a88-42f4-840a-495a70fa95c0" providerId="ADAL" clId="{A86A8BDF-C288-4694-BDB6-01FE4926B23C}" dt="2022-02-11T08:02:44.406" v="4985" actId="478"/>
          <ac:spMkLst>
            <pc:docMk/>
            <pc:sldMk cId="578307685" sldId="333"/>
            <ac:spMk id="2" creationId="{A7866523-B36A-4B52-9732-ECB0E4E83A0A}"/>
          </ac:spMkLst>
        </pc:spChg>
        <pc:spChg chg="mod">
          <ac:chgData name="Xavier Pacaud" userId="8ddec6b0-5a88-42f4-840a-495a70fa95c0" providerId="ADAL" clId="{A86A8BDF-C288-4694-BDB6-01FE4926B23C}" dt="2022-02-11T10:16:29.878" v="5006" actId="20577"/>
          <ac:spMkLst>
            <pc:docMk/>
            <pc:sldMk cId="578307685" sldId="333"/>
            <ac:spMk id="19" creationId="{45910A9D-330A-4B0B-80D3-4B1865B0614D}"/>
          </ac:spMkLst>
        </pc:spChg>
        <pc:picChg chg="del">
          <ac:chgData name="Xavier Pacaud" userId="8ddec6b0-5a88-42f4-840a-495a70fa95c0" providerId="ADAL" clId="{A86A8BDF-C288-4694-BDB6-01FE4926B23C}" dt="2022-02-11T08:02:42.397" v="4984" actId="478"/>
          <ac:picMkLst>
            <pc:docMk/>
            <pc:sldMk cId="578307685" sldId="333"/>
            <ac:picMk id="4" creationId="{DE9262BC-D158-4E6B-B4C8-71320D42B54F}"/>
          </ac:picMkLst>
        </pc:picChg>
        <pc:picChg chg="del">
          <ac:chgData name="Xavier Pacaud" userId="8ddec6b0-5a88-42f4-840a-495a70fa95c0" providerId="ADAL" clId="{A86A8BDF-C288-4694-BDB6-01FE4926B23C}" dt="2022-02-11T08:02:45.592" v="4986" actId="478"/>
          <ac:picMkLst>
            <pc:docMk/>
            <pc:sldMk cId="578307685" sldId="333"/>
            <ac:picMk id="8" creationId="{06942198-4AFB-4552-8DD2-FE48983B46AF}"/>
          </ac:picMkLst>
        </pc:picChg>
      </pc:sldChg>
      <pc:sldChg chg="addSp delSp modSp add mod modNotesTx">
        <pc:chgData name="Xavier Pacaud" userId="8ddec6b0-5a88-42f4-840a-495a70fa95c0" providerId="ADAL" clId="{A86A8BDF-C288-4694-BDB6-01FE4926B23C}" dt="2022-02-11T15:01:26.985" v="5194" actId="20577"/>
        <pc:sldMkLst>
          <pc:docMk/>
          <pc:sldMk cId="2204060087" sldId="334"/>
        </pc:sldMkLst>
        <pc:spChg chg="mod">
          <ac:chgData name="Xavier Pacaud" userId="8ddec6b0-5a88-42f4-840a-495a70fa95c0" providerId="ADAL" clId="{A86A8BDF-C288-4694-BDB6-01FE4926B23C}" dt="2022-02-11T13:59:39.662" v="5184"/>
          <ac:spMkLst>
            <pc:docMk/>
            <pc:sldMk cId="2204060087" sldId="334"/>
            <ac:spMk id="5" creationId="{4D331394-4CA0-42A5-8E0B-C93ABDAAB717}"/>
          </ac:spMkLst>
        </pc:spChg>
        <pc:spChg chg="mod">
          <ac:chgData name="Xavier Pacaud" userId="8ddec6b0-5a88-42f4-840a-495a70fa95c0" providerId="ADAL" clId="{A86A8BDF-C288-4694-BDB6-01FE4926B23C}" dt="2022-02-11T15:01:26.985" v="5194" actId="20577"/>
          <ac:spMkLst>
            <pc:docMk/>
            <pc:sldMk cId="2204060087" sldId="334"/>
            <ac:spMk id="6" creationId="{2EEE3D4D-1C14-4451-9876-F6AC90013B58}"/>
          </ac:spMkLst>
        </pc:spChg>
        <pc:spChg chg="del">
          <ac:chgData name="Xavier Pacaud" userId="8ddec6b0-5a88-42f4-840a-495a70fa95c0" providerId="ADAL" clId="{A86A8BDF-C288-4694-BDB6-01FE4926B23C}" dt="2022-02-11T13:53:06.761" v="5078" actId="478"/>
          <ac:spMkLst>
            <pc:docMk/>
            <pc:sldMk cId="2204060087" sldId="334"/>
            <ac:spMk id="10" creationId="{CC415222-EF5F-4995-AC56-3FA45E9ACE51}"/>
          </ac:spMkLst>
        </pc:spChg>
        <pc:picChg chg="add mod ord">
          <ac:chgData name="Xavier Pacaud" userId="8ddec6b0-5a88-42f4-840a-495a70fa95c0" providerId="ADAL" clId="{A86A8BDF-C288-4694-BDB6-01FE4926B23C}" dt="2022-02-11T13:55:50.281" v="5101" actId="1076"/>
          <ac:picMkLst>
            <pc:docMk/>
            <pc:sldMk cId="2204060087" sldId="334"/>
            <ac:picMk id="3" creationId="{847F0F67-B285-42AD-9063-A8BABD23919E}"/>
          </ac:picMkLst>
        </pc:picChg>
        <pc:picChg chg="del">
          <ac:chgData name="Xavier Pacaud" userId="8ddec6b0-5a88-42f4-840a-495a70fa95c0" providerId="ADAL" clId="{A86A8BDF-C288-4694-BDB6-01FE4926B23C}" dt="2022-02-11T13:52:54.538" v="5054" actId="478"/>
          <ac:picMkLst>
            <pc:docMk/>
            <pc:sldMk cId="2204060087" sldId="334"/>
            <ac:picMk id="4" creationId="{19B04E7E-7101-4DCF-ADF3-46009BAA7EFA}"/>
          </ac:picMkLst>
        </pc:picChg>
        <pc:picChg chg="add del mod ord">
          <ac:chgData name="Xavier Pacaud" userId="8ddec6b0-5a88-42f4-840a-495a70fa95c0" providerId="ADAL" clId="{A86A8BDF-C288-4694-BDB6-01FE4926B23C}" dt="2022-02-11T13:54:43.864" v="5094" actId="478"/>
          <ac:picMkLst>
            <pc:docMk/>
            <pc:sldMk cId="2204060087" sldId="334"/>
            <ac:picMk id="9" creationId="{3C858F6A-166E-4130-B17E-84D64EAA4059}"/>
          </ac:picMkLst>
        </pc:picChg>
        <pc:picChg chg="add mod modCrop">
          <ac:chgData name="Xavier Pacaud" userId="8ddec6b0-5a88-42f4-840a-495a70fa95c0" providerId="ADAL" clId="{A86A8BDF-C288-4694-BDB6-01FE4926B23C}" dt="2022-02-11T13:55:38.553" v="5098" actId="1076"/>
          <ac:picMkLst>
            <pc:docMk/>
            <pc:sldMk cId="2204060087" sldId="334"/>
            <ac:picMk id="12" creationId="{E917FD70-16B5-4688-A336-88B66C606B2A}"/>
          </ac:picMkLst>
        </pc:picChg>
      </pc:sldChg>
      <pc:sldMasterChg chg="delSldLayout modSldLayout">
        <pc:chgData name="Xavier Pacaud" userId="8ddec6b0-5a88-42f4-840a-495a70fa95c0" providerId="ADAL" clId="{A86A8BDF-C288-4694-BDB6-01FE4926B23C}" dt="2022-02-11T13:52:36.054" v="5052"/>
        <pc:sldMasterMkLst>
          <pc:docMk/>
          <pc:sldMasterMk cId="0" sldId="2147483666"/>
        </pc:sldMasterMkLst>
        <pc:sldLayoutChg chg="del">
          <pc:chgData name="Xavier Pacaud" userId="8ddec6b0-5a88-42f4-840a-495a70fa95c0" providerId="ADAL" clId="{A86A8BDF-C288-4694-BDB6-01FE4926B23C}" dt="2022-02-04T13:34:01.003" v="173" actId="47"/>
          <pc:sldLayoutMkLst>
            <pc:docMk/>
            <pc:sldMasterMk cId="0" sldId="2147483666"/>
            <pc:sldLayoutMk cId="4229781488" sldId="2147483681"/>
          </pc:sldLayoutMkLst>
        </pc:sldLayoutChg>
        <pc:sldLayoutChg chg="addSp delSp modSp mod">
          <pc:chgData name="Xavier Pacaud" userId="8ddec6b0-5a88-42f4-840a-495a70fa95c0" providerId="ADAL" clId="{A86A8BDF-C288-4694-BDB6-01FE4926B23C}" dt="2022-02-11T13:52:36.054" v="5052"/>
          <pc:sldLayoutMkLst>
            <pc:docMk/>
            <pc:sldMasterMk cId="0" sldId="2147483666"/>
            <pc:sldLayoutMk cId="1967508080" sldId="2147483687"/>
          </pc:sldLayoutMkLst>
          <pc:picChg chg="del ord">
            <ac:chgData name="Xavier Pacaud" userId="8ddec6b0-5a88-42f4-840a-495a70fa95c0" providerId="ADAL" clId="{A86A8BDF-C288-4694-BDB6-01FE4926B23C}" dt="2022-02-11T13:51:44.306" v="5049" actId="478"/>
            <ac:picMkLst>
              <pc:docMk/>
              <pc:sldMasterMk cId="0" sldId="2147483666"/>
              <pc:sldLayoutMk cId="1967508080" sldId="2147483687"/>
              <ac:picMk id="4" creationId="{27FF941D-0AC5-7D42-A72D-AD0A50880A0D}"/>
            </ac:picMkLst>
          </pc:picChg>
          <pc:picChg chg="add mod">
            <ac:chgData name="Xavier Pacaud" userId="8ddec6b0-5a88-42f4-840a-495a70fa95c0" providerId="ADAL" clId="{A86A8BDF-C288-4694-BDB6-01FE4926B23C}" dt="2022-02-09T15:50:56.065" v="4803"/>
            <ac:picMkLst>
              <pc:docMk/>
              <pc:sldMasterMk cId="0" sldId="2147483666"/>
              <pc:sldLayoutMk cId="1967508080" sldId="2147483687"/>
              <ac:picMk id="5" creationId="{D4EDED9C-EE83-4EFA-B81C-051BD8DE526F}"/>
            </ac:picMkLst>
          </pc:picChg>
          <pc:picChg chg="add mod ord">
            <ac:chgData name="Xavier Pacaud" userId="8ddec6b0-5a88-42f4-840a-495a70fa95c0" providerId="ADAL" clId="{A86A8BDF-C288-4694-BDB6-01FE4926B23C}" dt="2022-02-11T13:51:51.232" v="5051" actId="167"/>
            <ac:picMkLst>
              <pc:docMk/>
              <pc:sldMasterMk cId="0" sldId="2147483666"/>
              <pc:sldLayoutMk cId="1967508080" sldId="2147483687"/>
              <ac:picMk id="6" creationId="{368ADB11-0294-4426-9C31-F85E7677A2DC}"/>
            </ac:picMkLst>
          </pc:picChg>
          <pc:picChg chg="add mod">
            <ac:chgData name="Xavier Pacaud" userId="8ddec6b0-5a88-42f4-840a-495a70fa95c0" providerId="ADAL" clId="{A86A8BDF-C288-4694-BDB6-01FE4926B23C}" dt="2022-02-11T13:52:36.054" v="5052"/>
            <ac:picMkLst>
              <pc:docMk/>
              <pc:sldMasterMk cId="0" sldId="2147483666"/>
              <pc:sldLayoutMk cId="1967508080" sldId="2147483687"/>
              <ac:picMk id="7" creationId="{96DFF8CE-B078-4AEE-875E-480DFB362185}"/>
            </ac:picMkLst>
          </pc:picChg>
        </pc:sldLayoutChg>
      </pc:sldMasterChg>
    </pc:docChg>
  </pc:docChgLst>
  <pc:docChgLst>
    <pc:chgData name="Franck Molines" userId="6b88cf44-746c-43b0-a597-f949986399d4" providerId="ADAL" clId="{337A127D-398B-4542-9C36-53DA0BE47B61}"/>
    <pc:docChg chg="undo custSel modSld">
      <pc:chgData name="Franck Molines" userId="6b88cf44-746c-43b0-a597-f949986399d4" providerId="ADAL" clId="{337A127D-398B-4542-9C36-53DA0BE47B61}" dt="2022-03-10T08:57:06.776" v="12" actId="1076"/>
      <pc:docMkLst>
        <pc:docMk/>
      </pc:docMkLst>
      <pc:sldChg chg="addSp modSp mod">
        <pc:chgData name="Franck Molines" userId="6b88cf44-746c-43b0-a597-f949986399d4" providerId="ADAL" clId="{337A127D-398B-4542-9C36-53DA0BE47B61}" dt="2022-03-10T08:57:06.776" v="12" actId="1076"/>
        <pc:sldMkLst>
          <pc:docMk/>
          <pc:sldMk cId="1464490787" sldId="277"/>
        </pc:sldMkLst>
        <pc:spChg chg="mod">
          <ac:chgData name="Franck Molines" userId="6b88cf44-746c-43b0-a597-f949986399d4" providerId="ADAL" clId="{337A127D-398B-4542-9C36-53DA0BE47B61}" dt="2022-03-10T08:55:20.019" v="4" actId="13926"/>
          <ac:spMkLst>
            <pc:docMk/>
            <pc:sldMk cId="1464490787" sldId="277"/>
            <ac:spMk id="6" creationId="{413CE408-1E83-4D88-8F22-48A5D0715573}"/>
          </ac:spMkLst>
        </pc:spChg>
        <pc:picChg chg="add mod">
          <ac:chgData name="Franck Molines" userId="6b88cf44-746c-43b0-a597-f949986399d4" providerId="ADAL" clId="{337A127D-398B-4542-9C36-53DA0BE47B61}" dt="2022-03-10T08:57:06.776" v="12" actId="1076"/>
          <ac:picMkLst>
            <pc:docMk/>
            <pc:sldMk cId="1464490787" sldId="277"/>
            <ac:picMk id="9" creationId="{EB1BA44C-EA70-4FFF-8F23-5C5DBCF70D1D}"/>
          </ac:picMkLst>
        </pc:picChg>
      </pc:sldChg>
      <pc:sldChg chg="modSp mod">
        <pc:chgData name="Franck Molines" userId="6b88cf44-746c-43b0-a597-f949986399d4" providerId="ADAL" clId="{337A127D-398B-4542-9C36-53DA0BE47B61}" dt="2022-02-23T14:31:29.447" v="1" actId="1076"/>
        <pc:sldMkLst>
          <pc:docMk/>
          <pc:sldMk cId="1806160325" sldId="286"/>
        </pc:sldMkLst>
        <pc:graphicFrameChg chg="mod">
          <ac:chgData name="Franck Molines" userId="6b88cf44-746c-43b0-a597-f949986399d4" providerId="ADAL" clId="{337A127D-398B-4542-9C36-53DA0BE47B61}" dt="2022-02-23T14:31:29.447" v="1" actId="1076"/>
          <ac:graphicFrameMkLst>
            <pc:docMk/>
            <pc:sldMk cId="1806160325" sldId="286"/>
            <ac:graphicFrameMk id="2" creationId="{A93CCBE9-7EBA-45B9-8D50-45D48889D049}"/>
          </ac:graphicFrameMkLst>
        </pc:graphicFrameChg>
      </pc:sldChg>
      <pc:sldChg chg="modSp mod">
        <pc:chgData name="Franck Molines" userId="6b88cf44-746c-43b0-a597-f949986399d4" providerId="ADAL" clId="{337A127D-398B-4542-9C36-53DA0BE47B61}" dt="2022-03-10T08:56:42.421" v="6" actId="732"/>
        <pc:sldMkLst>
          <pc:docMk/>
          <pc:sldMk cId="417329446" sldId="292"/>
        </pc:sldMkLst>
        <pc:picChg chg="mod modCrop">
          <ac:chgData name="Franck Molines" userId="6b88cf44-746c-43b0-a597-f949986399d4" providerId="ADAL" clId="{337A127D-398B-4542-9C36-53DA0BE47B61}" dt="2022-03-10T08:56:42.421" v="6" actId="732"/>
          <ac:picMkLst>
            <pc:docMk/>
            <pc:sldMk cId="417329446" sldId="292"/>
            <ac:picMk id="3" creationId="{EEB32D96-D828-4106-B473-676B2C2929F3}"/>
          </ac:picMkLst>
        </pc:picChg>
      </pc:sldChg>
    </pc:docChg>
  </pc:docChgLst>
  <pc:docChgLst>
    <pc:chgData name="Anna Pire" userId="S::api@go2cam.net::6992d797-266d-492c-aae5-755cd9d6a696" providerId="AD" clId="Web-{3C1EEB51-F59C-4C44-8653-3205B2504C3F}"/>
    <pc:docChg chg="modSld">
      <pc:chgData name="Anna Pire" userId="S::api@go2cam.net::6992d797-266d-492c-aae5-755cd9d6a696" providerId="AD" clId="Web-{3C1EEB51-F59C-4C44-8653-3205B2504C3F}" dt="2022-03-10T15:09:21.054" v="1" actId="1076"/>
      <pc:docMkLst>
        <pc:docMk/>
      </pc:docMkLst>
      <pc:sldChg chg="modSp">
        <pc:chgData name="Anna Pire" userId="S::api@go2cam.net::6992d797-266d-492c-aae5-755cd9d6a696" providerId="AD" clId="Web-{3C1EEB51-F59C-4C44-8653-3205B2504C3F}" dt="2022-03-10T15:09:21.054" v="1" actId="1076"/>
        <pc:sldMkLst>
          <pc:docMk/>
          <pc:sldMk cId="1088601638" sldId="283"/>
        </pc:sldMkLst>
        <pc:picChg chg="mod">
          <ac:chgData name="Anna Pire" userId="S::api@go2cam.net::6992d797-266d-492c-aae5-755cd9d6a696" providerId="AD" clId="Web-{3C1EEB51-F59C-4C44-8653-3205B2504C3F}" dt="2022-03-10T15:09:21.054" v="1" actId="1076"/>
          <ac:picMkLst>
            <pc:docMk/>
            <pc:sldMk cId="1088601638" sldId="283"/>
            <ac:picMk id="1026" creationId="{2ED3CAD4-4203-410E-89A1-D2D526BA1A7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E4D20-751B-446C-B342-123E1D427549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CFCAE-5AD8-40E9-B6DF-144FF597A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15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CFCAE-5AD8-40E9-B6DF-144FF597ABF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87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https://forms.office.com/Pages/AnalysisPage.aspx?id=HdI5bidnrkWv77YrFsQPkK0XKJzkRodLsxAf1LdrV6xUNzJGUFFYRDBNQUNTNUxVUTlLVlhHQlpKTCQlQCN0PWcu&amp;AnalyzerToken=lzp343HL1bY2PlRwQtwiaKpQoUUkTnwI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CFCAE-5AD8-40E9-B6DF-144FF597ABF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33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CFCAE-5AD8-40E9-B6DF-144FF597AB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8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https://forms.office.com/Pages/AnalysisPage.aspx?id=HdI5bidnrkWv77YrFsQPkK0XKJzkRodLsxAf1LdrV6xUODNBSVAySTJCNURYWVM1UEZMVkxXSFo0VCQlQCN0PWcu&amp;AnalyzerToken=lzp343HL1bY2PlRwQtwiaKpQoUUkTnwI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CFCAE-5AD8-40E9-B6DF-144FF597ABF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02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CFCAE-5AD8-40E9-B6DF-144FF597ABF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14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https://forms.office.com/Pages/AnalysisPage.aspx?id=HdI5bidnrkWv77YrFsQPkK0XKJzkRodLsxAf1LdrV6xUN1FLRDRFUDlKQ0dIWUxCSE5SNFhHS0swViQlQCN0PWcu&amp;AnalyzerToken=lzp343HL1bY2PlRwQtwiaKpQoUUkTnwI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CFCAE-5AD8-40E9-B6DF-144FF597ABF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49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CFCAE-5AD8-40E9-B6DF-144FF597ABF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2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401F86EC-8CDF-9F43-B5B0-AD88E2F97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439" y="6040733"/>
            <a:ext cx="2124821" cy="622300"/>
          </a:xfrm>
          <a:prstGeom prst="rect">
            <a:avLst/>
          </a:prstGeom>
        </p:spPr>
      </p:pic>
      <p:pic>
        <p:nvPicPr>
          <p:cNvPr id="5" name="Picture 4" descr="A picture containing camera, projector&#10;&#10;Description automatically generated">
            <a:extLst>
              <a:ext uri="{FF2B5EF4-FFF2-40B4-BE49-F238E27FC236}">
                <a16:creationId xmlns:a16="http://schemas.microsoft.com/office/drawing/2014/main" id="{09E530A7-7ABF-214A-8CB2-448C3BE24A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83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B36D90D-E132-4240-97E8-4D48A89F86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5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5DF7EFF-37A1-484D-A088-65EBB8DAA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91F320D-5C07-4338-857E-C706C7D6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00" y="410400"/>
            <a:ext cx="10515600" cy="622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>
                <a:latin typeface="Sony Sketch GO2" panose="020B0603020104020203" pitchFamily="34" charset="0"/>
                <a:cs typeface="Sony Sketch GO2" panose="020B0603020104020203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15C0AA-B9CC-468F-A8EB-522E5CC75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00" y="1519200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1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5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8" name="Straight Connector 17">
            <a:extLst>
              <a:ext uri="{FF2B5EF4-FFF2-40B4-BE49-F238E27FC236}">
                <a16:creationId xmlns:a16="http://schemas.microsoft.com/office/drawing/2014/main" id="{AB2686A5-3B0A-4027-97CD-F365DD008765}"/>
              </a:ext>
            </a:extLst>
          </p:cNvPr>
          <p:cNvCxnSpPr>
            <a:cxnSpLocks/>
          </p:cNvCxnSpPr>
          <p:nvPr userDrawn="1"/>
        </p:nvCxnSpPr>
        <p:spPr>
          <a:xfrm>
            <a:off x="0" y="1030288"/>
            <a:ext cx="6240163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87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F6EE6DD-E2BC-8541-A495-D9FA263A0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24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355F8E9-4265-E54F-9AC1-C3E33295F0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9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D0EB3BB-8A45-40DD-873D-7F9FE60C56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4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rk, white, light, tiled&#10;&#10;Description automatically generated">
            <a:extLst>
              <a:ext uri="{FF2B5EF4-FFF2-40B4-BE49-F238E27FC236}">
                <a16:creationId xmlns:a16="http://schemas.microsoft.com/office/drawing/2014/main" id="{7CC4DCDF-D0DB-204E-B885-E98B65C976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0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amera, projector&#10;&#10;Description automatically generated">
            <a:extLst>
              <a:ext uri="{FF2B5EF4-FFF2-40B4-BE49-F238E27FC236}">
                <a16:creationId xmlns:a16="http://schemas.microsoft.com/office/drawing/2014/main" id="{3306B822-B06D-4C4A-A1C1-3D7131DF5B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524F8-5E21-B34B-B08D-6FB804CD1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M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1E50C-2A19-7D4F-AC7D-DB3C2FC84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M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3D2B6-07D5-0747-9D69-853E66F7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59F4-225E-0849-9ECD-873AD7E0E163}" type="datetimeFigureOut">
              <a:rPr lang="en-MU" smtClean="0"/>
              <a:t>03/10/2022</a:t>
            </a:fld>
            <a:endParaRPr lang="en-M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02C91-0622-8943-BA27-62757C0BD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B9D27-C3C2-1549-9DF2-3B7453C12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C2C9-9DD2-0A45-A563-F85EBD4E6D36}" type="slidenum">
              <a:rPr lang="en-MU" smtClean="0"/>
              <a:t>‹#›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224470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9CF89-D76A-EE43-BAB6-760F5550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MU"/>
          </a:p>
        </p:txBody>
      </p:sp>
      <p:pic>
        <p:nvPicPr>
          <p:cNvPr id="4" name="Picture 3" descr="A picture containing text, outdoor, night sky&#10;&#10;Description automatically generated">
            <a:extLst>
              <a:ext uri="{FF2B5EF4-FFF2-40B4-BE49-F238E27FC236}">
                <a16:creationId xmlns:a16="http://schemas.microsoft.com/office/drawing/2014/main" id="{71DC3832-D225-C946-AC95-700BD35930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4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68ADB11-0294-4426-9C31-F85E7677A2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F9CB01-C569-1145-8D2C-C11455749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MU"/>
          </a:p>
        </p:txBody>
      </p:sp>
      <p:pic>
        <p:nvPicPr>
          <p:cNvPr id="5" name="Picture 10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D4EDED9C-EE83-4EFA-B81C-051BD8DE5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457" y="6083756"/>
            <a:ext cx="1666496" cy="4880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DFF8CE-B078-4AEE-875E-480DFB3621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24950" y="101010"/>
            <a:ext cx="3584073" cy="198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0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amera, projector&#10;&#10;Description automatically generated">
            <a:extLst>
              <a:ext uri="{FF2B5EF4-FFF2-40B4-BE49-F238E27FC236}">
                <a16:creationId xmlns:a16="http://schemas.microsoft.com/office/drawing/2014/main" id="{BD818FDB-3BE7-6E48-8D1E-FC17C8F5AAA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9" r:id="rId2"/>
    <p:sldLayoutId id="2147483680" r:id="rId3"/>
    <p:sldLayoutId id="2147483688" r:id="rId4"/>
    <p:sldLayoutId id="2147483682" r:id="rId5"/>
    <p:sldLayoutId id="2147483684" r:id="rId6"/>
    <p:sldLayoutId id="2147483685" r:id="rId7"/>
    <p:sldLayoutId id="2147483686" r:id="rId8"/>
    <p:sldLayoutId id="2147483687" r:id="rId9"/>
    <p:sldLayoutId id="2147483689" r:id="rId10"/>
    <p:sldLayoutId id="2147483690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forms.office.com/Pages/AnalysisPage.aspx?id=HdI5bidnrkWv77YrFsQPkK0XKJzkRodLsxAf1LdrV6xUNzJGUFFYRDBNQUNTNUxVUTlLVlhHQlpKTCQlQCN0PWcu&amp;AnalyzerToken=lzp343HL1bY2PlRwQtwiaKpQoUUkTnwI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forms.office.com/Pages/AnalysisPage.aspx?id=HdI5bidnrkWv77YrFsQPkK0XKJzkRodLsxAf1LdrV6xUODNBSVAySTJCNURYWVM1UEZMVkxXSFo0VCQlQCN0PWcu&amp;AnalyzerToken=lzp343HL1bY2PlRwQtwiaKpQoUUkTnwI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AnalysisPage.aspx?id=HdI5bidnrkWv77YrFsQPkK0XKJzkRodLsxAf1LdrV6xUN1FLRDRFUDlKQ0dIWUxCSE5SNFhHS0swViQlQCN0PWcu&amp;AnalyzerToken=lzp343HL1bY2PlRwQtwiaKpQoUUkTnw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3EDC0-B530-B349-A8F0-14FDC3467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7895"/>
            <a:ext cx="10515600" cy="1325563"/>
          </a:xfrm>
        </p:spPr>
        <p:txBody>
          <a:bodyPr anchor="t">
            <a:noAutofit/>
          </a:bodyPr>
          <a:lstStyle/>
          <a:p>
            <a:pPr algn="ctr"/>
            <a:r>
              <a:rPr lang="fr-FR" sz="4500" err="1">
                <a:solidFill>
                  <a:schemeClr val="bg1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Swiss</a:t>
            </a:r>
            <a:r>
              <a:rPr lang="fr-FR" sz="4500">
                <a:solidFill>
                  <a:schemeClr val="bg1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 </a:t>
            </a:r>
            <a:r>
              <a:rPr lang="fr-FR" sz="4500" err="1">
                <a:solidFill>
                  <a:schemeClr val="bg1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machining</a:t>
            </a:r>
            <a:br>
              <a:rPr lang="fr-FR" sz="4500">
                <a:solidFill>
                  <a:schemeClr val="bg1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</a:br>
            <a:r>
              <a:rPr lang="fr-FR" sz="4500">
                <a:solidFill>
                  <a:schemeClr val="bg1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GO2cam V6.09</a:t>
            </a:r>
            <a:endParaRPr lang="en-MU" sz="4500">
              <a:solidFill>
                <a:schemeClr val="bg1"/>
              </a:solidFill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B44CFA-DBA7-5E4F-B268-AA95AF6827BF}"/>
              </a:ext>
            </a:extLst>
          </p:cNvPr>
          <p:cNvSpPr txBox="1">
            <a:spLocks/>
          </p:cNvSpPr>
          <p:nvPr/>
        </p:nvSpPr>
        <p:spPr>
          <a:xfrm>
            <a:off x="9581322" y="6211957"/>
            <a:ext cx="2299252" cy="4120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>
                <a:solidFill>
                  <a:schemeClr val="bg1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16</a:t>
            </a:r>
            <a:r>
              <a:rPr lang="en-MU" sz="2000">
                <a:solidFill>
                  <a:schemeClr val="bg1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/</a:t>
            </a:r>
            <a:r>
              <a:rPr lang="fr-FR" sz="2000">
                <a:solidFill>
                  <a:schemeClr val="bg1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02</a:t>
            </a:r>
            <a:r>
              <a:rPr lang="en-MU" sz="2000">
                <a:solidFill>
                  <a:schemeClr val="bg1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/</a:t>
            </a:r>
            <a:r>
              <a:rPr lang="fr-FR" sz="2000">
                <a:solidFill>
                  <a:schemeClr val="bg1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2022</a:t>
            </a:r>
            <a:endParaRPr lang="en-MU" sz="2000">
              <a:solidFill>
                <a:schemeClr val="bg1"/>
              </a:solidFill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pic>
        <p:nvPicPr>
          <p:cNvPr id="9" name="Picture 8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8C30C0FE-60C2-FB4F-AEB6-A2954FA9B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73" y="6247046"/>
            <a:ext cx="1666496" cy="48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64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</a:t>
            </a:r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swiss</a:t>
            </a:r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 </a:t>
            </a:r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machining</a:t>
            </a:r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 module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If one of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those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condition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is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not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respected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MTE simulation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doesn’t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run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1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BB43AD48-2A00-4B28-83D3-8E12EB0C1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151" y="2327949"/>
            <a:ext cx="5536022" cy="17300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32B57D-1D67-46DF-B72D-86EC6CB91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959" y="4612858"/>
            <a:ext cx="5782406" cy="14723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6078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</a:t>
            </a:r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swiss</a:t>
            </a:r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 </a:t>
            </a:r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machining</a:t>
            </a:r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 module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module 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« .MCS » file as machine file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« .SPS » as standard post-processor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5CDB566A-19F5-4D76-92E3-95109D00F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679"/>
          <a:stretch/>
        </p:blipFill>
        <p:spPr>
          <a:xfrm>
            <a:off x="4817802" y="1834311"/>
            <a:ext cx="3498296" cy="19052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EE82315-F239-49AF-8100-8DD78A2E6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73"/>
          <a:stretch/>
        </p:blipFill>
        <p:spPr>
          <a:xfrm>
            <a:off x="4817801" y="4422525"/>
            <a:ext cx="3498297" cy="19052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6742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E1E4DD3C-AAF3-D046-9B8F-7E1719FB8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MU">
                <a:solidFill>
                  <a:srgbClr val="00000A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Summary</a:t>
            </a:r>
            <a:endParaRPr lang="en-MU" altLang="en-MU">
              <a:solidFill>
                <a:srgbClr val="00000A"/>
              </a:solidFill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3A8240-77CE-2C46-9666-272384D7B68E}"/>
              </a:ext>
            </a:extLst>
          </p:cNvPr>
          <p:cNvSpPr/>
          <p:nvPr/>
        </p:nvSpPr>
        <p:spPr>
          <a:xfrm>
            <a:off x="658813" y="1681163"/>
            <a:ext cx="4320000" cy="512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1DF1A-92CB-8643-AA35-FBEA8F39E4D9}"/>
              </a:ext>
            </a:extLst>
          </p:cNvPr>
          <p:cNvSpPr/>
          <p:nvPr/>
        </p:nvSpPr>
        <p:spPr>
          <a:xfrm>
            <a:off x="658813" y="2325688"/>
            <a:ext cx="4320000" cy="512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E6B5EF-6ADC-6144-8E56-5750E9F2B482}"/>
              </a:ext>
            </a:extLst>
          </p:cNvPr>
          <p:cNvSpPr/>
          <p:nvPr/>
        </p:nvSpPr>
        <p:spPr>
          <a:xfrm>
            <a:off x="658813" y="2998788"/>
            <a:ext cx="4320000" cy="514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A9D886-402C-6245-9062-270DA9180FC3}"/>
              </a:ext>
            </a:extLst>
          </p:cNvPr>
          <p:cNvSpPr/>
          <p:nvPr/>
        </p:nvSpPr>
        <p:spPr>
          <a:xfrm>
            <a:off x="658813" y="3668713"/>
            <a:ext cx="4320000" cy="512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9223" name="Title 1">
            <a:extLst>
              <a:ext uri="{FF2B5EF4-FFF2-40B4-BE49-F238E27FC236}">
                <a16:creationId xmlns:a16="http://schemas.microsoft.com/office/drawing/2014/main" id="{3716C7D4-10E2-674A-A625-E4706570E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1728788"/>
            <a:ext cx="42279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New </a:t>
            </a:r>
            <a:r>
              <a:rPr lang="fr-FR" altLang="en-MU" sz="2500" err="1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swiss</a:t>
            </a: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 </a:t>
            </a:r>
            <a:r>
              <a:rPr lang="fr-FR" altLang="en-MU" sz="2500" err="1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machining</a:t>
            </a: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 module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4" name="Title 1">
            <a:extLst>
              <a:ext uri="{FF2B5EF4-FFF2-40B4-BE49-F238E27FC236}">
                <a16:creationId xmlns:a16="http://schemas.microsoft.com/office/drawing/2014/main" id="{72E4033D-AAAF-9540-B3B2-87D143D2B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" y="2360613"/>
            <a:ext cx="432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 b="1">
                <a:solidFill>
                  <a:srgbClr val="FF0000"/>
                </a:solidFill>
                <a:latin typeface="Titillium Web Light" pitchFamily="2" charset="77"/>
                <a:cs typeface="Sony Sketch GO2" panose="020B0603020104020203" pitchFamily="34" charset="0"/>
              </a:rPr>
              <a:t>New cycles</a:t>
            </a:r>
            <a:endParaRPr lang="en-MU" altLang="en-MU" sz="2500" b="1">
              <a:solidFill>
                <a:srgbClr val="FF0000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5" name="Title 1">
            <a:extLst>
              <a:ext uri="{FF2B5EF4-FFF2-40B4-BE49-F238E27FC236}">
                <a16:creationId xmlns:a16="http://schemas.microsoft.com/office/drawing/2014/main" id="{D691DE2A-34F4-1D41-8A5A-B89353873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043238"/>
            <a:ext cx="3767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 err="1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Improvements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6" name="Title 1">
            <a:extLst>
              <a:ext uri="{FF2B5EF4-FFF2-40B4-BE49-F238E27FC236}">
                <a16:creationId xmlns:a16="http://schemas.microsoft.com/office/drawing/2014/main" id="{21FC661C-A694-A847-BDCB-5E545B07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722688"/>
            <a:ext cx="3767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New packages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B3DCAC-C2E8-490A-BF71-C17762955D3B}"/>
              </a:ext>
            </a:extLst>
          </p:cNvPr>
          <p:cNvSpPr/>
          <p:nvPr/>
        </p:nvSpPr>
        <p:spPr>
          <a:xfrm>
            <a:off x="658813" y="4340065"/>
            <a:ext cx="4320000" cy="512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96D001-E752-4850-A384-6EA6D6677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" y="4374990"/>
            <a:ext cx="432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Migration process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385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800">
                <a:latin typeface="Helvetica" pitchFamily="2" charset="0"/>
                <a:cs typeface="Sony Sketch GO2" panose="020B0603020104020203" pitchFamily="34" charset="0"/>
              </a:rPr>
              <a:t>Four cycles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00">
                <a:latin typeface="Helvetica" pitchFamily="2" charset="0"/>
                <a:cs typeface="Sony Sketch GO2" panose="020B0603020104020203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highlight>
                  <a:srgbClr val="FFFF00"/>
                </a:highlight>
                <a:latin typeface="Helvetica" pitchFamily="2" charset="0"/>
                <a:cs typeface="Sony Sketch GO2" panose="020B0603020104020203" pitchFamily="34" charset="0"/>
              </a:rPr>
              <a:t>Thread </a:t>
            </a:r>
            <a:r>
              <a:rPr lang="fr-FR" sz="2000" err="1">
                <a:highlight>
                  <a:srgbClr val="FFFF00"/>
                </a:highlight>
                <a:latin typeface="Helvetica" pitchFamily="2" charset="0"/>
                <a:cs typeface="Sony Sketch GO2" panose="020B0603020104020203" pitchFamily="34" charset="0"/>
              </a:rPr>
              <a:t>Whirling</a:t>
            </a:r>
            <a:endParaRPr lang="fr-FR" sz="2000">
              <a:highlight>
                <a:srgbClr val="FFFF00"/>
              </a:highlight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Die threading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highlight>
                  <a:srgbClr val="008080"/>
                </a:highlight>
                <a:latin typeface="Helvetica" pitchFamily="2" charset="0"/>
                <a:cs typeface="Sony Sketch GO2" panose="020B0603020104020203" pitchFamily="34" charset="0"/>
              </a:rPr>
              <a:t>Knurling</a:t>
            </a:r>
            <a:endParaRPr lang="fr-FR" sz="2000">
              <a:highlight>
                <a:srgbClr val="008080"/>
              </a:highlight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highlight>
                  <a:srgbClr val="FFFF00"/>
                </a:highlight>
                <a:latin typeface="Helvetica" pitchFamily="2" charset="0"/>
                <a:cs typeface="Sony Sketch GO2" panose="020B0603020104020203" pitchFamily="34" charset="0"/>
              </a:rPr>
              <a:t>Form</a:t>
            </a:r>
            <a:r>
              <a:rPr lang="fr-FR" sz="2000">
                <a:highlight>
                  <a:srgbClr val="FFFF00"/>
                </a:highlight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highlight>
                  <a:srgbClr val="FFFF00"/>
                </a:highlight>
                <a:latin typeface="Helvetica" pitchFamily="2" charset="0"/>
                <a:cs typeface="Sony Sketch GO2" panose="020B0603020104020203" pitchFamily="34" charset="0"/>
              </a:rPr>
              <a:t>finishing</a:t>
            </a:r>
            <a:endParaRPr lang="fr-FR" sz="2000">
              <a:highlight>
                <a:srgbClr val="FFFF00"/>
              </a:highlight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Swiss-Turning Specialists | Turntech Precision">
            <a:extLst>
              <a:ext uri="{FF2B5EF4-FFF2-40B4-BE49-F238E27FC236}">
                <a16:creationId xmlns:a16="http://schemas.microsoft.com/office/drawing/2014/main" id="{47572728-48EF-4170-A842-CE836FA31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735" y="4415612"/>
            <a:ext cx="2466975" cy="18478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6A9B6DC-E398-4BB5-9871-52EE68864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279" y="2560081"/>
            <a:ext cx="2162175" cy="21145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102" name="Picture 6" descr="ISCAR Cutting Tools - Metal Working Tools - Pisto/ Pistosorvaus - Ext. Back  Turning">
            <a:extLst>
              <a:ext uri="{FF2B5EF4-FFF2-40B4-BE49-F238E27FC236}">
                <a16:creationId xmlns:a16="http://schemas.microsoft.com/office/drawing/2014/main" id="{B2F5A46F-934E-4A3D-9059-8881CC403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392" y="1620686"/>
            <a:ext cx="3041951" cy="188921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read Whirling - For thread forming｜NTK CUTTING TOOLS | NGK Spark Plug  Co., Ltd.">
            <a:extLst>
              <a:ext uri="{FF2B5EF4-FFF2-40B4-BE49-F238E27FC236}">
                <a16:creationId xmlns:a16="http://schemas.microsoft.com/office/drawing/2014/main" id="{B1813BF0-2623-4E9C-A717-7CAE214D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1"/>
          <a:stretch/>
        </p:blipFill>
        <p:spPr bwMode="auto">
          <a:xfrm>
            <a:off x="3866075" y="1620685"/>
            <a:ext cx="2643746" cy="17414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2">
            <a:extLst>
              <a:ext uri="{FF2B5EF4-FFF2-40B4-BE49-F238E27FC236}">
                <a16:creationId xmlns:a16="http://schemas.microsoft.com/office/drawing/2014/main" id="{EB1BA44C-EA70-4FFF-8F23-5C5DBCF70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700" r="-1"/>
          <a:stretch/>
        </p:blipFill>
        <p:spPr>
          <a:xfrm>
            <a:off x="8982074" y="1198048"/>
            <a:ext cx="3293936" cy="446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90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Thread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Whirling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application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Creation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of thread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with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one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pass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with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specific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tool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Long part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No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need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to back the part in the guide bush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read whirling application tips">
            <a:extLst>
              <a:ext uri="{FF2B5EF4-FFF2-40B4-BE49-F238E27FC236}">
                <a16:creationId xmlns:a16="http://schemas.microsoft.com/office/drawing/2014/main" id="{41EEE3DF-EF53-4509-9BB6-574C392C3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877" y="3083346"/>
            <a:ext cx="5682245" cy="274436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485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Thread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Whirling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application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The part and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tools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have rotation speed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The speed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should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be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synchronized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and the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rules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are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given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by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tool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provider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99092506-6668-4418-BDDC-4F1900537506}"/>
              </a:ext>
            </a:extLst>
          </p:cNvPr>
          <p:cNvGrpSpPr/>
          <p:nvPr/>
        </p:nvGrpSpPr>
        <p:grpSpPr>
          <a:xfrm>
            <a:off x="2490284" y="2592640"/>
            <a:ext cx="7211431" cy="1486107"/>
            <a:chOff x="2490284" y="2592640"/>
            <a:chExt cx="7211431" cy="148610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04C7CA6-8E02-481D-BDF6-D01F6E67D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0284" y="2592640"/>
              <a:ext cx="7211431" cy="148610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078995-C508-4F25-AAA2-62A29918520F}"/>
                </a:ext>
              </a:extLst>
            </p:cNvPr>
            <p:cNvSpPr/>
            <p:nvPr/>
          </p:nvSpPr>
          <p:spPr>
            <a:xfrm>
              <a:off x="5430416" y="2705878"/>
              <a:ext cx="1558213" cy="2612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5273D2-23C1-49C6-BFB1-A0487CE90AD9}"/>
                </a:ext>
              </a:extLst>
            </p:cNvPr>
            <p:cNvSpPr/>
            <p:nvPr/>
          </p:nvSpPr>
          <p:spPr>
            <a:xfrm>
              <a:off x="4986677" y="3763062"/>
              <a:ext cx="2001952" cy="2612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2046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0D10024-1D8D-4FBE-8E58-75AEA670CC88}"/>
              </a:ext>
            </a:extLst>
          </p:cNvPr>
          <p:cNvSpPr txBox="1">
            <a:spLocks/>
          </p:cNvSpPr>
          <p:nvPr/>
        </p:nvSpPr>
        <p:spPr>
          <a:xfrm>
            <a:off x="573983" y="16708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Thread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whirling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pic>
        <p:nvPicPr>
          <p:cNvPr id="2" name="Dieterle_Aussengewindewirbeln_ROTOWIBEX">
            <a:hlinkClick r:id="" action="ppaction://media"/>
            <a:extLst>
              <a:ext uri="{FF2B5EF4-FFF2-40B4-BE49-F238E27FC236}">
                <a16:creationId xmlns:a16="http://schemas.microsoft.com/office/drawing/2014/main" id="{FE2842EC-5844-4B6C-97DB-27B2860D89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0228" y="2146237"/>
            <a:ext cx="6866121" cy="38591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583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Thread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Whirling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Tool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4321415F-BB96-43D0-97E4-F9417F46F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329" y="1988108"/>
            <a:ext cx="7509342" cy="13718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02E87F-B4AA-4E0A-8807-69F1B3BCC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228" y="3497994"/>
            <a:ext cx="6944694" cy="32961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5844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Thread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Whirling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Threading cycle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family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A204536C-89A4-4CE4-82AD-E7F53F8C1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48" b="10661"/>
          <a:stretch/>
        </p:blipFill>
        <p:spPr>
          <a:xfrm>
            <a:off x="2265089" y="2248261"/>
            <a:ext cx="6916115" cy="13294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3774EEA-E103-4544-A773-C7F808CB5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336" y="3803630"/>
            <a:ext cx="4127999" cy="25241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2595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0D10024-1D8D-4FBE-8E58-75AEA670CC88}"/>
              </a:ext>
            </a:extLst>
          </p:cNvPr>
          <p:cNvSpPr txBox="1">
            <a:spLocks/>
          </p:cNvSpPr>
          <p:nvPr/>
        </p:nvSpPr>
        <p:spPr>
          <a:xfrm>
            <a:off x="573983" y="16708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Thread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whirling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B42C89-45D3-496A-96A4-721868368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39" y="2513469"/>
            <a:ext cx="10364646" cy="29531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6336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>
                <a:latin typeface="Sony Sketch GO2" panose="020B0603020104020203" pitchFamily="34" charset="0"/>
                <a:ea typeface="Segoe UI Black" panose="020B0A02040204020203" pitchFamily="34" charset="0"/>
                <a:cs typeface="Sony Sketch GO2" panose="020B0603020104020203" pitchFamily="34" charset="0"/>
              </a:rPr>
              <a:t>MEETING RULES</a:t>
            </a:r>
            <a:endParaRPr lang="en-MU" sz="3500" i="1">
              <a:latin typeface="Sony Sketch GO2" panose="020B0603020104020203" pitchFamily="34" charset="0"/>
              <a:ea typeface="Segoe UI Black" panose="020B0A02040204020203" pitchFamily="34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D2C1AC08-5E41-4505-A492-463384EF20E0}"/>
              </a:ext>
            </a:extLst>
          </p:cNvPr>
          <p:cNvGrpSpPr/>
          <p:nvPr/>
        </p:nvGrpSpPr>
        <p:grpSpPr>
          <a:xfrm>
            <a:off x="3095986" y="2514600"/>
            <a:ext cx="6000028" cy="2636366"/>
            <a:chOff x="2982046" y="2406401"/>
            <a:chExt cx="6000028" cy="2636366"/>
          </a:xfrm>
        </p:grpSpPr>
        <p:pic>
          <p:nvPicPr>
            <p:cNvPr id="10" name="Graphic 9" descr="Chat bubble with solid fill">
              <a:extLst>
                <a:ext uri="{FF2B5EF4-FFF2-40B4-BE49-F238E27FC236}">
                  <a16:creationId xmlns:a16="http://schemas.microsoft.com/office/drawing/2014/main" id="{F9848AF5-243D-4C85-BD05-F7A3C1A8F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4309" y="2514600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Chat bubble with solid fill">
              <a:extLst>
                <a:ext uri="{FF2B5EF4-FFF2-40B4-BE49-F238E27FC236}">
                  <a16:creationId xmlns:a16="http://schemas.microsoft.com/office/drawing/2014/main" id="{F19D58CC-8891-4E4E-B68C-24B006F33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55582" y="3017868"/>
              <a:ext cx="914400" cy="914400"/>
            </a:xfrm>
            <a:prstGeom prst="rect">
              <a:avLst/>
            </a:prstGeom>
          </p:spPr>
        </p:pic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103267FD-42F5-4D5A-858A-ED899FA079F3}"/>
                </a:ext>
              </a:extLst>
            </p:cNvPr>
            <p:cNvSpPr/>
            <p:nvPr/>
          </p:nvSpPr>
          <p:spPr>
            <a:xfrm>
              <a:off x="5073949" y="2406401"/>
              <a:ext cx="1798572" cy="1676125"/>
            </a:xfrm>
            <a:prstGeom prst="hexagon">
              <a:avLst/>
            </a:prstGeom>
            <a:noFill/>
            <a:ln w="76200">
              <a:solidFill>
                <a:srgbClr val="A921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664B3D-3BD1-4445-98C0-46D6910306F6}"/>
                </a:ext>
              </a:extLst>
            </p:cNvPr>
            <p:cNvSpPr txBox="1"/>
            <p:nvPr/>
          </p:nvSpPr>
          <p:spPr>
            <a:xfrm>
              <a:off x="5378675" y="4082526"/>
              <a:ext cx="1282700" cy="914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/>
                <a:t>Please Keep your mic Muted</a:t>
              </a:r>
              <a:endParaRPr lang="fr-FR" sz="1800"/>
            </a:p>
          </p:txBody>
        </p:sp>
        <p:pic>
          <p:nvPicPr>
            <p:cNvPr id="22" name="Graphic 21" descr="Radio microphone with solid fill">
              <a:extLst>
                <a:ext uri="{FF2B5EF4-FFF2-40B4-BE49-F238E27FC236}">
                  <a16:creationId xmlns:a16="http://schemas.microsoft.com/office/drawing/2014/main" id="{3AFE88C6-629E-4FB6-BE9F-720B6A7B9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16035" y="2787263"/>
              <a:ext cx="914400" cy="914400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9153C34-6995-4735-92FF-11A5888ACF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6035" y="2787263"/>
              <a:ext cx="914400" cy="807576"/>
            </a:xfrm>
            <a:prstGeom prst="line">
              <a:avLst/>
            </a:prstGeom>
            <a:ln w="76200">
              <a:solidFill>
                <a:srgbClr val="A9211D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2E9DE158-76E4-471D-8D87-06B3CC653077}"/>
                </a:ext>
              </a:extLst>
            </p:cNvPr>
            <p:cNvSpPr/>
            <p:nvPr/>
          </p:nvSpPr>
          <p:spPr>
            <a:xfrm>
              <a:off x="7183502" y="2443312"/>
              <a:ext cx="1798572" cy="1676125"/>
            </a:xfrm>
            <a:prstGeom prst="hexagon">
              <a:avLst/>
            </a:prstGeom>
            <a:noFill/>
            <a:ln w="76200">
              <a:solidFill>
                <a:srgbClr val="A921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6B3E95-B090-48A6-B02C-9AF9CC4121C7}"/>
                </a:ext>
              </a:extLst>
            </p:cNvPr>
            <p:cNvSpPr txBox="1"/>
            <p:nvPr/>
          </p:nvSpPr>
          <p:spPr>
            <a:xfrm>
              <a:off x="7455582" y="4119437"/>
              <a:ext cx="12827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/>
                <a:t>Keep Chat Pertinent &amp; Clean</a:t>
              </a:r>
              <a:endParaRPr lang="fr-FR" sz="1800"/>
            </a:p>
          </p:txBody>
        </p:sp>
        <p:pic>
          <p:nvPicPr>
            <p:cNvPr id="34" name="Graphic 33" descr="No Phones with solid fill">
              <a:extLst>
                <a:ext uri="{FF2B5EF4-FFF2-40B4-BE49-F238E27FC236}">
                  <a16:creationId xmlns:a16="http://schemas.microsoft.com/office/drawing/2014/main" id="{5CB3609B-07E5-4EE0-B89B-C420AD94B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24132" y="2787263"/>
              <a:ext cx="914400" cy="914400"/>
            </a:xfrm>
            <a:prstGeom prst="rect">
              <a:avLst/>
            </a:prstGeom>
          </p:spPr>
        </p:pic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444AB8C3-C0F0-4E99-9E72-B11CB1E0915D}"/>
                </a:ext>
              </a:extLst>
            </p:cNvPr>
            <p:cNvSpPr/>
            <p:nvPr/>
          </p:nvSpPr>
          <p:spPr>
            <a:xfrm>
              <a:off x="2982046" y="2406401"/>
              <a:ext cx="1798572" cy="1676125"/>
            </a:xfrm>
            <a:prstGeom prst="hexagon">
              <a:avLst/>
            </a:prstGeom>
            <a:noFill/>
            <a:ln w="76200">
              <a:solidFill>
                <a:srgbClr val="A921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D7145AD-8A01-4300-9F7C-82115DCFBBFD}"/>
                </a:ext>
              </a:extLst>
            </p:cNvPr>
            <p:cNvSpPr txBox="1"/>
            <p:nvPr/>
          </p:nvSpPr>
          <p:spPr>
            <a:xfrm>
              <a:off x="3286772" y="4082526"/>
              <a:ext cx="12827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/>
                <a:t>Please Mute your Phone</a:t>
              </a:r>
              <a:endParaRPr lang="fr-FR" sz="1800"/>
            </a:p>
          </p:txBody>
        </p:sp>
      </p:grpSp>
    </p:spTree>
    <p:extLst>
      <p:ext uri="{BB962C8B-B14F-4D97-AF65-F5344CB8AC3E}">
        <p14:creationId xmlns:p14="http://schemas.microsoft.com/office/powerpoint/2010/main" val="4006699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51A5DF80-267E-4155-B7B2-9306758EAA3A}"/>
              </a:ext>
            </a:extLst>
          </p:cNvPr>
          <p:cNvSpPr txBox="1">
            <a:spLocks/>
          </p:cNvSpPr>
          <p:nvPr/>
        </p:nvSpPr>
        <p:spPr>
          <a:xfrm>
            <a:off x="697075" y="1583348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Die Threading application (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similar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than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Thread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Whirling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Creation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of thread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with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one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pass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with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specific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tool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More simple cycle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No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need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to back the part in the guide bush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No radial effort on part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8F83A2A-6D8C-474B-AD5E-C3ABD857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687" y="2666219"/>
            <a:ext cx="3693682" cy="369368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B677248-5641-4938-97B9-F9F6B07EE8A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4522" y="3950676"/>
            <a:ext cx="1787831" cy="178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42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Die Threading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Tool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4327DFAF-331B-4BEB-B5B2-4A5022CFA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57" y="2235502"/>
            <a:ext cx="7954485" cy="14956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6C10B7B-90F7-413E-8C03-043A59A15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262" y="4003002"/>
            <a:ext cx="6801799" cy="23244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1113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Die Threading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Threading cycle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family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C29E02A2-5048-4E62-B23F-9C5A606B6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557" y="2304644"/>
            <a:ext cx="6878010" cy="14670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85737C-52B6-4059-BB56-268742456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331" y="4057145"/>
            <a:ext cx="3721337" cy="22706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9405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Knurling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Create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small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ridges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along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a part 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What is Barbell Knurling and Why It Matters | Garage Gym Reviews">
            <a:extLst>
              <a:ext uri="{FF2B5EF4-FFF2-40B4-BE49-F238E27FC236}">
                <a16:creationId xmlns:a16="http://schemas.microsoft.com/office/drawing/2014/main" id="{4077B84C-F918-4C16-B984-2D9CE280A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573" y="2628900"/>
            <a:ext cx="4502854" cy="252159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757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Knurling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ample_knurling">
            <a:hlinkClick r:id="" action="ppaction://media"/>
            <a:extLst>
              <a:ext uri="{FF2B5EF4-FFF2-40B4-BE49-F238E27FC236}">
                <a16:creationId xmlns:a16="http://schemas.microsoft.com/office/drawing/2014/main" id="{E2E39AD3-41F0-41AD-B1A1-85581A8E24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4791" y="2084998"/>
            <a:ext cx="5908662" cy="29297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995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Knurling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Tools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with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one roll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Tools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with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two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rolls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D13E6508-6A35-425C-B5EA-CC02910636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9372" y="1196503"/>
            <a:ext cx="2152987" cy="16204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A3B645-8FB2-461F-B482-F77E178A94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9372" y="3451689"/>
            <a:ext cx="2672050" cy="159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12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Knurling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Tool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2F61D21E-8B38-40EF-8E83-26E58AC34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828" y="2010060"/>
            <a:ext cx="2734057" cy="14765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361C50E-421D-4BDC-9DB3-26959BA70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578" y="3716671"/>
            <a:ext cx="6935168" cy="21910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9060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Knurling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Part cycle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5D2F78EC-B348-40D6-82AD-05294B207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46" y="2402442"/>
            <a:ext cx="2635959" cy="28635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EC0D31C-5916-4E89-BDD0-0843B619E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360" y="1390299"/>
            <a:ext cx="2635959" cy="17688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DE1E60-21E2-4CE7-8908-57DA2ECD8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909" y="3454287"/>
            <a:ext cx="4270863" cy="25957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7005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Knurling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Straight Cutting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Pecking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F5783299-881E-49B8-9481-7A06A10DB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873" y="3234602"/>
            <a:ext cx="5994388" cy="20313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7574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Knurling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Straigth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Cutting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The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tool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plunge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and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turn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the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whole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profile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nurling Straight">
            <a:hlinkClick r:id="" action="ppaction://media"/>
            <a:extLst>
              <a:ext uri="{FF2B5EF4-FFF2-40B4-BE49-F238E27FC236}">
                <a16:creationId xmlns:a16="http://schemas.microsoft.com/office/drawing/2014/main" id="{2AEEB0D7-F0BC-4A43-B29D-7BE1A0932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5300" y="2532029"/>
            <a:ext cx="3942414" cy="38322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1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 descr="Qr Code with solid fill">
            <a:extLst>
              <a:ext uri="{FF2B5EF4-FFF2-40B4-BE49-F238E27FC236}">
                <a16:creationId xmlns:a16="http://schemas.microsoft.com/office/drawing/2014/main" id="{479BCA9E-92FC-4FBE-9907-601B2CD5E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0300" y="2863780"/>
            <a:ext cx="2907328" cy="29073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>
                <a:latin typeface="Sony Sketch GO2" panose="020B0603020104020203" pitchFamily="34" charset="0"/>
                <a:ea typeface="Segoe UI Black" panose="020B0A02040204020203" pitchFamily="34" charset="0"/>
                <a:cs typeface="Sony Sketch GO2" panose="020B0603020104020203" pitchFamily="34" charset="0"/>
              </a:rPr>
              <a:t>Information</a:t>
            </a:r>
            <a:endParaRPr lang="en-MU" sz="3500" i="1">
              <a:latin typeface="Sony Sketch GO2" panose="020B0603020104020203" pitchFamily="34" charset="0"/>
              <a:ea typeface="Segoe UI Black" panose="020B0A02040204020203" pitchFamily="34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45910A9D-330A-4B0B-80D3-4B1865B0614D}"/>
              </a:ext>
            </a:extLst>
          </p:cNvPr>
          <p:cNvSpPr txBox="1">
            <a:spLocks/>
          </p:cNvSpPr>
          <p:nvPr/>
        </p:nvSpPr>
        <p:spPr>
          <a:xfrm>
            <a:off x="588499" y="1627322"/>
            <a:ext cx="5088401" cy="12766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Helvetica" pitchFamily="2" charset="0"/>
                <a:cs typeface="Sony Sketch GO2" panose="020B0603020104020203" pitchFamily="34" charset="0"/>
              </a:rPr>
              <a:t>You will participate to this presentation.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Helvetica" pitchFamily="2" charset="0"/>
                <a:cs typeface="Sony Sketch GO2" panose="020B0603020104020203" pitchFamily="34" charset="0"/>
              </a:rPr>
              <a:t>Keep your smartphone near you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Helvetica" pitchFamily="2" charset="0"/>
                <a:cs typeface="Sony Sketch GO2" panose="020B0603020104020203" pitchFamily="34" charset="0"/>
              </a:rPr>
              <a:t>Be sure that you have QR code apps</a:t>
            </a:r>
            <a:endParaRPr lang="en-MU" sz="2000">
              <a:latin typeface="Helvetica" pitchFamily="2" charset="0"/>
              <a:cs typeface="Sony Sketch GO2" panose="020B0603020104020203" pitchFamily="34" charset="0"/>
            </a:endParaRPr>
          </a:p>
        </p:txBody>
      </p:sp>
      <p:pic>
        <p:nvPicPr>
          <p:cNvPr id="14" name="Graphic 13" descr="Smart Phone with solid fill">
            <a:extLst>
              <a:ext uri="{FF2B5EF4-FFF2-40B4-BE49-F238E27FC236}">
                <a16:creationId xmlns:a16="http://schemas.microsoft.com/office/drawing/2014/main" id="{6C49A513-C81F-4669-AB32-19B746F8F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76900" y="2390632"/>
            <a:ext cx="3893865" cy="3893865"/>
          </a:xfrm>
          <a:prstGeom prst="rect">
            <a:avLst/>
          </a:prstGeom>
        </p:spPr>
      </p:pic>
      <p:pic>
        <p:nvPicPr>
          <p:cNvPr id="3" name="Graphic 2" descr="Qr Code with solid fill">
            <a:extLst>
              <a:ext uri="{FF2B5EF4-FFF2-40B4-BE49-F238E27FC236}">
                <a16:creationId xmlns:a16="http://schemas.microsoft.com/office/drawing/2014/main" id="{F97ACDDF-33E5-44D7-9E72-F6F17F42C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5046" y="3704204"/>
            <a:ext cx="1033943" cy="1033943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8FFDC72-2F80-4398-8F6C-F6279F180C1E}"/>
              </a:ext>
            </a:extLst>
          </p:cNvPr>
          <p:cNvSpPr/>
          <p:nvPr/>
        </p:nvSpPr>
        <p:spPr>
          <a:xfrm>
            <a:off x="7062146" y="3732648"/>
            <a:ext cx="133350" cy="133350"/>
          </a:xfrm>
          <a:custGeom>
            <a:avLst/>
            <a:gdLst>
              <a:gd name="connsiteX0" fmla="*/ 57150 w 133350"/>
              <a:gd name="connsiteY0" fmla="*/ 133350 h 133350"/>
              <a:gd name="connsiteX1" fmla="*/ 0 w 133350"/>
              <a:gd name="connsiteY1" fmla="*/ 133350 h 133350"/>
              <a:gd name="connsiteX2" fmla="*/ 0 w 133350"/>
              <a:gd name="connsiteY2" fmla="*/ 0 h 133350"/>
              <a:gd name="connsiteX3" fmla="*/ 133350 w 133350"/>
              <a:gd name="connsiteY3" fmla="*/ 0 h 133350"/>
              <a:gd name="connsiteX4" fmla="*/ 133350 w 133350"/>
              <a:gd name="connsiteY4" fmla="*/ 57150 h 133350"/>
              <a:gd name="connsiteX5" fmla="*/ 57150 w 133350"/>
              <a:gd name="connsiteY5" fmla="*/ 57150 h 133350"/>
              <a:gd name="connsiteX6" fmla="*/ 57150 w 133350"/>
              <a:gd name="connsiteY6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" h="133350">
                <a:moveTo>
                  <a:pt x="57150" y="133350"/>
                </a:moveTo>
                <a:lnTo>
                  <a:pt x="0" y="133350"/>
                </a:lnTo>
                <a:lnTo>
                  <a:pt x="0" y="0"/>
                </a:lnTo>
                <a:lnTo>
                  <a:pt x="133350" y="0"/>
                </a:lnTo>
                <a:lnTo>
                  <a:pt x="133350" y="57150"/>
                </a:lnTo>
                <a:lnTo>
                  <a:pt x="57150" y="57150"/>
                </a:lnTo>
                <a:lnTo>
                  <a:pt x="57150" y="133350"/>
                </a:lnTo>
                <a:close/>
              </a:path>
            </a:pathLst>
          </a:custGeom>
          <a:solidFill>
            <a:srgbClr val="A9211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83B64A4-687E-4BF5-85CD-F728CA774AA0}"/>
              </a:ext>
            </a:extLst>
          </p:cNvPr>
          <p:cNvSpPr/>
          <p:nvPr/>
        </p:nvSpPr>
        <p:spPr>
          <a:xfrm>
            <a:off x="7985639" y="3732648"/>
            <a:ext cx="133350" cy="133350"/>
          </a:xfrm>
          <a:custGeom>
            <a:avLst/>
            <a:gdLst>
              <a:gd name="connsiteX0" fmla="*/ 133350 w 133350"/>
              <a:gd name="connsiteY0" fmla="*/ 133350 h 133350"/>
              <a:gd name="connsiteX1" fmla="*/ 76200 w 133350"/>
              <a:gd name="connsiteY1" fmla="*/ 133350 h 133350"/>
              <a:gd name="connsiteX2" fmla="*/ 76200 w 133350"/>
              <a:gd name="connsiteY2" fmla="*/ 57150 h 133350"/>
              <a:gd name="connsiteX3" fmla="*/ 0 w 133350"/>
              <a:gd name="connsiteY3" fmla="*/ 57150 h 133350"/>
              <a:gd name="connsiteX4" fmla="*/ 0 w 133350"/>
              <a:gd name="connsiteY4" fmla="*/ 0 h 133350"/>
              <a:gd name="connsiteX5" fmla="*/ 133350 w 133350"/>
              <a:gd name="connsiteY5" fmla="*/ 0 h 133350"/>
              <a:gd name="connsiteX6" fmla="*/ 133350 w 133350"/>
              <a:gd name="connsiteY6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" h="133350">
                <a:moveTo>
                  <a:pt x="133350" y="133350"/>
                </a:moveTo>
                <a:lnTo>
                  <a:pt x="76200" y="133350"/>
                </a:lnTo>
                <a:lnTo>
                  <a:pt x="76200" y="57150"/>
                </a:lnTo>
                <a:lnTo>
                  <a:pt x="0" y="57150"/>
                </a:lnTo>
                <a:lnTo>
                  <a:pt x="0" y="0"/>
                </a:lnTo>
                <a:lnTo>
                  <a:pt x="133350" y="0"/>
                </a:lnTo>
                <a:lnTo>
                  <a:pt x="133350" y="133350"/>
                </a:lnTo>
                <a:close/>
              </a:path>
            </a:pathLst>
          </a:custGeom>
          <a:solidFill>
            <a:srgbClr val="A9211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B240A73-7B1E-4CFE-8ECD-23E2CE038265}"/>
              </a:ext>
            </a:extLst>
          </p:cNvPr>
          <p:cNvSpPr/>
          <p:nvPr/>
        </p:nvSpPr>
        <p:spPr>
          <a:xfrm>
            <a:off x="7018371" y="4594304"/>
            <a:ext cx="133350" cy="133350"/>
          </a:xfrm>
          <a:custGeom>
            <a:avLst/>
            <a:gdLst>
              <a:gd name="connsiteX0" fmla="*/ 133350 w 133350"/>
              <a:gd name="connsiteY0" fmla="*/ 133350 h 133350"/>
              <a:gd name="connsiteX1" fmla="*/ 0 w 133350"/>
              <a:gd name="connsiteY1" fmla="*/ 133350 h 133350"/>
              <a:gd name="connsiteX2" fmla="*/ 0 w 133350"/>
              <a:gd name="connsiteY2" fmla="*/ 0 h 133350"/>
              <a:gd name="connsiteX3" fmla="*/ 57150 w 133350"/>
              <a:gd name="connsiteY3" fmla="*/ 0 h 133350"/>
              <a:gd name="connsiteX4" fmla="*/ 57150 w 133350"/>
              <a:gd name="connsiteY4" fmla="*/ 76200 h 133350"/>
              <a:gd name="connsiteX5" fmla="*/ 133350 w 133350"/>
              <a:gd name="connsiteY5" fmla="*/ 76200 h 133350"/>
              <a:gd name="connsiteX6" fmla="*/ 133350 w 133350"/>
              <a:gd name="connsiteY6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" h="133350">
                <a:moveTo>
                  <a:pt x="133350" y="133350"/>
                </a:moveTo>
                <a:lnTo>
                  <a:pt x="0" y="133350"/>
                </a:lnTo>
                <a:lnTo>
                  <a:pt x="0" y="0"/>
                </a:lnTo>
                <a:lnTo>
                  <a:pt x="57150" y="0"/>
                </a:lnTo>
                <a:lnTo>
                  <a:pt x="57150" y="76200"/>
                </a:lnTo>
                <a:lnTo>
                  <a:pt x="133350" y="76200"/>
                </a:lnTo>
                <a:lnTo>
                  <a:pt x="133350" y="133350"/>
                </a:lnTo>
                <a:close/>
              </a:path>
            </a:pathLst>
          </a:custGeom>
          <a:solidFill>
            <a:srgbClr val="A9211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33336F-FC24-467D-A585-6C08964843DE}"/>
              </a:ext>
            </a:extLst>
          </p:cNvPr>
          <p:cNvSpPr/>
          <p:nvPr/>
        </p:nvSpPr>
        <p:spPr>
          <a:xfrm>
            <a:off x="8008539" y="4639586"/>
            <a:ext cx="133350" cy="133350"/>
          </a:xfrm>
          <a:custGeom>
            <a:avLst/>
            <a:gdLst>
              <a:gd name="connsiteX0" fmla="*/ 133350 w 133350"/>
              <a:gd name="connsiteY0" fmla="*/ 133350 h 133350"/>
              <a:gd name="connsiteX1" fmla="*/ 0 w 133350"/>
              <a:gd name="connsiteY1" fmla="*/ 133350 h 133350"/>
              <a:gd name="connsiteX2" fmla="*/ 0 w 133350"/>
              <a:gd name="connsiteY2" fmla="*/ 76200 h 133350"/>
              <a:gd name="connsiteX3" fmla="*/ 76200 w 133350"/>
              <a:gd name="connsiteY3" fmla="*/ 76200 h 133350"/>
              <a:gd name="connsiteX4" fmla="*/ 76200 w 133350"/>
              <a:gd name="connsiteY4" fmla="*/ 0 h 133350"/>
              <a:gd name="connsiteX5" fmla="*/ 133350 w 133350"/>
              <a:gd name="connsiteY5" fmla="*/ 0 h 133350"/>
              <a:gd name="connsiteX6" fmla="*/ 133350 w 133350"/>
              <a:gd name="connsiteY6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" h="133350">
                <a:moveTo>
                  <a:pt x="133350" y="133350"/>
                </a:moveTo>
                <a:lnTo>
                  <a:pt x="0" y="13335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lnTo>
                  <a:pt x="133350" y="0"/>
                </a:lnTo>
                <a:lnTo>
                  <a:pt x="133350" y="133350"/>
                </a:lnTo>
                <a:close/>
              </a:path>
            </a:pathLst>
          </a:custGeom>
          <a:solidFill>
            <a:srgbClr val="A9211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F41025-3FB4-42F9-9337-8394D9203FA0}"/>
              </a:ext>
            </a:extLst>
          </p:cNvPr>
          <p:cNvCxnSpPr/>
          <p:nvPr/>
        </p:nvCxnSpPr>
        <p:spPr>
          <a:xfrm>
            <a:off x="7085046" y="4221175"/>
            <a:ext cx="1024238" cy="0"/>
          </a:xfrm>
          <a:prstGeom prst="line">
            <a:avLst/>
          </a:prstGeom>
          <a:ln w="38100">
            <a:solidFill>
              <a:srgbClr val="A92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307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Knurling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Pecking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The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tool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plunge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at the end of profile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element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nurling Pecking">
            <a:hlinkClick r:id="" action="ppaction://media"/>
            <a:extLst>
              <a:ext uri="{FF2B5EF4-FFF2-40B4-BE49-F238E27FC236}">
                <a16:creationId xmlns:a16="http://schemas.microsoft.com/office/drawing/2014/main" id="{0187EB8F-C006-428B-B4ED-6A9DEDA7CE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9137" y="2512073"/>
            <a:ext cx="2748822" cy="41955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645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Form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finishing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Use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specific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tool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to have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low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radial forces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better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result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better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chip-control 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EEB32D96-D828-4106-B473-676B2C292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700" r="-1"/>
          <a:stretch/>
        </p:blipFill>
        <p:spPr>
          <a:xfrm>
            <a:off x="6637867" y="1865887"/>
            <a:ext cx="3293936" cy="446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9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Form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finishing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The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cutting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edge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can change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during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the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Form finishing">
            <a:hlinkClick r:id="" action="ppaction://media"/>
            <a:extLst>
              <a:ext uri="{FF2B5EF4-FFF2-40B4-BE49-F238E27FC236}">
                <a16:creationId xmlns:a16="http://schemas.microsoft.com/office/drawing/2014/main" id="{BA0A48B7-636C-4908-81E3-D9FFAE63BC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9666" y="2343861"/>
            <a:ext cx="6632668" cy="37746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444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Form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finishing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Forming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tool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57C56060-5984-4FBF-99BB-BB4C24215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286" y="1728260"/>
            <a:ext cx="7203897" cy="13350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46A901-A112-43D2-807F-E03AA8519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474" y="3340998"/>
            <a:ext cx="4179375" cy="31081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5415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Form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finishing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General Ope :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form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Finishing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7A5D35DF-8D05-4F2F-AB0A-819618292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953" y="2279725"/>
            <a:ext cx="7494248" cy="16215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E387C23-F8E2-473E-96F8-F1DF8A978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154" y="4071634"/>
            <a:ext cx="3692770" cy="22561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0929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Quiz 1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76865556-7800-4254-A7F0-541AB0654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954" y="2132145"/>
            <a:ext cx="3410092" cy="341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60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cycles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Quiz 1 : Result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80B45216-8D19-4074-9623-C4DAB8E54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876" y="2192432"/>
            <a:ext cx="3038248" cy="303824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0C756EF-D51E-433D-B581-D9ED82180144}"/>
              </a:ext>
            </a:extLst>
          </p:cNvPr>
          <p:cNvSpPr txBox="1"/>
          <p:nvPr/>
        </p:nvSpPr>
        <p:spPr>
          <a:xfrm>
            <a:off x="968829" y="5519057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hlinkClick r:id="rId4"/>
              </a:rPr>
              <a:t>Result page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34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E1E4DD3C-AAF3-D046-9B8F-7E1719FB8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MU">
                <a:solidFill>
                  <a:srgbClr val="00000A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Summary</a:t>
            </a:r>
            <a:endParaRPr lang="en-MU" altLang="en-MU">
              <a:solidFill>
                <a:srgbClr val="00000A"/>
              </a:solidFill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3A8240-77CE-2C46-9666-272384D7B68E}"/>
              </a:ext>
            </a:extLst>
          </p:cNvPr>
          <p:cNvSpPr/>
          <p:nvPr/>
        </p:nvSpPr>
        <p:spPr>
          <a:xfrm>
            <a:off x="658813" y="1681163"/>
            <a:ext cx="4320000" cy="512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1DF1A-92CB-8643-AA35-FBEA8F39E4D9}"/>
              </a:ext>
            </a:extLst>
          </p:cNvPr>
          <p:cNvSpPr/>
          <p:nvPr/>
        </p:nvSpPr>
        <p:spPr>
          <a:xfrm>
            <a:off x="658813" y="2325688"/>
            <a:ext cx="4320000" cy="512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E6B5EF-6ADC-6144-8E56-5750E9F2B482}"/>
              </a:ext>
            </a:extLst>
          </p:cNvPr>
          <p:cNvSpPr/>
          <p:nvPr/>
        </p:nvSpPr>
        <p:spPr>
          <a:xfrm>
            <a:off x="658813" y="2998788"/>
            <a:ext cx="4320000" cy="514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A9D886-402C-6245-9062-270DA9180FC3}"/>
              </a:ext>
            </a:extLst>
          </p:cNvPr>
          <p:cNvSpPr/>
          <p:nvPr/>
        </p:nvSpPr>
        <p:spPr>
          <a:xfrm>
            <a:off x="658813" y="3668713"/>
            <a:ext cx="4320000" cy="512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9223" name="Title 1">
            <a:extLst>
              <a:ext uri="{FF2B5EF4-FFF2-40B4-BE49-F238E27FC236}">
                <a16:creationId xmlns:a16="http://schemas.microsoft.com/office/drawing/2014/main" id="{3716C7D4-10E2-674A-A625-E4706570E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1728788"/>
            <a:ext cx="42279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New </a:t>
            </a:r>
            <a:r>
              <a:rPr lang="fr-FR" altLang="en-MU" sz="2500" err="1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swiss</a:t>
            </a: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 </a:t>
            </a:r>
            <a:r>
              <a:rPr lang="fr-FR" altLang="en-MU" sz="2500" err="1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machining</a:t>
            </a: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 module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4" name="Title 1">
            <a:extLst>
              <a:ext uri="{FF2B5EF4-FFF2-40B4-BE49-F238E27FC236}">
                <a16:creationId xmlns:a16="http://schemas.microsoft.com/office/drawing/2014/main" id="{72E4033D-AAAF-9540-B3B2-87D143D2B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" y="2360613"/>
            <a:ext cx="432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New cycles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5" name="Title 1">
            <a:extLst>
              <a:ext uri="{FF2B5EF4-FFF2-40B4-BE49-F238E27FC236}">
                <a16:creationId xmlns:a16="http://schemas.microsoft.com/office/drawing/2014/main" id="{D691DE2A-34F4-1D41-8A5A-B89353873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043238"/>
            <a:ext cx="3767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 b="1" err="1">
                <a:solidFill>
                  <a:srgbClr val="FF0000"/>
                </a:solidFill>
                <a:latin typeface="Titillium Web Light" pitchFamily="2" charset="77"/>
                <a:cs typeface="Sony Sketch GO2" panose="020B0603020104020203" pitchFamily="34" charset="0"/>
              </a:rPr>
              <a:t>Improvements</a:t>
            </a:r>
            <a:endParaRPr lang="en-MU" altLang="en-MU" sz="2500" b="1">
              <a:solidFill>
                <a:srgbClr val="FF0000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6" name="Title 1">
            <a:extLst>
              <a:ext uri="{FF2B5EF4-FFF2-40B4-BE49-F238E27FC236}">
                <a16:creationId xmlns:a16="http://schemas.microsoft.com/office/drawing/2014/main" id="{21FC661C-A694-A847-BDCB-5E545B07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722688"/>
            <a:ext cx="3767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New packages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B3DCAC-C2E8-490A-BF71-C17762955D3B}"/>
              </a:ext>
            </a:extLst>
          </p:cNvPr>
          <p:cNvSpPr/>
          <p:nvPr/>
        </p:nvSpPr>
        <p:spPr>
          <a:xfrm>
            <a:off x="658813" y="4340065"/>
            <a:ext cx="4320000" cy="512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96D001-E752-4850-A384-6EA6D6677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" y="4374990"/>
            <a:ext cx="432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Migration process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99101833-4772-4806-80F0-8C423066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02" y="1318937"/>
            <a:ext cx="5332263" cy="299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773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Improvements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New option in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roughing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cycle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Deburring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Length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Prevent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guide bush damage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921A2E3-CFE5-41B6-B98F-BEF9800076AE}"/>
              </a:ext>
            </a:extLst>
          </p:cNvPr>
          <p:cNvGrpSpPr/>
          <p:nvPr/>
        </p:nvGrpSpPr>
        <p:grpSpPr>
          <a:xfrm>
            <a:off x="310084" y="2576418"/>
            <a:ext cx="6706536" cy="2657846"/>
            <a:chOff x="634532" y="2983319"/>
            <a:chExt cx="6706536" cy="265784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1ECC3DF-10D9-45F1-9A70-B6BBF55BC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532" y="2983319"/>
              <a:ext cx="6706536" cy="265784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99AEB4-AF54-4B4B-853D-8C7E8ECC8C86}"/>
                </a:ext>
              </a:extLst>
            </p:cNvPr>
            <p:cNvSpPr/>
            <p:nvPr/>
          </p:nvSpPr>
          <p:spPr>
            <a:xfrm>
              <a:off x="5365102" y="5250086"/>
              <a:ext cx="1492898" cy="3016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926D7D4-578C-4051-990C-3899D1C86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026" y="2409825"/>
            <a:ext cx="4123492" cy="29297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3322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Improvements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Synchronization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on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toolpath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7BC266D9-F159-4761-98DE-4D919F6F1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83" y="2596738"/>
            <a:ext cx="2898947" cy="5710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A397040-1ECE-4427-8F44-B4F16F20B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0" t="-6187" b="-1"/>
          <a:stretch/>
        </p:blipFill>
        <p:spPr>
          <a:xfrm>
            <a:off x="3957674" y="2214082"/>
            <a:ext cx="8116037" cy="33382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D71CD53-4CB5-4C4E-87A6-F5D9F530E5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7" t="-7292"/>
          <a:stretch/>
        </p:blipFill>
        <p:spPr>
          <a:xfrm>
            <a:off x="3957674" y="3243522"/>
            <a:ext cx="7344404" cy="286189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5C3A4C3-039A-4A46-BB85-6298F61CBE72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120081" y="2380993"/>
            <a:ext cx="837593" cy="3435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056BBC0-69F3-4298-A0F1-1D6BDCB0AFFD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3120081" y="2983319"/>
            <a:ext cx="837593" cy="4032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961DF60C-826A-4025-9D3F-CA3ED25C7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685" y="3785272"/>
            <a:ext cx="3382629" cy="26639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6A1D899-7E18-4B0A-8488-62D030D5BFCA}"/>
              </a:ext>
            </a:extLst>
          </p:cNvPr>
          <p:cNvSpPr/>
          <p:nvPr/>
        </p:nvSpPr>
        <p:spPr>
          <a:xfrm>
            <a:off x="6802016" y="2214082"/>
            <a:ext cx="837594" cy="1315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86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E1E4DD3C-AAF3-D046-9B8F-7E1719FB8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MU">
                <a:solidFill>
                  <a:srgbClr val="00000A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Summary</a:t>
            </a:r>
            <a:endParaRPr lang="en-MU" altLang="en-MU">
              <a:solidFill>
                <a:srgbClr val="00000A"/>
              </a:solidFill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3A8240-77CE-2C46-9666-272384D7B68E}"/>
              </a:ext>
            </a:extLst>
          </p:cNvPr>
          <p:cNvSpPr/>
          <p:nvPr/>
        </p:nvSpPr>
        <p:spPr>
          <a:xfrm>
            <a:off x="658813" y="1681163"/>
            <a:ext cx="4320000" cy="512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1DF1A-92CB-8643-AA35-FBEA8F39E4D9}"/>
              </a:ext>
            </a:extLst>
          </p:cNvPr>
          <p:cNvSpPr/>
          <p:nvPr/>
        </p:nvSpPr>
        <p:spPr>
          <a:xfrm>
            <a:off x="658813" y="2325688"/>
            <a:ext cx="4320000" cy="512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E6B5EF-6ADC-6144-8E56-5750E9F2B482}"/>
              </a:ext>
            </a:extLst>
          </p:cNvPr>
          <p:cNvSpPr/>
          <p:nvPr/>
        </p:nvSpPr>
        <p:spPr>
          <a:xfrm>
            <a:off x="658813" y="2998788"/>
            <a:ext cx="4320000" cy="514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A9D886-402C-6245-9062-270DA9180FC3}"/>
              </a:ext>
            </a:extLst>
          </p:cNvPr>
          <p:cNvSpPr/>
          <p:nvPr/>
        </p:nvSpPr>
        <p:spPr>
          <a:xfrm>
            <a:off x="658813" y="3668713"/>
            <a:ext cx="4320000" cy="512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9223" name="Title 1">
            <a:extLst>
              <a:ext uri="{FF2B5EF4-FFF2-40B4-BE49-F238E27FC236}">
                <a16:creationId xmlns:a16="http://schemas.microsoft.com/office/drawing/2014/main" id="{3716C7D4-10E2-674A-A625-E4706570E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1728788"/>
            <a:ext cx="42279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New </a:t>
            </a:r>
            <a:r>
              <a:rPr lang="fr-FR" altLang="en-MU" sz="2500" err="1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swiss</a:t>
            </a: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 </a:t>
            </a:r>
            <a:r>
              <a:rPr lang="fr-FR" altLang="en-MU" sz="2500" err="1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machining</a:t>
            </a: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 module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4" name="Title 1">
            <a:extLst>
              <a:ext uri="{FF2B5EF4-FFF2-40B4-BE49-F238E27FC236}">
                <a16:creationId xmlns:a16="http://schemas.microsoft.com/office/drawing/2014/main" id="{72E4033D-AAAF-9540-B3B2-87D143D2B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" y="2360613"/>
            <a:ext cx="432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New cycles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5" name="Title 1">
            <a:extLst>
              <a:ext uri="{FF2B5EF4-FFF2-40B4-BE49-F238E27FC236}">
                <a16:creationId xmlns:a16="http://schemas.microsoft.com/office/drawing/2014/main" id="{D691DE2A-34F4-1D41-8A5A-B89353873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043238"/>
            <a:ext cx="3767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 err="1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Improvements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6" name="Title 1">
            <a:extLst>
              <a:ext uri="{FF2B5EF4-FFF2-40B4-BE49-F238E27FC236}">
                <a16:creationId xmlns:a16="http://schemas.microsoft.com/office/drawing/2014/main" id="{21FC661C-A694-A847-BDCB-5E545B07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722688"/>
            <a:ext cx="3767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New packages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B3DCAC-C2E8-490A-BF71-C17762955D3B}"/>
              </a:ext>
            </a:extLst>
          </p:cNvPr>
          <p:cNvSpPr/>
          <p:nvPr/>
        </p:nvSpPr>
        <p:spPr>
          <a:xfrm>
            <a:off x="658813" y="4340065"/>
            <a:ext cx="4320000" cy="512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96D001-E752-4850-A384-6EA6D6677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" y="4374990"/>
            <a:ext cx="432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Migration process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9B5C443-8BF5-4495-9F76-1B176F357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18" y="1267803"/>
            <a:ext cx="5332263" cy="299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Improvements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Synchronization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on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toolpath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E0E8496C-085B-4AF0-89A4-8514BAB3D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06" y="2595664"/>
            <a:ext cx="2075567" cy="6453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FAD017C-5542-4064-B076-F632907DF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480" y="2358549"/>
            <a:ext cx="7287642" cy="30484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EB8D232-6792-4183-AE8D-F2EF20488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480" y="3006370"/>
            <a:ext cx="7287642" cy="304843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54D7398-2A0F-4969-99BA-AC33EF61E800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2814748" y="2510971"/>
            <a:ext cx="887732" cy="1964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68E4FAF-F31A-4F3B-8EB4-0CF1E5E5E954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814748" y="3050387"/>
            <a:ext cx="887732" cy="108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9E03987-8D29-4061-ADF4-5F86EAB8BB97}"/>
              </a:ext>
            </a:extLst>
          </p:cNvPr>
          <p:cNvSpPr/>
          <p:nvPr/>
        </p:nvSpPr>
        <p:spPr>
          <a:xfrm>
            <a:off x="6508707" y="2322487"/>
            <a:ext cx="837594" cy="9887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4DE12B8-49CD-4BCF-92B4-E5357C1D2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892" y="3612787"/>
            <a:ext cx="3334215" cy="27150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0478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Improvements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SM22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Demo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part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èle 3D 1">
                <a:extLst>
                  <a:ext uri="{FF2B5EF4-FFF2-40B4-BE49-F238E27FC236}">
                    <a16:creationId xmlns:a16="http://schemas.microsoft.com/office/drawing/2014/main" id="{0FB987D5-4CC0-46F5-A5F3-438F3A8F97D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3543363"/>
                  </p:ext>
                </p:extLst>
              </p:nvPr>
            </p:nvGraphicFramePr>
            <p:xfrm>
              <a:off x="1661290" y="2584675"/>
              <a:ext cx="7890478" cy="235167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890478" cy="2351671"/>
                    </a:xfrm>
                    <a:prstGeom prst="rect">
                      <a:avLst/>
                    </a:prstGeom>
                  </am3d:spPr>
                  <am3d:camera>
                    <am3d:pos x="0" y="0" z="512143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250" d="1000000"/>
                    <am3d:preTrans dx="-1800000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71526" ay="516186" az="4070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5402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èle 3D 1">
                <a:extLst>
                  <a:ext uri="{FF2B5EF4-FFF2-40B4-BE49-F238E27FC236}">
                    <a16:creationId xmlns:a16="http://schemas.microsoft.com/office/drawing/2014/main" id="{0FB987D5-4CC0-46F5-A5F3-438F3A8F97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61290" y="2584675"/>
                <a:ext cx="7890478" cy="23516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96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E1E4DD3C-AAF3-D046-9B8F-7E1719FB8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MU">
                <a:solidFill>
                  <a:srgbClr val="00000A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Summary</a:t>
            </a:r>
            <a:endParaRPr lang="en-MU" altLang="en-MU">
              <a:solidFill>
                <a:srgbClr val="00000A"/>
              </a:solidFill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3A8240-77CE-2C46-9666-272384D7B68E}"/>
              </a:ext>
            </a:extLst>
          </p:cNvPr>
          <p:cNvSpPr/>
          <p:nvPr/>
        </p:nvSpPr>
        <p:spPr>
          <a:xfrm>
            <a:off x="658813" y="1681163"/>
            <a:ext cx="4320000" cy="512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1DF1A-92CB-8643-AA35-FBEA8F39E4D9}"/>
              </a:ext>
            </a:extLst>
          </p:cNvPr>
          <p:cNvSpPr/>
          <p:nvPr/>
        </p:nvSpPr>
        <p:spPr>
          <a:xfrm>
            <a:off x="658813" y="2325688"/>
            <a:ext cx="4320000" cy="512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E6B5EF-6ADC-6144-8E56-5750E9F2B482}"/>
              </a:ext>
            </a:extLst>
          </p:cNvPr>
          <p:cNvSpPr/>
          <p:nvPr/>
        </p:nvSpPr>
        <p:spPr>
          <a:xfrm>
            <a:off x="658813" y="2998788"/>
            <a:ext cx="4320000" cy="514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A9D886-402C-6245-9062-270DA9180FC3}"/>
              </a:ext>
            </a:extLst>
          </p:cNvPr>
          <p:cNvSpPr/>
          <p:nvPr/>
        </p:nvSpPr>
        <p:spPr>
          <a:xfrm>
            <a:off x="658813" y="3668713"/>
            <a:ext cx="4320000" cy="512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9223" name="Title 1">
            <a:extLst>
              <a:ext uri="{FF2B5EF4-FFF2-40B4-BE49-F238E27FC236}">
                <a16:creationId xmlns:a16="http://schemas.microsoft.com/office/drawing/2014/main" id="{3716C7D4-10E2-674A-A625-E4706570E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1728788"/>
            <a:ext cx="42279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New </a:t>
            </a:r>
            <a:r>
              <a:rPr lang="fr-FR" altLang="en-MU" sz="2500" err="1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swiss</a:t>
            </a: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 </a:t>
            </a:r>
            <a:r>
              <a:rPr lang="fr-FR" altLang="en-MU" sz="2500" err="1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machining</a:t>
            </a: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 module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4" name="Title 1">
            <a:extLst>
              <a:ext uri="{FF2B5EF4-FFF2-40B4-BE49-F238E27FC236}">
                <a16:creationId xmlns:a16="http://schemas.microsoft.com/office/drawing/2014/main" id="{72E4033D-AAAF-9540-B3B2-87D143D2B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" y="2360613"/>
            <a:ext cx="432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New cycles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5" name="Title 1">
            <a:extLst>
              <a:ext uri="{FF2B5EF4-FFF2-40B4-BE49-F238E27FC236}">
                <a16:creationId xmlns:a16="http://schemas.microsoft.com/office/drawing/2014/main" id="{D691DE2A-34F4-1D41-8A5A-B89353873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043238"/>
            <a:ext cx="3767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 err="1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Improvements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6" name="Title 1">
            <a:extLst>
              <a:ext uri="{FF2B5EF4-FFF2-40B4-BE49-F238E27FC236}">
                <a16:creationId xmlns:a16="http://schemas.microsoft.com/office/drawing/2014/main" id="{21FC661C-A694-A847-BDCB-5E545B07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722688"/>
            <a:ext cx="3767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 b="1">
                <a:solidFill>
                  <a:srgbClr val="FF0000"/>
                </a:solidFill>
                <a:latin typeface="Titillium Web Light" pitchFamily="2" charset="77"/>
                <a:cs typeface="Sony Sketch GO2" panose="020B0603020104020203" pitchFamily="34" charset="0"/>
              </a:rPr>
              <a:t>New packages</a:t>
            </a:r>
            <a:endParaRPr lang="en-MU" altLang="en-MU" sz="2500" b="1">
              <a:solidFill>
                <a:srgbClr val="FF0000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B3DCAC-C2E8-490A-BF71-C17762955D3B}"/>
              </a:ext>
            </a:extLst>
          </p:cNvPr>
          <p:cNvSpPr/>
          <p:nvPr/>
        </p:nvSpPr>
        <p:spPr>
          <a:xfrm>
            <a:off x="658813" y="4340065"/>
            <a:ext cx="4320000" cy="512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96D001-E752-4850-A384-6EA6D6677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" y="4374990"/>
            <a:ext cx="432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Migration process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5061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packages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module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will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be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sale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under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3 packages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Classic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(SMC)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Expert (SME)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Full (SMF)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00">
                <a:latin typeface="Helvetica" pitchFamily="2" charset="0"/>
                <a:cs typeface="Sony Sketch GO2" panose="020B0603020104020203" pitchFamily="34" charset="0"/>
              </a:rPr>
              <a:t> 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268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packages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800" err="1">
                <a:latin typeface="Helvetica" pitchFamily="2" charset="0"/>
                <a:cs typeface="Sony Sketch GO2" panose="020B0603020104020203" pitchFamily="34" charset="0"/>
              </a:rPr>
              <a:t>Included</a:t>
            </a:r>
            <a:r>
              <a:rPr lang="fr-FR" sz="2800">
                <a:latin typeface="Helvetica" pitchFamily="2" charset="0"/>
                <a:cs typeface="Sony Sketch GO2" panose="020B0603020104020203" pitchFamily="34" charset="0"/>
              </a:rPr>
              <a:t> modules in SMC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classic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Step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reader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4 axis GO2cam cycles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MTE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8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800" err="1">
                <a:latin typeface="Helvetica" pitchFamily="2" charset="0"/>
                <a:cs typeface="Sony Sketch GO2" panose="020B0603020104020203" pitchFamily="34" charset="0"/>
              </a:rPr>
              <a:t>Optional</a:t>
            </a:r>
            <a:r>
              <a:rPr lang="fr-FR" sz="2800">
                <a:latin typeface="Helvetica" pitchFamily="2" charset="0"/>
                <a:cs typeface="Sony Sketch GO2" panose="020B0603020104020203" pitchFamily="34" charset="0"/>
              </a:rPr>
              <a:t> modules in SMC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HMF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User workshop document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800">
                <a:latin typeface="Helvetica" pitchFamily="2" charset="0"/>
                <a:cs typeface="Sony Sketch GO2" panose="020B0603020104020203" pitchFamily="34" charset="0"/>
              </a:rPr>
              <a:t>Machine range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2 channels application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4 axis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simultaneous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00">
                <a:latin typeface="Helvetica" pitchFamily="2" charset="0"/>
                <a:cs typeface="Sony Sketch GO2" panose="020B0603020104020203" pitchFamily="34" charset="0"/>
              </a:rPr>
              <a:t> 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achine Décolletage : poupée mobile à diamètre de passage de de 7 à 38 mm">
            <a:extLst>
              <a:ext uri="{FF2B5EF4-FFF2-40B4-BE49-F238E27FC236}">
                <a16:creationId xmlns:a16="http://schemas.microsoft.com/office/drawing/2014/main" id="{2ED3CAD4-4203-410E-89A1-D2D526BA1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52" y="2717145"/>
            <a:ext cx="4274473" cy="31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6016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packages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800" err="1">
                <a:latin typeface="Helvetica" pitchFamily="2" charset="0"/>
                <a:cs typeface="Sony Sketch GO2" panose="020B0603020104020203" pitchFamily="34" charset="0"/>
              </a:rPr>
              <a:t>Included</a:t>
            </a:r>
            <a:r>
              <a:rPr lang="fr-FR" sz="2800">
                <a:latin typeface="Helvetica" pitchFamily="2" charset="0"/>
                <a:cs typeface="Sony Sketch GO2" panose="020B0603020104020203" pitchFamily="34" charset="0"/>
              </a:rPr>
              <a:t> modules in SME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expert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Step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reader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4 axis GO2cam cycles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MTE Expert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800" err="1">
                <a:latin typeface="Helvetica" pitchFamily="2" charset="0"/>
                <a:cs typeface="Sony Sketch GO2" panose="020B0603020104020203" pitchFamily="34" charset="0"/>
              </a:rPr>
              <a:t>Optional</a:t>
            </a:r>
            <a:r>
              <a:rPr lang="fr-FR" sz="2800">
                <a:latin typeface="Helvetica" pitchFamily="2" charset="0"/>
                <a:cs typeface="Sony Sketch GO2" panose="020B0603020104020203" pitchFamily="34" charset="0"/>
              </a:rPr>
              <a:t> modules in SME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HMF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User workshop document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800">
                <a:latin typeface="Helvetica" pitchFamily="2" charset="0"/>
                <a:cs typeface="Sony Sketch GO2" panose="020B0603020104020203" pitchFamily="34" charset="0"/>
              </a:rPr>
              <a:t>Machine range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2 channels application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4 + 1 axes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positioned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00">
                <a:latin typeface="Helvetica" pitchFamily="2" charset="0"/>
                <a:cs typeface="Sony Sketch GO2" panose="020B0603020104020203" pitchFamily="34" charset="0"/>
              </a:rPr>
              <a:t> 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SR-20R IV – starmicronics">
            <a:extLst>
              <a:ext uri="{FF2B5EF4-FFF2-40B4-BE49-F238E27FC236}">
                <a16:creationId xmlns:a16="http://schemas.microsoft.com/office/drawing/2014/main" id="{F375C929-337A-4118-9D5E-B26CB8ADF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642" y="1388364"/>
            <a:ext cx="4081271" cy="408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374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packages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800" err="1">
                <a:latin typeface="Helvetica" pitchFamily="2" charset="0"/>
                <a:cs typeface="Sony Sketch GO2" panose="020B0603020104020203" pitchFamily="34" charset="0"/>
              </a:rPr>
              <a:t>Include</a:t>
            </a:r>
            <a:r>
              <a:rPr lang="fr-FR" sz="2800">
                <a:latin typeface="Helvetica" pitchFamily="2" charset="0"/>
                <a:cs typeface="Sony Sketch GO2" panose="020B0603020104020203" pitchFamily="34" charset="0"/>
              </a:rPr>
              <a:t> module in SMF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expert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Step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reader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4 axis GO2cam cycles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5 axis GO2cam cycles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Module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works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5 axis cycles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MTE expert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HMF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User workshop document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800">
                <a:latin typeface="Helvetica" pitchFamily="2" charset="0"/>
                <a:cs typeface="Sony Sketch GO2" panose="020B0603020104020203" pitchFamily="34" charset="0"/>
              </a:rPr>
              <a:t>Machine range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3 channels application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5 axes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simultaneous</a:t>
            </a:r>
            <a:endParaRPr lang="fr-FR" sz="1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M20-32 | Millennium Machinery">
            <a:extLst>
              <a:ext uri="{FF2B5EF4-FFF2-40B4-BE49-F238E27FC236}">
                <a16:creationId xmlns:a16="http://schemas.microsoft.com/office/drawing/2014/main" id="{FDFAF837-2DCA-4F79-A58A-2BB0FEF4C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7FA"/>
              </a:clrFrom>
              <a:clrTo>
                <a:srgbClr val="F2F7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18463"/>
            <a:ext cx="4008915" cy="358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081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packages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93CCBE9-7EBA-45B9-8D50-45D48889D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018349"/>
              </p:ext>
            </p:extLst>
          </p:nvPr>
        </p:nvGraphicFramePr>
        <p:xfrm>
          <a:off x="318354" y="2217079"/>
          <a:ext cx="11843615" cy="2083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580">
                  <a:extLst>
                    <a:ext uri="{9D8B030D-6E8A-4147-A177-3AD203B41FA5}">
                      <a16:colId xmlns:a16="http://schemas.microsoft.com/office/drawing/2014/main" val="687433334"/>
                    </a:ext>
                  </a:extLst>
                </a:gridCol>
                <a:gridCol w="813140">
                  <a:extLst>
                    <a:ext uri="{9D8B030D-6E8A-4147-A177-3AD203B41FA5}">
                      <a16:colId xmlns:a16="http://schemas.microsoft.com/office/drawing/2014/main" val="1342240481"/>
                    </a:ext>
                  </a:extLst>
                </a:gridCol>
                <a:gridCol w="780188">
                  <a:extLst>
                    <a:ext uri="{9D8B030D-6E8A-4147-A177-3AD203B41FA5}">
                      <a16:colId xmlns:a16="http://schemas.microsoft.com/office/drawing/2014/main" val="3340112484"/>
                    </a:ext>
                  </a:extLst>
                </a:gridCol>
                <a:gridCol w="729388">
                  <a:extLst>
                    <a:ext uri="{9D8B030D-6E8A-4147-A177-3AD203B41FA5}">
                      <a16:colId xmlns:a16="http://schemas.microsoft.com/office/drawing/2014/main" val="32969010"/>
                    </a:ext>
                  </a:extLst>
                </a:gridCol>
                <a:gridCol w="677852">
                  <a:extLst>
                    <a:ext uri="{9D8B030D-6E8A-4147-A177-3AD203B41FA5}">
                      <a16:colId xmlns:a16="http://schemas.microsoft.com/office/drawing/2014/main" val="2565916382"/>
                    </a:ext>
                  </a:extLst>
                </a:gridCol>
                <a:gridCol w="654908">
                  <a:extLst>
                    <a:ext uri="{9D8B030D-6E8A-4147-A177-3AD203B41FA5}">
                      <a16:colId xmlns:a16="http://schemas.microsoft.com/office/drawing/2014/main" val="2208950402"/>
                    </a:ext>
                  </a:extLst>
                </a:gridCol>
                <a:gridCol w="1062681">
                  <a:extLst>
                    <a:ext uri="{9D8B030D-6E8A-4147-A177-3AD203B41FA5}">
                      <a16:colId xmlns:a16="http://schemas.microsoft.com/office/drawing/2014/main" val="3752972340"/>
                    </a:ext>
                  </a:extLst>
                </a:gridCol>
                <a:gridCol w="576988">
                  <a:extLst>
                    <a:ext uri="{9D8B030D-6E8A-4147-A177-3AD203B41FA5}">
                      <a16:colId xmlns:a16="http://schemas.microsoft.com/office/drawing/2014/main" val="2823883892"/>
                    </a:ext>
                  </a:extLst>
                </a:gridCol>
                <a:gridCol w="1097688">
                  <a:extLst>
                    <a:ext uri="{9D8B030D-6E8A-4147-A177-3AD203B41FA5}">
                      <a16:colId xmlns:a16="http://schemas.microsoft.com/office/drawing/2014/main" val="1006542730"/>
                    </a:ext>
                  </a:extLst>
                </a:gridCol>
                <a:gridCol w="577761">
                  <a:extLst>
                    <a:ext uri="{9D8B030D-6E8A-4147-A177-3AD203B41FA5}">
                      <a16:colId xmlns:a16="http://schemas.microsoft.com/office/drawing/2014/main" val="4229505951"/>
                    </a:ext>
                  </a:extLst>
                </a:gridCol>
                <a:gridCol w="565580">
                  <a:extLst>
                    <a:ext uri="{9D8B030D-6E8A-4147-A177-3AD203B41FA5}">
                      <a16:colId xmlns:a16="http://schemas.microsoft.com/office/drawing/2014/main" val="3008546607"/>
                    </a:ext>
                  </a:extLst>
                </a:gridCol>
                <a:gridCol w="1016269">
                  <a:extLst>
                    <a:ext uri="{9D8B030D-6E8A-4147-A177-3AD203B41FA5}">
                      <a16:colId xmlns:a16="http://schemas.microsoft.com/office/drawing/2014/main" val="2802728764"/>
                    </a:ext>
                  </a:extLst>
                </a:gridCol>
                <a:gridCol w="2725592">
                  <a:extLst>
                    <a:ext uri="{9D8B030D-6E8A-4147-A177-3AD203B41FA5}">
                      <a16:colId xmlns:a16="http://schemas.microsoft.com/office/drawing/2014/main" val="174258522"/>
                    </a:ext>
                  </a:extLst>
                </a:gridCol>
              </a:tblGrid>
              <a:tr h="263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STEP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Swiss</a:t>
                      </a:r>
                      <a:b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classic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Swiss</a:t>
                      </a:r>
                      <a:b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expert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 axis GO2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 axis GO2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5axis Mow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MTE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MTE EXP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DOC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HMF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Channels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Driven axes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extLst>
                  <a:ext uri="{0D108BD9-81ED-4DB2-BD59-A6C34878D82A}">
                    <a16:rowId xmlns:a16="http://schemas.microsoft.com/office/drawing/2014/main" val="293108705"/>
                  </a:ext>
                </a:extLst>
              </a:tr>
              <a:tr h="47745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SMC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 simul ZYXC/channel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extLst>
                  <a:ext uri="{0D108BD9-81ED-4DB2-BD59-A6C34878D82A}">
                    <a16:rowId xmlns:a16="http://schemas.microsoft.com/office/drawing/2014/main" val="1448857775"/>
                  </a:ext>
                </a:extLst>
              </a:tr>
              <a:tr h="47745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SME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 simul XYZC + 1(A or B)/channel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extLst>
                  <a:ext uri="{0D108BD9-81ED-4DB2-BD59-A6C34878D82A}">
                    <a16:rowId xmlns:a16="http://schemas.microsoft.com/office/drawing/2014/main" val="3467531639"/>
                  </a:ext>
                </a:extLst>
              </a:tr>
              <a:tr h="47745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SMF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 simul XYZCA/channel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5444" marR="15444" marT="15444" marB="0" anchor="ctr"/>
                </a:tc>
                <a:extLst>
                  <a:ext uri="{0D108BD9-81ED-4DB2-BD59-A6C34878D82A}">
                    <a16:rowId xmlns:a16="http://schemas.microsoft.com/office/drawing/2014/main" val="187267596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50ACEFD-A673-4025-9500-D3E2527CA937}"/>
              </a:ext>
            </a:extLst>
          </p:cNvPr>
          <p:cNvSpPr txBox="1"/>
          <p:nvPr/>
        </p:nvSpPr>
        <p:spPr>
          <a:xfrm>
            <a:off x="1383956" y="4905632"/>
            <a:ext cx="3707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Helvetica" panose="020B0604020202020204" pitchFamily="34" charset="0"/>
                <a:cs typeface="Helvetica" panose="020B0604020202020204" pitchFamily="34" charset="0"/>
              </a:rPr>
              <a:t>*  : </a:t>
            </a:r>
            <a:r>
              <a:rPr lang="fr-FR" err="1">
                <a:latin typeface="Helvetica" panose="020B0604020202020204" pitchFamily="34" charset="0"/>
                <a:cs typeface="Helvetica" panose="020B0604020202020204" pitchFamily="34" charset="0"/>
              </a:rPr>
              <a:t>included</a:t>
            </a:r>
            <a:endParaRPr lang="fr-FR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X : not allowed</a:t>
            </a:r>
          </a:p>
          <a:p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O : optional</a:t>
            </a:r>
          </a:p>
        </p:txBody>
      </p:sp>
    </p:spTree>
    <p:extLst>
      <p:ext uri="{BB962C8B-B14F-4D97-AF65-F5344CB8AC3E}">
        <p14:creationId xmlns:p14="http://schemas.microsoft.com/office/powerpoint/2010/main" val="1806160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packages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EEE3D4D-1C14-4451-9876-F6AC90013B58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Quiz 2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A36A61B-6E4E-404B-AE15-D027B39EE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362" y="2039484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63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packages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EEE3D4D-1C14-4451-9876-F6AC90013B58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Quiz 2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196EF59-E06C-4C42-9F4C-50ECE9BBD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576" y="1518463"/>
            <a:ext cx="4000593" cy="400059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C415222-EF5F-4995-AC56-3FA45E9ACE51}"/>
              </a:ext>
            </a:extLst>
          </p:cNvPr>
          <p:cNvSpPr txBox="1"/>
          <p:nvPr/>
        </p:nvSpPr>
        <p:spPr>
          <a:xfrm>
            <a:off x="968829" y="5519057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hlinkClick r:id="rId4"/>
              </a:rPr>
              <a:t>Result page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93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E1E4DD3C-AAF3-D046-9B8F-7E1719FB8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MU">
                <a:solidFill>
                  <a:srgbClr val="00000A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Summary</a:t>
            </a:r>
            <a:endParaRPr lang="en-MU" altLang="en-MU">
              <a:solidFill>
                <a:srgbClr val="00000A"/>
              </a:solidFill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3A8240-77CE-2C46-9666-272384D7B68E}"/>
              </a:ext>
            </a:extLst>
          </p:cNvPr>
          <p:cNvSpPr/>
          <p:nvPr/>
        </p:nvSpPr>
        <p:spPr>
          <a:xfrm>
            <a:off x="658813" y="1681163"/>
            <a:ext cx="4320000" cy="512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1DF1A-92CB-8643-AA35-FBEA8F39E4D9}"/>
              </a:ext>
            </a:extLst>
          </p:cNvPr>
          <p:cNvSpPr/>
          <p:nvPr/>
        </p:nvSpPr>
        <p:spPr>
          <a:xfrm>
            <a:off x="658813" y="2325688"/>
            <a:ext cx="4320000" cy="512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E6B5EF-6ADC-6144-8E56-5750E9F2B482}"/>
              </a:ext>
            </a:extLst>
          </p:cNvPr>
          <p:cNvSpPr/>
          <p:nvPr/>
        </p:nvSpPr>
        <p:spPr>
          <a:xfrm>
            <a:off x="658813" y="2998788"/>
            <a:ext cx="4320000" cy="514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A9D886-402C-6245-9062-270DA9180FC3}"/>
              </a:ext>
            </a:extLst>
          </p:cNvPr>
          <p:cNvSpPr/>
          <p:nvPr/>
        </p:nvSpPr>
        <p:spPr>
          <a:xfrm>
            <a:off x="658813" y="3668713"/>
            <a:ext cx="4320000" cy="512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9223" name="Title 1">
            <a:extLst>
              <a:ext uri="{FF2B5EF4-FFF2-40B4-BE49-F238E27FC236}">
                <a16:creationId xmlns:a16="http://schemas.microsoft.com/office/drawing/2014/main" id="{3716C7D4-10E2-674A-A625-E4706570E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1728788"/>
            <a:ext cx="42279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 b="1">
                <a:solidFill>
                  <a:srgbClr val="FF0000"/>
                </a:solidFill>
                <a:latin typeface="Titillium Web Light" pitchFamily="2" charset="77"/>
                <a:cs typeface="Sony Sketch GO2" panose="020B0603020104020203" pitchFamily="34" charset="0"/>
              </a:rPr>
              <a:t>New </a:t>
            </a:r>
            <a:r>
              <a:rPr lang="fr-FR" altLang="en-MU" sz="2500" b="1" err="1">
                <a:solidFill>
                  <a:srgbClr val="FF0000"/>
                </a:solidFill>
                <a:latin typeface="Titillium Web Light" pitchFamily="2" charset="77"/>
                <a:cs typeface="Sony Sketch GO2" panose="020B0603020104020203" pitchFamily="34" charset="0"/>
              </a:rPr>
              <a:t>swiss</a:t>
            </a:r>
            <a:r>
              <a:rPr lang="fr-FR" altLang="en-MU" sz="2500" b="1">
                <a:solidFill>
                  <a:srgbClr val="FF0000"/>
                </a:solidFill>
                <a:latin typeface="Titillium Web Light" pitchFamily="2" charset="77"/>
                <a:cs typeface="Sony Sketch GO2" panose="020B0603020104020203" pitchFamily="34" charset="0"/>
              </a:rPr>
              <a:t> </a:t>
            </a:r>
            <a:r>
              <a:rPr lang="fr-FR" altLang="en-MU" sz="2500" b="1" err="1">
                <a:solidFill>
                  <a:srgbClr val="FF0000"/>
                </a:solidFill>
                <a:latin typeface="Titillium Web Light" pitchFamily="2" charset="77"/>
                <a:cs typeface="Sony Sketch GO2" panose="020B0603020104020203" pitchFamily="34" charset="0"/>
              </a:rPr>
              <a:t>machining</a:t>
            </a:r>
            <a:r>
              <a:rPr lang="fr-FR" altLang="en-MU" sz="2500" b="1">
                <a:solidFill>
                  <a:srgbClr val="FF0000"/>
                </a:solidFill>
                <a:latin typeface="Titillium Web Light" pitchFamily="2" charset="77"/>
                <a:cs typeface="Sony Sketch GO2" panose="020B0603020104020203" pitchFamily="34" charset="0"/>
              </a:rPr>
              <a:t> module</a:t>
            </a:r>
            <a:endParaRPr lang="en-MU" altLang="en-MU" sz="2500" b="1">
              <a:solidFill>
                <a:srgbClr val="FF0000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4" name="Title 1">
            <a:extLst>
              <a:ext uri="{FF2B5EF4-FFF2-40B4-BE49-F238E27FC236}">
                <a16:creationId xmlns:a16="http://schemas.microsoft.com/office/drawing/2014/main" id="{72E4033D-AAAF-9540-B3B2-87D143D2B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" y="2360613"/>
            <a:ext cx="432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New cycles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5" name="Title 1">
            <a:extLst>
              <a:ext uri="{FF2B5EF4-FFF2-40B4-BE49-F238E27FC236}">
                <a16:creationId xmlns:a16="http://schemas.microsoft.com/office/drawing/2014/main" id="{D691DE2A-34F4-1D41-8A5A-B89353873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043238"/>
            <a:ext cx="3767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 err="1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Improvements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6" name="Title 1">
            <a:extLst>
              <a:ext uri="{FF2B5EF4-FFF2-40B4-BE49-F238E27FC236}">
                <a16:creationId xmlns:a16="http://schemas.microsoft.com/office/drawing/2014/main" id="{21FC661C-A694-A847-BDCB-5E545B07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722688"/>
            <a:ext cx="3767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New packages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B3DCAC-C2E8-490A-BF71-C17762955D3B}"/>
              </a:ext>
            </a:extLst>
          </p:cNvPr>
          <p:cNvSpPr/>
          <p:nvPr/>
        </p:nvSpPr>
        <p:spPr>
          <a:xfrm>
            <a:off x="658813" y="4340065"/>
            <a:ext cx="4320000" cy="512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96D001-E752-4850-A384-6EA6D6677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" y="4374990"/>
            <a:ext cx="432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Migration process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2503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E1E4DD3C-AAF3-D046-9B8F-7E1719FB8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MU">
                <a:solidFill>
                  <a:srgbClr val="00000A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Summary</a:t>
            </a:r>
            <a:endParaRPr lang="en-MU" altLang="en-MU">
              <a:solidFill>
                <a:srgbClr val="00000A"/>
              </a:solidFill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3A8240-77CE-2C46-9666-272384D7B68E}"/>
              </a:ext>
            </a:extLst>
          </p:cNvPr>
          <p:cNvSpPr/>
          <p:nvPr/>
        </p:nvSpPr>
        <p:spPr>
          <a:xfrm>
            <a:off x="658813" y="1681163"/>
            <a:ext cx="4320000" cy="512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1DF1A-92CB-8643-AA35-FBEA8F39E4D9}"/>
              </a:ext>
            </a:extLst>
          </p:cNvPr>
          <p:cNvSpPr/>
          <p:nvPr/>
        </p:nvSpPr>
        <p:spPr>
          <a:xfrm>
            <a:off x="658813" y="2325688"/>
            <a:ext cx="4320000" cy="512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E6B5EF-6ADC-6144-8E56-5750E9F2B482}"/>
              </a:ext>
            </a:extLst>
          </p:cNvPr>
          <p:cNvSpPr/>
          <p:nvPr/>
        </p:nvSpPr>
        <p:spPr>
          <a:xfrm>
            <a:off x="658813" y="2998788"/>
            <a:ext cx="4320000" cy="514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A9D886-402C-6245-9062-270DA9180FC3}"/>
              </a:ext>
            </a:extLst>
          </p:cNvPr>
          <p:cNvSpPr/>
          <p:nvPr/>
        </p:nvSpPr>
        <p:spPr>
          <a:xfrm>
            <a:off x="658813" y="3668713"/>
            <a:ext cx="4320000" cy="512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9223" name="Title 1">
            <a:extLst>
              <a:ext uri="{FF2B5EF4-FFF2-40B4-BE49-F238E27FC236}">
                <a16:creationId xmlns:a16="http://schemas.microsoft.com/office/drawing/2014/main" id="{3716C7D4-10E2-674A-A625-E4706570E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1728788"/>
            <a:ext cx="42279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New </a:t>
            </a:r>
            <a:r>
              <a:rPr lang="fr-FR" altLang="en-MU" sz="2500" err="1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swiss</a:t>
            </a: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 </a:t>
            </a:r>
            <a:r>
              <a:rPr lang="fr-FR" altLang="en-MU" sz="2500" err="1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machining</a:t>
            </a: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 module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4" name="Title 1">
            <a:extLst>
              <a:ext uri="{FF2B5EF4-FFF2-40B4-BE49-F238E27FC236}">
                <a16:creationId xmlns:a16="http://schemas.microsoft.com/office/drawing/2014/main" id="{72E4033D-AAAF-9540-B3B2-87D143D2B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" y="2360613"/>
            <a:ext cx="432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New cycles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5" name="Title 1">
            <a:extLst>
              <a:ext uri="{FF2B5EF4-FFF2-40B4-BE49-F238E27FC236}">
                <a16:creationId xmlns:a16="http://schemas.microsoft.com/office/drawing/2014/main" id="{D691DE2A-34F4-1D41-8A5A-B89353873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043238"/>
            <a:ext cx="3767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 err="1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Improvements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9226" name="Title 1">
            <a:extLst>
              <a:ext uri="{FF2B5EF4-FFF2-40B4-BE49-F238E27FC236}">
                <a16:creationId xmlns:a16="http://schemas.microsoft.com/office/drawing/2014/main" id="{21FC661C-A694-A847-BDCB-5E545B07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722688"/>
            <a:ext cx="3767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>
                <a:solidFill>
                  <a:schemeClr val="bg1"/>
                </a:solidFill>
                <a:latin typeface="Titillium Web Light" pitchFamily="2" charset="77"/>
                <a:cs typeface="Sony Sketch GO2" panose="020B0603020104020203" pitchFamily="34" charset="0"/>
              </a:rPr>
              <a:t>New packages</a:t>
            </a:r>
            <a:endParaRPr lang="en-MU" altLang="en-MU" sz="2500">
              <a:solidFill>
                <a:schemeClr val="bg1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B3DCAC-C2E8-490A-BF71-C17762955D3B}"/>
              </a:ext>
            </a:extLst>
          </p:cNvPr>
          <p:cNvSpPr/>
          <p:nvPr/>
        </p:nvSpPr>
        <p:spPr>
          <a:xfrm>
            <a:off x="658813" y="4340065"/>
            <a:ext cx="4320000" cy="512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U">
              <a:solidFill>
                <a:srgbClr val="FA000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96D001-E752-4850-A384-6EA6D6677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" y="4374990"/>
            <a:ext cx="432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en-MU" sz="2500" b="1">
                <a:solidFill>
                  <a:srgbClr val="FF0000"/>
                </a:solidFill>
                <a:latin typeface="Titillium Web Light" pitchFamily="2" charset="77"/>
                <a:cs typeface="Sony Sketch GO2" panose="020B0603020104020203" pitchFamily="34" charset="0"/>
              </a:rPr>
              <a:t>Migration process</a:t>
            </a:r>
            <a:endParaRPr lang="en-MU" altLang="en-MU" sz="2500" b="1">
              <a:solidFill>
                <a:srgbClr val="FF0000"/>
              </a:solidFill>
              <a:latin typeface="Titillium Web Light" pitchFamily="2" charset="77"/>
              <a:cs typeface="Sony Sketch GO2" panose="020B0603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68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Migration process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1CB2CC28-2A53-4CF1-AF5E-49537ACF6CBA}"/>
              </a:ext>
            </a:extLst>
          </p:cNvPr>
          <p:cNvSpPr txBox="1">
            <a:spLocks/>
          </p:cNvSpPr>
          <p:nvPr/>
        </p:nvSpPr>
        <p:spPr>
          <a:xfrm>
            <a:off x="421583" y="1518462"/>
            <a:ext cx="10860136" cy="43092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>
                <a:latin typeface="Helvetica" pitchFamily="2" charset="0"/>
                <a:cs typeface="Sony Sketch GO2" panose="020B0603020104020203" pitchFamily="34" charset="0"/>
              </a:rPr>
              <a:t>The existing </a:t>
            </a:r>
            <a:r>
              <a:rPr lang="en-US" sz="2400" err="1"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en-US" sz="2400">
                <a:latin typeface="Helvetica" pitchFamily="2" charset="0"/>
                <a:cs typeface="Sony Sketch GO2" panose="020B0603020104020203" pitchFamily="34" charset="0"/>
              </a:rPr>
              <a:t> type machine will continue to work in </a:t>
            </a:r>
            <a:r>
              <a:rPr lang="en-US" sz="2400" err="1">
                <a:latin typeface="Helvetica" pitchFamily="2" charset="0"/>
                <a:cs typeface="Sony Sketch GO2" panose="020B0603020104020203" pitchFamily="34" charset="0"/>
              </a:rPr>
              <a:t>TurnMill</a:t>
            </a:r>
            <a:r>
              <a:rPr lang="en-US" sz="2400">
                <a:latin typeface="Helvetica" pitchFamily="2" charset="0"/>
                <a:cs typeface="Sony Sketch GO2" panose="020B0603020104020203" pitchFamily="34" charset="0"/>
              </a:rPr>
              <a:t> module of GO2cam in the V6.09. </a:t>
            </a:r>
            <a:r>
              <a:rPr lang="en-US" sz="2400" b="1">
                <a:latin typeface="Helvetica" pitchFamily="2" charset="0"/>
                <a:cs typeface="Sony Sketch GO2" panose="020B0603020104020203" pitchFamily="34" charset="0"/>
              </a:rPr>
              <a:t>It will no longer work with the future V6.10</a:t>
            </a:r>
            <a:r>
              <a:rPr lang="en-US" sz="2400">
                <a:latin typeface="Helvetica" pitchFamily="2" charset="0"/>
                <a:cs typeface="Sony Sketch GO2" panose="020B0603020104020203" pitchFamily="34" charset="0"/>
              </a:rPr>
              <a:t>. You have to be in the Swiss Machining module to use </a:t>
            </a:r>
            <a:r>
              <a:rPr lang="en-US" sz="2400" err="1"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en-US" sz="2400">
                <a:latin typeface="Helvetica" pitchFamily="2" charset="0"/>
                <a:cs typeface="Sony Sketch GO2" panose="020B0603020104020203" pitchFamily="34" charset="0"/>
              </a:rPr>
              <a:t> machine type.</a:t>
            </a:r>
            <a:endParaRPr lang="fr-FR" sz="24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480C36-8483-45C6-A081-9C2D443D5000}"/>
              </a:ext>
            </a:extLst>
          </p:cNvPr>
          <p:cNvSpPr txBox="1"/>
          <p:nvPr/>
        </p:nvSpPr>
        <p:spPr>
          <a:xfrm>
            <a:off x="851205" y="3429000"/>
            <a:ext cx="191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/>
              <a:t>TurnMill</a:t>
            </a:r>
            <a:r>
              <a:rPr lang="fr-FR"/>
              <a:t> module</a:t>
            </a:r>
            <a:endParaRPr lang="en-US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23272E1-389D-466D-A7CC-3C6607BED3E5}"/>
              </a:ext>
            </a:extLst>
          </p:cNvPr>
          <p:cNvSpPr txBox="1"/>
          <p:nvPr/>
        </p:nvSpPr>
        <p:spPr>
          <a:xfrm>
            <a:off x="695899" y="3969214"/>
            <a:ext cx="268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/>
              <a:t>Swiss</a:t>
            </a:r>
            <a:r>
              <a:rPr lang="fr-FR"/>
              <a:t> </a:t>
            </a:r>
            <a:r>
              <a:rPr lang="fr-FR" err="1"/>
              <a:t>Machining</a:t>
            </a:r>
            <a:r>
              <a:rPr lang="fr-FR"/>
              <a:t> module</a:t>
            </a:r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B24F78B-F6F9-46F0-9C60-F4B8B6E28C72}"/>
              </a:ext>
            </a:extLst>
          </p:cNvPr>
          <p:cNvGrpSpPr/>
          <p:nvPr/>
        </p:nvGrpSpPr>
        <p:grpSpPr>
          <a:xfrm>
            <a:off x="3067035" y="2709165"/>
            <a:ext cx="6242374" cy="3972602"/>
            <a:chOff x="3337055" y="3072440"/>
            <a:chExt cx="5644234" cy="359195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6308A8C-BFD3-41C0-B0E8-A3C245E6E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4547579" y="2449011"/>
              <a:ext cx="3069580" cy="5309544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27EF28E7-FC87-48CC-912E-A30901BD566B}"/>
                </a:ext>
              </a:extLst>
            </p:cNvPr>
            <p:cNvSpPr txBox="1"/>
            <p:nvPr/>
          </p:nvSpPr>
          <p:spPr>
            <a:xfrm>
              <a:off x="3879137" y="3129715"/>
              <a:ext cx="953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/>
                <a:t>V6.08</a:t>
              </a:r>
              <a:endParaRPr lang="en-US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C1945E8-2472-4C26-BCFF-7924DCF02DF2}"/>
                </a:ext>
              </a:extLst>
            </p:cNvPr>
            <p:cNvSpPr txBox="1"/>
            <p:nvPr/>
          </p:nvSpPr>
          <p:spPr>
            <a:xfrm>
              <a:off x="5707694" y="3080819"/>
              <a:ext cx="953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/>
                <a:t>V6.09</a:t>
              </a:r>
              <a:endParaRPr lang="en-US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D73F703-A59D-42E4-8E43-13C786E738D3}"/>
                </a:ext>
              </a:extLst>
            </p:cNvPr>
            <p:cNvSpPr txBox="1"/>
            <p:nvPr/>
          </p:nvSpPr>
          <p:spPr>
            <a:xfrm>
              <a:off x="7665240" y="3072440"/>
              <a:ext cx="953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/>
                <a:t>V6.10</a:t>
              </a:r>
              <a:endParaRPr lang="en-US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D11D60E-03C3-4A32-8433-965A37E62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571" r="36855" b="47848"/>
            <a:stretch/>
          </p:blipFill>
          <p:spPr>
            <a:xfrm>
              <a:off x="3337055" y="3418115"/>
              <a:ext cx="1688936" cy="1480961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CC86E8A2-4972-4FBA-8C09-B71F7C239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571" r="36855" b="47848"/>
            <a:stretch/>
          </p:blipFill>
          <p:spPr>
            <a:xfrm>
              <a:off x="5279769" y="3386944"/>
              <a:ext cx="1688936" cy="1480961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B9F66240-2709-4D8C-A0CC-CE050D005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571" r="36855" b="47848"/>
            <a:stretch/>
          </p:blipFill>
          <p:spPr>
            <a:xfrm>
              <a:off x="7292353" y="3466467"/>
              <a:ext cx="1688936" cy="1480961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2DEBF24F-D76A-4AFC-A068-B4A4AD1FD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571" r="36855" b="47848"/>
            <a:stretch/>
          </p:blipFill>
          <p:spPr>
            <a:xfrm>
              <a:off x="5272957" y="5106980"/>
              <a:ext cx="1688936" cy="1480961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09400836-A6BB-4258-A163-AC0A15138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571" r="36855" b="47848"/>
            <a:stretch/>
          </p:blipFill>
          <p:spPr>
            <a:xfrm>
              <a:off x="7202054" y="5106096"/>
              <a:ext cx="1688936" cy="1480961"/>
            </a:xfrm>
            <a:prstGeom prst="rect">
              <a:avLst/>
            </a:prstGeom>
          </p:spPr>
        </p:pic>
        <p:pic>
          <p:nvPicPr>
            <p:cNvPr id="5124" name="Picture 4" descr="Interdit - Icônes panneaux gratuites">
              <a:extLst>
                <a:ext uri="{FF2B5EF4-FFF2-40B4-BE49-F238E27FC236}">
                  <a16:creationId xmlns:a16="http://schemas.microsoft.com/office/drawing/2014/main" id="{50CF81A2-E1C3-4E6A-9FD6-B4E755537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7428" y="3593688"/>
              <a:ext cx="1389529" cy="1389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1CA8FD74-C6C3-4E9A-A50D-58C5F7E9B5F3}"/>
                </a:ext>
              </a:extLst>
            </p:cNvPr>
            <p:cNvCxnSpPr/>
            <p:nvPr/>
          </p:nvCxnSpPr>
          <p:spPr>
            <a:xfrm>
              <a:off x="5124676" y="3129715"/>
              <a:ext cx="0" cy="35088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C4D11F86-E320-4269-8617-F68059119C67}"/>
                </a:ext>
              </a:extLst>
            </p:cNvPr>
            <p:cNvCxnSpPr/>
            <p:nvPr/>
          </p:nvCxnSpPr>
          <p:spPr>
            <a:xfrm>
              <a:off x="7056449" y="3155531"/>
              <a:ext cx="0" cy="35088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AABB8217-60F7-400E-80BD-ABC51C07F8FF}"/>
              </a:ext>
            </a:extLst>
          </p:cNvPr>
          <p:cNvSpPr/>
          <p:nvPr/>
        </p:nvSpPr>
        <p:spPr>
          <a:xfrm>
            <a:off x="3071888" y="2741555"/>
            <a:ext cx="1960909" cy="3940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7F304CC-5B47-4AD5-A356-9740771B2674}"/>
              </a:ext>
            </a:extLst>
          </p:cNvPr>
          <p:cNvSpPr/>
          <p:nvPr/>
        </p:nvSpPr>
        <p:spPr>
          <a:xfrm>
            <a:off x="4995213" y="2754549"/>
            <a:ext cx="2184130" cy="392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1658B54-A6D3-46A3-B2D7-1B8655A98228}"/>
              </a:ext>
            </a:extLst>
          </p:cNvPr>
          <p:cNvSpPr/>
          <p:nvPr/>
        </p:nvSpPr>
        <p:spPr>
          <a:xfrm>
            <a:off x="7196789" y="2770165"/>
            <a:ext cx="2103502" cy="4052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138 L 0.00117 0.206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02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 animBg="1"/>
      <p:bldP spid="45" grpId="0" animBg="1"/>
      <p:bldP spid="4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Migration process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1CB2CC28-2A53-4CF1-AF5E-49537ACF6CBA}"/>
              </a:ext>
            </a:extLst>
          </p:cNvPr>
          <p:cNvSpPr txBox="1">
            <a:spLocks/>
          </p:cNvSpPr>
          <p:nvPr/>
        </p:nvSpPr>
        <p:spPr>
          <a:xfrm>
            <a:off x="421583" y="1518462"/>
            <a:ext cx="10860136" cy="43092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800">
                <a:latin typeface="Helvetica" pitchFamily="2" charset="0"/>
                <a:cs typeface="Sony Sketch GO2" panose="020B0603020104020203" pitchFamily="34" charset="0"/>
              </a:rPr>
              <a:t>MCG modification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Lathe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for machine Type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Sliding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headstock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on the main support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00">
                <a:latin typeface="Helvetica" pitchFamily="2" charset="0"/>
                <a:cs typeface="Sony Sketch GO2" panose="020B0603020104020203" pitchFamily="34" charset="0"/>
              </a:rPr>
              <a:t> 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4FEA039-E264-4948-A18B-AE2D495F8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16" y="2975598"/>
            <a:ext cx="4393859" cy="28521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C517D70-4138-4586-B659-3E68B4C01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515" y="2985357"/>
            <a:ext cx="4623417" cy="23541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4795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Migration process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1CB2CC28-2A53-4CF1-AF5E-49537ACF6CBA}"/>
              </a:ext>
            </a:extLst>
          </p:cNvPr>
          <p:cNvSpPr txBox="1">
            <a:spLocks/>
          </p:cNvSpPr>
          <p:nvPr/>
        </p:nvSpPr>
        <p:spPr>
          <a:xfrm>
            <a:off x="421583" y="1518462"/>
            <a:ext cx="10860136" cy="43092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800">
                <a:latin typeface="Helvetica" pitchFamily="2" charset="0"/>
                <a:cs typeface="Sony Sketch GO2" panose="020B0603020104020203" pitchFamily="34" charset="0"/>
              </a:rPr>
              <a:t>Open PCE file </a:t>
            </a:r>
            <a:r>
              <a:rPr lang="fr-FR" sz="2800" err="1">
                <a:latin typeface="Helvetica" pitchFamily="2" charset="0"/>
                <a:cs typeface="Sony Sketch GO2" panose="020B0603020104020203" pitchFamily="34" charset="0"/>
              </a:rPr>
              <a:t>with</a:t>
            </a:r>
            <a:r>
              <a:rPr lang="fr-FR" sz="28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800" err="1">
                <a:latin typeface="Helvetica" pitchFamily="2" charset="0"/>
                <a:cs typeface="Sony Sketch GO2" panose="020B0603020104020203" pitchFamily="34" charset="0"/>
              </a:rPr>
              <a:t>defined</a:t>
            </a:r>
            <a:r>
              <a:rPr lang="fr-FR" sz="2800">
                <a:latin typeface="Helvetica" pitchFamily="2" charset="0"/>
                <a:cs typeface="Sony Sketch GO2" panose="020B0603020104020203" pitchFamily="34" charset="0"/>
              </a:rPr>
              <a:t> machine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800">
                <a:latin typeface="Helvetica" pitchFamily="2" charset="0"/>
                <a:cs typeface="Sony Sketch GO2" panose="020B0603020104020203" pitchFamily="34" charset="0"/>
              </a:rPr>
              <a:t>« Save as » the machine to have a MCS machine file </a:t>
            </a:r>
            <a:r>
              <a:rPr lang="fr-FR" sz="2800" err="1">
                <a:latin typeface="Helvetica" pitchFamily="2" charset="0"/>
                <a:cs typeface="Sony Sketch GO2" panose="020B0603020104020203" pitchFamily="34" charset="0"/>
              </a:rPr>
              <a:t>definition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00">
                <a:latin typeface="Helvetica" pitchFamily="2" charset="0"/>
                <a:cs typeface="Sony Sketch GO2" panose="020B0603020104020203" pitchFamily="34" charset="0"/>
              </a:rPr>
              <a:t> 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6D794D-251C-44B9-BB51-235234548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84" y="2823684"/>
            <a:ext cx="3309889" cy="30040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25EBD60-9E80-42B1-8B49-BAB076359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52" b="10666"/>
          <a:stretch/>
        </p:blipFill>
        <p:spPr bwMode="auto">
          <a:xfrm>
            <a:off x="6240162" y="3673085"/>
            <a:ext cx="4219575" cy="1007745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77381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Migration process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1CB2CC28-2A53-4CF1-AF5E-49537ACF6CBA}"/>
              </a:ext>
            </a:extLst>
          </p:cNvPr>
          <p:cNvSpPr txBox="1">
            <a:spLocks/>
          </p:cNvSpPr>
          <p:nvPr/>
        </p:nvSpPr>
        <p:spPr>
          <a:xfrm>
            <a:off x="421583" y="1518462"/>
            <a:ext cx="10860136" cy="43092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800">
                <a:latin typeface="Helvetica" pitchFamily="2" charset="0"/>
                <a:cs typeface="Sony Sketch GO2" panose="020B0603020104020203" pitchFamily="34" charset="0"/>
              </a:rPr>
              <a:t>Post-processor modification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Edit the post processor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Change the standard base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from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S67_ to S69_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Save the pp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00">
                <a:latin typeface="Helvetica" pitchFamily="2" charset="0"/>
                <a:cs typeface="Sony Sketch GO2" panose="020B0603020104020203" pitchFamily="34" charset="0"/>
              </a:rPr>
              <a:t> 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E7E7B4-3D57-4403-A94A-3E017D9FD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413" y="1938771"/>
            <a:ext cx="4885069" cy="5512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264407D-628F-499B-9422-CE6D22746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35" b="9615"/>
          <a:stretch/>
        </p:blipFill>
        <p:spPr bwMode="auto">
          <a:xfrm>
            <a:off x="6582151" y="2889119"/>
            <a:ext cx="5544982" cy="656459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56B9777-0ACD-4FA7-BE19-AE460EE871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72" t="16669" r="292" b="16653"/>
          <a:stretch/>
        </p:blipFill>
        <p:spPr bwMode="auto">
          <a:xfrm>
            <a:off x="6582151" y="3673085"/>
            <a:ext cx="5544982" cy="656458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42159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Migration process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EEE3D4D-1C14-4451-9876-F6AC90013B58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Quiz 3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FF772E-D865-4D32-AEC8-0A878783D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043" y="1723798"/>
            <a:ext cx="4103914" cy="41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558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Migration process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EEE3D4D-1C14-4451-9876-F6AC90013B58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Quiz 3</a:t>
            </a: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C415222-EF5F-4995-AC56-3FA45E9ACE51}"/>
              </a:ext>
            </a:extLst>
          </p:cNvPr>
          <p:cNvSpPr txBox="1"/>
          <p:nvPr/>
        </p:nvSpPr>
        <p:spPr>
          <a:xfrm>
            <a:off x="968829" y="5519057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hlinkClick r:id="rId3"/>
              </a:rPr>
              <a:t>Result page</a:t>
            </a:r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B04E7E-7101-4DCF-ADF3-46009BAA7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571" y="1345745"/>
            <a:ext cx="4680858" cy="46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669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Migration process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EEE3D4D-1C14-4451-9876-F6AC90013B58}"/>
              </a:ext>
            </a:extLst>
          </p:cNvPr>
          <p:cNvSpPr txBox="1">
            <a:spLocks/>
          </p:cNvSpPr>
          <p:nvPr/>
        </p:nvSpPr>
        <p:spPr>
          <a:xfrm>
            <a:off x="421583" y="1518463"/>
            <a:ext cx="9130189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Why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is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the « Dahu » 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special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?</a:t>
            </a:r>
            <a:br>
              <a:rPr lang="fr-FR" sz="2000">
                <a:latin typeface="Helvetica" pitchFamily="2" charset="0"/>
                <a:cs typeface="Sony Sketch GO2" panose="020B0603020104020203" pitchFamily="34" charset="0"/>
              </a:rPr>
            </a:br>
            <a:r>
              <a:rPr lang="en-US" sz="2000">
                <a:latin typeface="Helvetica" pitchFamily="2" charset="0"/>
                <a:cs typeface="Sony Sketch GO2" panose="020B0603020104020203" pitchFamily="34" charset="0"/>
              </a:rPr>
              <a:t>It has shorter legs on one side, to be able to move on the mountain.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17FD70-16B5-4688-A336-88B66C606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04"/>
          <a:stretch/>
        </p:blipFill>
        <p:spPr>
          <a:xfrm>
            <a:off x="3504493" y="2200274"/>
            <a:ext cx="4408045" cy="33226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7F0F67-B285-42AD-9063-A8BABD239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959" y="2502321"/>
            <a:ext cx="3121158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600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2405B138-36E4-1748-9547-8363C7992F19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45440" y="2757488"/>
            <a:ext cx="2913560" cy="75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70000"/>
              </a:lnSpc>
            </a:pPr>
            <a:r>
              <a:rPr lang="en-GB" altLang="en-MU">
                <a:solidFill>
                  <a:schemeClr val="bg1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THANK </a:t>
            </a:r>
            <a:r>
              <a:rPr lang="en-GB" altLang="en-MU">
                <a:solidFill>
                  <a:srgbClr val="FA000A"/>
                </a:solidFill>
                <a:latin typeface="Sony Sketch GO2" panose="020B0603020104020203" pitchFamily="34" charset="0"/>
                <a:cs typeface="Sony Sketch GO2" panose="020B0603020104020203" pitchFamily="34" charset="0"/>
              </a:rPr>
              <a:t>YOU</a:t>
            </a:r>
            <a:endParaRPr lang="en-MU" altLang="en-MU">
              <a:solidFill>
                <a:srgbClr val="FA000A"/>
              </a:solidFill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pic>
        <p:nvPicPr>
          <p:cNvPr id="5" name="Picture 4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9E449524-962A-4140-8B13-AAEE7A5E0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6062416"/>
            <a:ext cx="1776904" cy="52040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E887C0F-A89D-42A6-B9F0-37A4C027C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5" y="6221413"/>
            <a:ext cx="4413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en-MU" sz="1200">
                <a:solidFill>
                  <a:schemeClr val="bg1"/>
                </a:solidFill>
                <a:latin typeface="Titillium Web ExtraLight" pitchFamily="2" charset="77"/>
              </a:rPr>
              <a:t>139 rue </a:t>
            </a:r>
            <a:r>
              <a:rPr lang="en-GB" altLang="en-MU" sz="1200" err="1">
                <a:solidFill>
                  <a:schemeClr val="bg1"/>
                </a:solidFill>
                <a:latin typeface="Titillium Web ExtraLight" pitchFamily="2" charset="77"/>
              </a:rPr>
              <a:t>Vendôme</a:t>
            </a:r>
            <a:r>
              <a:rPr lang="en-GB" altLang="en-MU" sz="1200">
                <a:solidFill>
                  <a:schemeClr val="bg1"/>
                </a:solidFill>
                <a:latin typeface="Titillium Web ExtraLight" pitchFamily="2" charset="77"/>
              </a:rPr>
              <a:t>, 69006 Lyon, France</a:t>
            </a:r>
            <a:endParaRPr lang="en-MU" altLang="en-MU" sz="1200">
              <a:solidFill>
                <a:schemeClr val="bg1"/>
              </a:solidFill>
              <a:latin typeface="Titillium Web ExtraLight" pitchFamily="2" charset="7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</a:t>
            </a:r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swiss</a:t>
            </a:r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 </a:t>
            </a:r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machining</a:t>
            </a:r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 module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4" y="1518463"/>
            <a:ext cx="7234030" cy="15917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Two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new entries in the workshop</a:t>
            </a:r>
            <a:endParaRPr lang="en-MU" sz="20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EAD81E0-443D-472C-A7AD-B4B05E35EC2E}"/>
              </a:ext>
            </a:extLst>
          </p:cNvPr>
          <p:cNvGrpSpPr/>
          <p:nvPr/>
        </p:nvGrpSpPr>
        <p:grpSpPr>
          <a:xfrm>
            <a:off x="3147438" y="2054441"/>
            <a:ext cx="5897123" cy="3386772"/>
            <a:chOff x="1647376" y="2087121"/>
            <a:chExt cx="6670972" cy="383120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047F497-0FB8-4110-9AAF-AD7E07F8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386"/>
            <a:stretch/>
          </p:blipFill>
          <p:spPr>
            <a:xfrm>
              <a:off x="1647376" y="2087121"/>
              <a:ext cx="6670972" cy="3831201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54F5B4-5B69-41F6-8336-561D239DFB43}"/>
                </a:ext>
              </a:extLst>
            </p:cNvPr>
            <p:cNvSpPr/>
            <p:nvPr/>
          </p:nvSpPr>
          <p:spPr>
            <a:xfrm>
              <a:off x="4948009" y="3933825"/>
              <a:ext cx="652691" cy="6477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EBD556-C54C-4AF4-AD14-628FAAF4AE37}"/>
                </a:ext>
              </a:extLst>
            </p:cNvPr>
            <p:cNvSpPr/>
            <p:nvPr/>
          </p:nvSpPr>
          <p:spPr>
            <a:xfrm>
              <a:off x="5753100" y="3933825"/>
              <a:ext cx="652691" cy="6477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075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</a:t>
            </a:r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swiss</a:t>
            </a:r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 </a:t>
            </a:r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machining</a:t>
            </a:r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 module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4" y="1518463"/>
            <a:ext cx="7234030" cy="15917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Classic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4 axis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capabilities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Expert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5 axis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capabilities</a:t>
            </a:r>
            <a:endParaRPr lang="en-MU" sz="20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9047F497-0FB8-4110-9AAF-AD7E07F82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07" t="46252" r="39926" b="35775"/>
          <a:stretch/>
        </p:blipFill>
        <p:spPr>
          <a:xfrm>
            <a:off x="4417244" y="1584016"/>
            <a:ext cx="1143801" cy="10192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A9FFA8E-3E07-43F8-A3EE-27E728206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51" t="46252" r="27439" b="35775"/>
          <a:stretch/>
        </p:blipFill>
        <p:spPr>
          <a:xfrm>
            <a:off x="4396565" y="3747827"/>
            <a:ext cx="1138335" cy="10192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1163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</a:t>
            </a:r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swiss</a:t>
            </a:r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 </a:t>
            </a:r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machining</a:t>
            </a:r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 module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4" y="1518463"/>
            <a:ext cx="7234030" cy="15917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Wizard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to select machine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when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new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project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begin</a:t>
            </a: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algn="l"/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D1993620-E30F-4829-A21F-726818DB0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352" y="2120655"/>
            <a:ext cx="10103296" cy="32543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0775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331394-4CA0-42A5-8E0B-C93ABDAAB717}"/>
              </a:ext>
            </a:extLst>
          </p:cNvPr>
          <p:cNvSpPr txBox="1">
            <a:spLocks/>
          </p:cNvSpPr>
          <p:nvPr/>
        </p:nvSpPr>
        <p:spPr>
          <a:xfrm>
            <a:off x="421583" y="408811"/>
            <a:ext cx="8560491" cy="62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New </a:t>
            </a:r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swiss</a:t>
            </a:r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 </a:t>
            </a:r>
            <a:r>
              <a:rPr lang="fr-FR" sz="3500" err="1">
                <a:latin typeface="Sony Sketch GO2" panose="020B0603020104020203" pitchFamily="34" charset="0"/>
                <a:cs typeface="Sony Sketch GO2" panose="020B0603020104020203" pitchFamily="34" charset="0"/>
              </a:rPr>
              <a:t>machining</a:t>
            </a:r>
            <a:r>
              <a:rPr lang="fr-FR" sz="3500">
                <a:latin typeface="Sony Sketch GO2" panose="020B0603020104020203" pitchFamily="34" charset="0"/>
                <a:cs typeface="Sony Sketch GO2" panose="020B0603020104020203" pitchFamily="34" charset="0"/>
              </a:rPr>
              <a:t> module</a:t>
            </a:r>
            <a:endParaRPr lang="en-MU" sz="3500" i="1">
              <a:latin typeface="Sony Sketch GO2" panose="020B0603020104020203" pitchFamily="34" charset="0"/>
              <a:cs typeface="Sony Sketch GO2" panose="020B06030201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3CE408-1E83-4D88-8F22-48A5D0715573}"/>
              </a:ext>
            </a:extLst>
          </p:cNvPr>
          <p:cNvSpPr txBox="1">
            <a:spLocks/>
          </p:cNvSpPr>
          <p:nvPr/>
        </p:nvSpPr>
        <p:spPr>
          <a:xfrm>
            <a:off x="421584" y="1518463"/>
            <a:ext cx="7234030" cy="2929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The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kinematic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file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need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to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be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specific</a:t>
            </a:r>
            <a:endParaRPr lang="fr-FR" sz="12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Lathe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as type of machine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Sliding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2000" err="1">
                <a:latin typeface="Helvetica" pitchFamily="2" charset="0"/>
                <a:cs typeface="Sony Sketch GO2" panose="020B0603020104020203" pitchFamily="34" charset="0"/>
              </a:rPr>
              <a:t>headstock</a:t>
            </a:r>
            <a:r>
              <a:rPr lang="fr-FR" sz="2000">
                <a:latin typeface="Helvetica" pitchFamily="2" charset="0"/>
                <a:cs typeface="Sony Sketch GO2" panose="020B0603020104020203" pitchFamily="34" charset="0"/>
              </a:rPr>
              <a:t> on the main support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100">
              <a:latin typeface="Helvetica" pitchFamily="2" charset="0"/>
              <a:cs typeface="Sony Sketch GO2" panose="020B0603020104020203" pitchFamily="34" charset="0"/>
            </a:endParaRPr>
          </a:p>
          <a:p>
            <a:pPr lvl="1"/>
            <a:endParaRPr lang="en-MU" sz="100">
              <a:latin typeface="Helvetica" pitchFamily="2" charset="0"/>
              <a:cs typeface="Sony Sketch GO2" panose="020B0603020104020203" pitchFamily="34" charset="0"/>
            </a:endParaRPr>
          </a:p>
        </p:txBody>
      </p: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5FB77-3AF9-4C80-9278-3BD38D7203B6}"/>
              </a:ext>
            </a:extLst>
          </p:cNvPr>
          <p:cNvCxnSpPr>
            <a:cxnSpLocks/>
          </p:cNvCxnSpPr>
          <p:nvPr/>
        </p:nvCxnSpPr>
        <p:spPr>
          <a:xfrm>
            <a:off x="0" y="1030288"/>
            <a:ext cx="624016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05B3BB89-07DB-470C-BF3E-07C4B52F3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754" y="1999591"/>
            <a:ext cx="3735720" cy="18054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A55F912-962E-4C60-A0BA-DDA6E9073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901" y="4370763"/>
            <a:ext cx="3591426" cy="18004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6476690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e54801b-3ec6-4c4f-b56a-5b9ea364c417">
      <UserInfo>
        <DisplayName>François Briguet</DisplayName>
        <AccountId>36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34CE26544C974BACDD1220D1A86F12" ma:contentTypeVersion="12" ma:contentTypeDescription="Create a new document." ma:contentTypeScope="" ma:versionID="b608d6875bf87772dd78bdebfd70c7e3">
  <xsd:schema xmlns:xsd="http://www.w3.org/2001/XMLSchema" xmlns:xs="http://www.w3.org/2001/XMLSchema" xmlns:p="http://schemas.microsoft.com/office/2006/metadata/properties" xmlns:ns2="078b4677-a023-49f2-8f70-d6d9e278f861" xmlns:ns3="be54801b-3ec6-4c4f-b56a-5b9ea364c417" targetNamespace="http://schemas.microsoft.com/office/2006/metadata/properties" ma:root="true" ma:fieldsID="50cc1c04513c7c75c91aae6a77a54fea" ns2:_="" ns3:_="">
    <xsd:import namespace="078b4677-a023-49f2-8f70-d6d9e278f861"/>
    <xsd:import namespace="be54801b-3ec6-4c4f-b56a-5b9ea364c4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8b4677-a023-49f2-8f70-d6d9e278f8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54801b-3ec6-4c4f-b56a-5b9ea364c41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0BDB02-3906-45EA-B704-19ACD45765BF}">
  <ds:schemaRefs>
    <ds:schemaRef ds:uri="be54801b-3ec6-4c4f-b56a-5b9ea364c417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40E7720-6461-4EDE-ACFC-6DBD567A1E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1D68F3-7A12-4A9F-9951-823D1A545A16}">
  <ds:schemaRefs>
    <ds:schemaRef ds:uri="078b4677-a023-49f2-8f70-d6d9e278f861"/>
    <ds:schemaRef ds:uri="be54801b-3ec6-4c4f-b56a-5b9ea364c4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58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1_Custom Design</vt:lpstr>
      <vt:lpstr>Swiss machining GO2cam V6.09</vt:lpstr>
      <vt:lpstr>PowerPoint Presentation</vt:lpstr>
      <vt:lpstr>PowerPoint Presentation</vt:lpstr>
      <vt:lpstr>Summary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              WORLD </dc:title>
  <dc:creator>mitch0889@gmail.com</dc:creator>
  <cp:revision>3</cp:revision>
  <dcterms:created xsi:type="dcterms:W3CDTF">2021-05-06T13:33:58Z</dcterms:created>
  <dcterms:modified xsi:type="dcterms:W3CDTF">2022-03-10T15:09:21Z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0x0101003334CE26544C974BACDD1220D1A86F12</vt:lpwstr>
  </property>
</Properties>
</file>