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1" r:id="rId5"/>
  </p:sldMasterIdLst>
  <p:notesMasterIdLst>
    <p:notesMasterId r:id="rId9"/>
  </p:notesMasterIdLst>
  <p:sldIdLst>
    <p:sldId id="267" r:id="rId6"/>
    <p:sldId id="257" r:id="rId7"/>
    <p:sldId id="268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6EA"/>
    <a:srgbClr val="A7D9FF"/>
    <a:srgbClr val="3FADFF"/>
    <a:srgbClr val="C5E6FF"/>
    <a:srgbClr val="7F2F0B"/>
    <a:srgbClr val="FDED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6" y="7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E5F517-ADBF-41BA-B48B-67C0DFF17622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E19E4E-FCFF-4F2D-AA0C-B00EEAD9CD9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0572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E19E4E-FCFF-4F2D-AA0C-B00EEAD9CD92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344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73D69B-138F-4F1E-A38E-6C2189932E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53F639F-D6F6-49AD-94BD-AAA79E9F0F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4C4CF97-EDC4-49E5-B04E-2A3E046A2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B5E71A9-A96C-472A-932E-1326D8F97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494F2A0-F02E-4ED0-AD74-2A597DBC5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4958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9104F9-A7D8-4120-A60C-FE6581FE1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706CDD8-845B-4444-B4E5-CEE8B95EFC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5D9B5A-981C-4D67-8D98-4D2A4915C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E05465D-0A61-47CF-A2B1-4EE27E015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C7C06D-6674-41CC-9703-3C7A3DA0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1618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BA9C2C0-AFE9-4EEE-94FA-2B328C8C21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4177541-73BB-43B6-8F0C-B8FA1C0BC0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5DE5B17-5892-49DC-8BE1-2597611DC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5E73DEC-36F2-4608-8075-3A97E5E19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75EC00F-359C-4868-AE1F-E2A6B4DB5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8860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84123E7D-CE39-4651-A2D6-487716E19C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1" y="0"/>
            <a:ext cx="1219414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658615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</a:t>
            </a:r>
            <a:br>
              <a:rPr lang="fr-FR"/>
            </a:br>
            <a:r>
              <a:rPr lang="fr-FR"/>
              <a:t>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194536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84123E7D-CE39-4651-A2D6-487716E19C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1" y="0"/>
            <a:ext cx="12194140" cy="685800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658615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</a:t>
            </a:r>
            <a:br>
              <a:rPr lang="fr-FR"/>
            </a:br>
            <a:r>
              <a:rPr lang="fr-FR"/>
              <a:t>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539167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67808" y="6376244"/>
            <a:ext cx="2844800" cy="365125"/>
          </a:xfrm>
        </p:spPr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5188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13790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59161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6863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2719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249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42E152-A375-437C-B593-39DD00DF7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5C56483-0084-41AA-A0EE-0225A24F61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2D7500C-B599-4B1A-9F07-9D5B011A6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4E1AAE-17D7-4D6A-9EF7-DC2B376B2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E191AF-A120-4081-8A7A-0FE80E4B3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23490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18663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9" y="2407"/>
            <a:ext cx="12185582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85898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372939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3339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41040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51066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67808" y="6376244"/>
            <a:ext cx="2844800" cy="365125"/>
          </a:xfrm>
        </p:spPr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29081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72463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13317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94337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11121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2252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B731C1-C77A-4BE4-BC34-278B3475D0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A4F996-6414-4B61-9C1B-2E071F05E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96FA16-B4A6-4296-8D94-AC8AD23A2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B6B782-826B-47BB-BBFE-99513EA47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DF6BBCF-10E4-4565-BA05-D1A593D79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45210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09035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372939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3339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92462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4367808" y="6376244"/>
            <a:ext cx="2844800" cy="365125"/>
          </a:xfrm>
        </p:spPr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9201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6807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48575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85041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99100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7499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_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04506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2_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2655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DA876D-366E-49CB-9245-6A710A7CF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70DE0B-99E7-4BF7-A6F0-C8A4B44F0F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2A3E5CC-BE12-4830-8EEA-D209673415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4C68A6F-86D3-483C-B4B2-B87961FCB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4681597-A095-4259-B860-2B138465C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2A5192D-2B46-4865-8A6D-80E5A31C5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227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2_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372939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3339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58289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04816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2AA941-B5B2-4BA0-9788-E90F74F6B5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82" y="0"/>
            <a:ext cx="122005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080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885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60176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_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2162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426803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3_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91823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3_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7"/>
            <a:ext cx="12192000" cy="6853187"/>
          </a:xfrm>
          <a:prstGeom prst="rect">
            <a:avLst/>
          </a:prstGeom>
        </p:spPr>
      </p:pic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372939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3339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85670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7911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3F3382-11A0-4EEF-97A2-7E7EE1A4F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E34F3B-3E10-4A85-A934-E2826381E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D9CC08B-2722-49FB-B308-F02DFC69E2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939F2AB-B12A-4EBD-9D22-F5798FDFC6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FC8511D-A0A6-4132-AC00-BFBFD0579C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37C1159-DE0F-44B0-B622-AC1782114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EAB7212-44E5-4130-9996-B7A0C1257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419C76F6-BF83-4D61-9C33-D43190A24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01270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4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0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cs typeface="Sony Sketch EF" panose="020B0603020104020203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2AA941-B5B2-4BA0-9788-E90F74F6B5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81" y="0"/>
            <a:ext cx="122005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239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7119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70985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_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914060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85893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4_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335236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4_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7"/>
            <a:ext cx="12191999" cy="6853187"/>
          </a:xfrm>
          <a:prstGeom prst="rect">
            <a:avLst/>
          </a:prstGeom>
        </p:spPr>
      </p:pic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372939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43339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76068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06"/>
            <a:ext cx="12191999" cy="6853186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8278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520564-B13E-4CC1-95F9-05D266686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1CCFD65-47F3-476F-B776-D900459CF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5DCD953-B7B6-4765-AD0D-AF34E7356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F97B69D-2219-40BC-82E2-482A69F093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0874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7446CEA-E926-437D-B3B5-C693FC417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62C8A41-82D8-4BD2-AEBD-C86D3D894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E206A7C-7C66-4577-8C5A-9F3113D5F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9692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1FA5EC-C724-485B-8D95-7535F4D04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064E1D2-7F3C-4285-9434-5D4AE59B5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0A7EC6C-6AAB-4B5E-98A8-612232D085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82BD27-C51B-4002-AA9A-81A4520CA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26906CD-6832-4B1F-AFC7-DB6CEE04D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06721A9-30B9-411D-B8CE-2F2DFEE97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4331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E3C60B-AE62-4679-A1B9-735511773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0A3D6C14-1F8F-4836-B333-459917F420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8C39605-8B99-48A3-92B9-C7EB56F99E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6C1B96E-3202-4BF8-BFD4-137C6D082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D76AE37-5484-482F-B19B-620DFDCAF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4B3E966-C45B-4E79-9825-0D2458238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0850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54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41" Type="http://schemas.openxmlformats.org/officeDocument/2006/relationships/slideLayout" Target="../slideLayouts/slideLayout53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0D369A8-D980-4CEA-A88A-722088F32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19B8AD-1C6A-4251-B03F-041B4D9BD7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423898-DB99-46E0-8B94-DB73C186E6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20E12-935D-4919-AE03-F249652C52B9}" type="datetimeFigureOut">
              <a:rPr lang="fr-FR" smtClean="0"/>
              <a:t>10/03/2022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BE3F1DF-7E35-4A64-AE66-6784E13157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2C8463-061E-456A-A809-2F3278CD94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26919-2799-408C-9EEB-98A15B6F00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946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559829" y="638132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FF849-5F2F-4DB8-8460-AFFA8E5D2F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585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</p:sldLayoutIdLst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>
              <a:lumMod val="50000"/>
              <a:lumOff val="50000"/>
            </a:schemeClr>
          </a:solidFill>
          <a:latin typeface="Sony Sketch EF" panose="020B0603020104020203" pitchFamily="34" charset="0"/>
          <a:ea typeface="+mj-ea"/>
          <a:cs typeface="Sony Sketch EF" panose="020B06030201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>
              <a:lumMod val="50000"/>
              <a:lumOff val="50000"/>
            </a:schemeClr>
          </a:solidFill>
          <a:latin typeface="Helvetica Neue" pitchFamily="50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>
              <a:lumMod val="50000"/>
              <a:lumOff val="50000"/>
            </a:schemeClr>
          </a:solidFill>
          <a:latin typeface="Helvetica Neue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Helvetica Neue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>
              <a:lumMod val="50000"/>
              <a:lumOff val="50000"/>
            </a:schemeClr>
          </a:solidFill>
          <a:latin typeface="Helvetica Neue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>
              <a:lumMod val="50000"/>
              <a:lumOff val="50000"/>
            </a:schemeClr>
          </a:solidFill>
          <a:latin typeface="Helvetica Neue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1501707"/>
            <a:ext cx="12192000" cy="1442591"/>
          </a:xfrm>
        </p:spPr>
        <p:txBody>
          <a:bodyPr/>
          <a:lstStyle/>
          <a:p>
            <a:pPr algn="ctr"/>
            <a:r>
              <a:rPr lang="fr-FR" sz="9600" dirty="0"/>
              <a:t>GO2cam </a:t>
            </a:r>
            <a:r>
              <a:rPr lang="fr-FR" sz="9600" b="1" dirty="0"/>
              <a:t>V6.09</a:t>
            </a: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-1" y="3212976"/>
            <a:ext cx="12191999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6000" kern="1200">
                <a:solidFill>
                  <a:schemeClr val="tx1">
                    <a:lumMod val="50000"/>
                    <a:lumOff val="50000"/>
                  </a:schemeClr>
                </a:solidFill>
                <a:latin typeface="Sony Sketch EF" panose="020B0603020104020203" pitchFamily="34" charset="0"/>
                <a:ea typeface="+mj-ea"/>
                <a:cs typeface="Sony Sketch EF" panose="020B0603020104020203" pitchFamily="34" charset="0"/>
              </a:defRPr>
            </a:lvl1pPr>
          </a:lstStyle>
          <a:p>
            <a:r>
              <a:rPr lang="fr-FR" sz="7200" dirty="0">
                <a:latin typeface="Sony Sketch EF"/>
              </a:rPr>
              <a:t>5 Axis options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3357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225868" y="226439"/>
            <a:ext cx="10972800" cy="710503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>
                <a:latin typeface="Sony Sketch EF"/>
              </a:rPr>
              <a:t>GO2cam V6.09: </a:t>
            </a:r>
            <a:r>
              <a:rPr lang="fr-FR" b="1" dirty="0">
                <a:latin typeface="Sony Sketch EF"/>
              </a:rPr>
              <a:t>5 Axis </a:t>
            </a:r>
            <a:r>
              <a:rPr lang="fr-FR" dirty="0">
                <a:latin typeface="Sony Sketch EF"/>
              </a:rPr>
              <a:t>Options</a:t>
            </a:r>
          </a:p>
        </p:txBody>
      </p:sp>
      <p:sp>
        <p:nvSpPr>
          <p:cNvPr id="8" name="TextBox 26">
            <a:extLst>
              <a:ext uri="{FF2B5EF4-FFF2-40B4-BE49-F238E27FC236}">
                <a16:creationId xmlns:a16="http://schemas.microsoft.com/office/drawing/2014/main" id="{7FD15B9C-B959-4264-95F2-4E3E1F1CEEB1}"/>
              </a:ext>
            </a:extLst>
          </p:cNvPr>
          <p:cNvSpPr txBox="1"/>
          <p:nvPr/>
        </p:nvSpPr>
        <p:spPr>
          <a:xfrm>
            <a:off x="1568437" y="2444447"/>
            <a:ext cx="3416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4-5 Axis Simultaneous Milling</a:t>
            </a:r>
          </a:p>
        </p:txBody>
      </p:sp>
      <p:sp>
        <p:nvSpPr>
          <p:cNvPr id="9" name="TextBox 27">
            <a:extLst>
              <a:ext uri="{FF2B5EF4-FFF2-40B4-BE49-F238E27FC236}">
                <a16:creationId xmlns:a16="http://schemas.microsoft.com/office/drawing/2014/main" id="{F5EE741C-9973-494D-93BC-DF6D102696CB}"/>
              </a:ext>
            </a:extLst>
          </p:cNvPr>
          <p:cNvSpPr txBox="1"/>
          <p:nvPr/>
        </p:nvSpPr>
        <p:spPr>
          <a:xfrm>
            <a:off x="2278957" y="4280031"/>
            <a:ext cx="5428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5 Axis Simultaneous Milling Expert </a:t>
            </a:r>
            <a:r>
              <a:rPr lang="en-GB" sz="16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(option of 4-5 Axis)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DA2EC4-D317-4378-B62F-DF2283DCFDF7}"/>
              </a:ext>
            </a:extLst>
          </p:cNvPr>
          <p:cNvSpPr/>
          <p:nvPr/>
        </p:nvSpPr>
        <p:spPr>
          <a:xfrm>
            <a:off x="3985586" y="5349577"/>
            <a:ext cx="24263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Options of 5 Axis Expert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30FD4E-6311-46AA-8E26-55B0891DBB6A}"/>
              </a:ext>
            </a:extLst>
          </p:cNvPr>
          <p:cNvSpPr/>
          <p:nvPr/>
        </p:nvSpPr>
        <p:spPr>
          <a:xfrm>
            <a:off x="328927" y="2445137"/>
            <a:ext cx="1215598" cy="338554"/>
          </a:xfrm>
          <a:prstGeom prst="rect">
            <a:avLst/>
          </a:prstGeom>
          <a:solidFill>
            <a:srgbClr val="7F2F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4-5 Axis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BD12C9-DF9E-486B-A884-E248AB008B37}"/>
              </a:ext>
            </a:extLst>
          </p:cNvPr>
          <p:cNvSpPr/>
          <p:nvPr/>
        </p:nvSpPr>
        <p:spPr>
          <a:xfrm>
            <a:off x="946590" y="4276694"/>
            <a:ext cx="1332367" cy="338554"/>
          </a:xfrm>
          <a:prstGeom prst="rect">
            <a:avLst/>
          </a:prstGeom>
          <a:solidFill>
            <a:srgbClr val="008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/>
              <a:t>5 Axis Expert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20A3B8-09B3-4909-BB32-DE836144E5A8}"/>
              </a:ext>
            </a:extLst>
          </p:cNvPr>
          <p:cNvSpPr/>
          <p:nvPr/>
        </p:nvSpPr>
        <p:spPr>
          <a:xfrm>
            <a:off x="1532390" y="4856150"/>
            <a:ext cx="2053321" cy="338554"/>
          </a:xfrm>
          <a:prstGeom prst="rect">
            <a:avLst/>
          </a:prstGeom>
          <a:solidFill>
            <a:srgbClr val="A7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rgbClr val="0070C0"/>
                </a:solidFill>
              </a:rPr>
              <a:t>5X Multiblade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3085864-742D-47EF-B696-3A1FD41B615A}"/>
              </a:ext>
            </a:extLst>
          </p:cNvPr>
          <p:cNvSpPr/>
          <p:nvPr/>
        </p:nvSpPr>
        <p:spPr>
          <a:xfrm>
            <a:off x="1528312" y="5349577"/>
            <a:ext cx="2057400" cy="338554"/>
          </a:xfrm>
          <a:prstGeom prst="rect">
            <a:avLst/>
          </a:prstGeom>
          <a:solidFill>
            <a:srgbClr val="A7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rgbClr val="0070C0"/>
                </a:solidFill>
              </a:rPr>
              <a:t>5X Multiblade Expert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A123EB7-A367-4E2C-94A3-82F43FCD974C}"/>
              </a:ext>
            </a:extLst>
          </p:cNvPr>
          <p:cNvSpPr/>
          <p:nvPr/>
        </p:nvSpPr>
        <p:spPr>
          <a:xfrm>
            <a:off x="1525045" y="5827986"/>
            <a:ext cx="2057399" cy="338554"/>
          </a:xfrm>
          <a:prstGeom prst="rect">
            <a:avLst/>
          </a:prstGeom>
          <a:solidFill>
            <a:srgbClr val="A7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rgbClr val="0070C0"/>
                </a:solidFill>
              </a:rPr>
              <a:t>5X Port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767E716D-E735-4F0D-B521-BA8779A56FE8}"/>
              </a:ext>
            </a:extLst>
          </p:cNvPr>
          <p:cNvCxnSpPr>
            <a:cxnSpLocks/>
          </p:cNvCxnSpPr>
          <p:nvPr/>
        </p:nvCxnSpPr>
        <p:spPr>
          <a:xfrm>
            <a:off x="706417" y="2649361"/>
            <a:ext cx="10132" cy="1792468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7E5F8C8D-955D-4212-B6D8-0C47E43EF4F9}"/>
              </a:ext>
            </a:extLst>
          </p:cNvPr>
          <p:cNvCxnSpPr>
            <a:cxnSpLocks/>
          </p:cNvCxnSpPr>
          <p:nvPr/>
        </p:nvCxnSpPr>
        <p:spPr>
          <a:xfrm>
            <a:off x="706417" y="4445971"/>
            <a:ext cx="242532" cy="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72616B8C-5D63-49C5-B73B-C01239C8FCF9}"/>
              </a:ext>
            </a:extLst>
          </p:cNvPr>
          <p:cNvCxnSpPr/>
          <p:nvPr/>
        </p:nvCxnSpPr>
        <p:spPr>
          <a:xfrm>
            <a:off x="1304520" y="4608353"/>
            <a:ext cx="0" cy="1407933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3FF84F12-2FD1-4800-B633-DBC1F4F95A60}"/>
              </a:ext>
            </a:extLst>
          </p:cNvPr>
          <p:cNvCxnSpPr/>
          <p:nvPr/>
        </p:nvCxnSpPr>
        <p:spPr>
          <a:xfrm>
            <a:off x="1294792" y="5021093"/>
            <a:ext cx="242532" cy="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60A594AB-BDA6-4FD6-AF76-1CE52F3B710A}"/>
              </a:ext>
            </a:extLst>
          </p:cNvPr>
          <p:cNvCxnSpPr/>
          <p:nvPr/>
        </p:nvCxnSpPr>
        <p:spPr>
          <a:xfrm>
            <a:off x="694194" y="3344716"/>
            <a:ext cx="242532" cy="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1CA9F2D6-6E65-4B34-81D7-8144A604816B}"/>
              </a:ext>
            </a:extLst>
          </p:cNvPr>
          <p:cNvSpPr/>
          <p:nvPr/>
        </p:nvSpPr>
        <p:spPr>
          <a:xfrm>
            <a:off x="946590" y="3164854"/>
            <a:ext cx="1332367" cy="3385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/>
              <a:t>5 Axis </a:t>
            </a:r>
            <a:r>
              <a:rPr lang="en-GB" sz="1600" b="1" dirty="0" err="1"/>
              <a:t>Swarf</a:t>
            </a:r>
            <a:endParaRPr lang="en-GB" sz="1600" b="1" dirty="0"/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F7FCE1AB-CA1C-4817-B26E-D72B94040A7B}"/>
              </a:ext>
            </a:extLst>
          </p:cNvPr>
          <p:cNvCxnSpPr/>
          <p:nvPr/>
        </p:nvCxnSpPr>
        <p:spPr>
          <a:xfrm>
            <a:off x="1305816" y="5524053"/>
            <a:ext cx="220484" cy="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7142135D-EEB2-446E-86BA-AB68EB25E839}"/>
              </a:ext>
            </a:extLst>
          </p:cNvPr>
          <p:cNvCxnSpPr/>
          <p:nvPr/>
        </p:nvCxnSpPr>
        <p:spPr>
          <a:xfrm>
            <a:off x="1300069" y="6009114"/>
            <a:ext cx="220484" cy="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7">
            <a:extLst>
              <a:ext uri="{FF2B5EF4-FFF2-40B4-BE49-F238E27FC236}">
                <a16:creationId xmlns:a16="http://schemas.microsoft.com/office/drawing/2014/main" id="{3B5E1BCD-D791-46B4-A942-090E923F8DDF}"/>
              </a:ext>
            </a:extLst>
          </p:cNvPr>
          <p:cNvSpPr txBox="1"/>
          <p:nvPr/>
        </p:nvSpPr>
        <p:spPr>
          <a:xfrm>
            <a:off x="2292619" y="3175439"/>
            <a:ext cx="4609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5 Axis </a:t>
            </a:r>
            <a:r>
              <a:rPr lang="en-GB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Swarf</a:t>
            </a: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 Toolpath </a:t>
            </a:r>
            <a:r>
              <a:rPr lang="en-GB" sz="16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(option of 4-5 Axis)</a:t>
            </a:r>
          </a:p>
        </p:txBody>
      </p:sp>
      <p:sp>
        <p:nvSpPr>
          <p:cNvPr id="30" name="TextBox 27">
            <a:extLst>
              <a:ext uri="{FF2B5EF4-FFF2-40B4-BE49-F238E27FC236}">
                <a16:creationId xmlns:a16="http://schemas.microsoft.com/office/drawing/2014/main" id="{3D842C89-A7B4-47D0-B6CD-B0B3C004FA64}"/>
              </a:ext>
            </a:extLst>
          </p:cNvPr>
          <p:cNvSpPr txBox="1"/>
          <p:nvPr/>
        </p:nvSpPr>
        <p:spPr>
          <a:xfrm>
            <a:off x="1171579" y="1530329"/>
            <a:ext cx="2084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Mill Expert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F593A553-894B-4697-978C-6EDF155A6D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53" y="1442011"/>
            <a:ext cx="710858" cy="710030"/>
          </a:xfrm>
          <a:prstGeom prst="rect">
            <a:avLst/>
          </a:prstGeom>
        </p:spPr>
      </p:pic>
      <p:sp>
        <p:nvSpPr>
          <p:cNvPr id="4" name="Accolade fermante 3">
            <a:extLst>
              <a:ext uri="{FF2B5EF4-FFF2-40B4-BE49-F238E27FC236}">
                <a16:creationId xmlns:a16="http://schemas.microsoft.com/office/drawing/2014/main" id="{F8D2D544-7EE6-4DA8-B50C-ED7AE32A717B}"/>
              </a:ext>
            </a:extLst>
          </p:cNvPr>
          <p:cNvSpPr/>
          <p:nvPr/>
        </p:nvSpPr>
        <p:spPr>
          <a:xfrm>
            <a:off x="3641043" y="4820086"/>
            <a:ext cx="289212" cy="1407933"/>
          </a:xfrm>
          <a:prstGeom prst="rightBrace">
            <a:avLst>
              <a:gd name="adj1" fmla="val 36506"/>
              <a:gd name="adj2" fmla="val 50000"/>
            </a:avLst>
          </a:prstGeom>
          <a:ln w="28575">
            <a:solidFill>
              <a:srgbClr val="7F2F0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3" name="Image 32">
            <a:extLst>
              <a:ext uri="{FF2B5EF4-FFF2-40B4-BE49-F238E27FC236}">
                <a16:creationId xmlns:a16="http://schemas.microsoft.com/office/drawing/2014/main" id="{851EA0EA-99BE-48B9-8E39-B41FD9F3F8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874" y="1529321"/>
            <a:ext cx="4030971" cy="2144134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CD2B6325-24FF-43DE-82C2-74B1640C3B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6873" y="3789935"/>
            <a:ext cx="4030972" cy="2144134"/>
          </a:xfrm>
          <a:prstGeom prst="rect">
            <a:avLst/>
          </a:prstGeom>
        </p:spPr>
      </p:pic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6F1095F1-7BA9-44F8-9683-C903AF1A59C5}"/>
              </a:ext>
            </a:extLst>
          </p:cNvPr>
          <p:cNvCxnSpPr>
            <a:cxnSpLocks/>
          </p:cNvCxnSpPr>
          <p:nvPr/>
        </p:nvCxnSpPr>
        <p:spPr>
          <a:xfrm flipV="1">
            <a:off x="4894393" y="2601388"/>
            <a:ext cx="3274751" cy="12336"/>
          </a:xfrm>
          <a:prstGeom prst="straightConnector1">
            <a:avLst/>
          </a:prstGeom>
          <a:ln w="57150">
            <a:solidFill>
              <a:srgbClr val="7F2F0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430FC9CA-46D8-4634-8477-ED0497BDA03D}"/>
              </a:ext>
            </a:extLst>
          </p:cNvPr>
          <p:cNvSpPr/>
          <p:nvPr/>
        </p:nvSpPr>
        <p:spPr>
          <a:xfrm>
            <a:off x="8907847" y="1771798"/>
            <a:ext cx="1948800" cy="1405795"/>
          </a:xfrm>
          <a:prstGeom prst="rect">
            <a:avLst/>
          </a:prstGeom>
          <a:noFill/>
          <a:ln w="57150">
            <a:solidFill>
              <a:srgbClr val="7F2F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65929E4-6D1D-4087-AE61-551C7ECC91FB}"/>
              </a:ext>
            </a:extLst>
          </p:cNvPr>
          <p:cNvSpPr/>
          <p:nvPr/>
        </p:nvSpPr>
        <p:spPr>
          <a:xfrm>
            <a:off x="10082833" y="4337384"/>
            <a:ext cx="1948800" cy="1311984"/>
          </a:xfrm>
          <a:prstGeom prst="rect">
            <a:avLst/>
          </a:prstGeom>
          <a:noFill/>
          <a:ln w="57150">
            <a:solidFill>
              <a:srgbClr val="7F2F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40394A59-99E9-4A5D-9535-3E85D674CC8F}"/>
              </a:ext>
            </a:extLst>
          </p:cNvPr>
          <p:cNvCxnSpPr>
            <a:cxnSpLocks/>
          </p:cNvCxnSpPr>
          <p:nvPr/>
        </p:nvCxnSpPr>
        <p:spPr>
          <a:xfrm>
            <a:off x="6649056" y="2694686"/>
            <a:ext cx="3308323" cy="2247426"/>
          </a:xfrm>
          <a:prstGeom prst="straightConnector1">
            <a:avLst/>
          </a:prstGeom>
          <a:ln w="57150">
            <a:solidFill>
              <a:srgbClr val="7F2F0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53BDCB99-4DFF-4491-B8A7-0BC5774563C5}"/>
              </a:ext>
            </a:extLst>
          </p:cNvPr>
          <p:cNvCxnSpPr/>
          <p:nvPr/>
        </p:nvCxnSpPr>
        <p:spPr>
          <a:xfrm>
            <a:off x="694194" y="3883946"/>
            <a:ext cx="242532" cy="0"/>
          </a:xfrm>
          <a:prstGeom prst="line">
            <a:avLst/>
          </a:prstGeom>
          <a:ln w="190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BB7D0524-9B74-40DA-B8CD-BE254668C64E}"/>
              </a:ext>
            </a:extLst>
          </p:cNvPr>
          <p:cNvSpPr/>
          <p:nvPr/>
        </p:nvSpPr>
        <p:spPr>
          <a:xfrm>
            <a:off x="946590" y="3704084"/>
            <a:ext cx="1594808" cy="3385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/>
              <a:t>5 Axis Deburring</a:t>
            </a:r>
          </a:p>
        </p:txBody>
      </p:sp>
      <p:sp>
        <p:nvSpPr>
          <p:cNvPr id="52" name="TextBox 27">
            <a:extLst>
              <a:ext uri="{FF2B5EF4-FFF2-40B4-BE49-F238E27FC236}">
                <a16:creationId xmlns:a16="http://schemas.microsoft.com/office/drawing/2014/main" id="{5C0E7932-8571-41DC-9ECA-061FD18C82F7}"/>
              </a:ext>
            </a:extLst>
          </p:cNvPr>
          <p:cNvSpPr txBox="1"/>
          <p:nvPr/>
        </p:nvSpPr>
        <p:spPr>
          <a:xfrm>
            <a:off x="2601045" y="3704084"/>
            <a:ext cx="46094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5 Axis Deburring Toolpath </a:t>
            </a:r>
            <a:r>
              <a:rPr lang="en-GB" sz="16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Trebuchet MS" pitchFamily="34" charset="0"/>
              </a:rPr>
              <a:t>(option of 4-5 Axis)</a:t>
            </a:r>
          </a:p>
        </p:txBody>
      </p:sp>
    </p:spTree>
    <p:extLst>
      <p:ext uri="{BB962C8B-B14F-4D97-AF65-F5344CB8AC3E}">
        <p14:creationId xmlns:p14="http://schemas.microsoft.com/office/powerpoint/2010/main" val="2720556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6" grpId="0" animBg="1"/>
      <p:bldP spid="24" grpId="0" animBg="1"/>
      <p:bldP spid="29" grpId="0"/>
      <p:bldP spid="4" grpId="0" animBg="1"/>
      <p:bldP spid="40" grpId="0" animBg="1"/>
      <p:bldP spid="41" grpId="0" animBg="1"/>
      <p:bldP spid="51" grpId="0" animBg="1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225868" y="226439"/>
            <a:ext cx="10972800" cy="710503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>
                <a:latin typeface="Sony Sketch EF"/>
              </a:rPr>
              <a:t>GO2cam V6.09: </a:t>
            </a:r>
            <a:r>
              <a:rPr lang="fr-FR" b="1" dirty="0">
                <a:latin typeface="Sony Sketch EF"/>
              </a:rPr>
              <a:t>5 Axis </a:t>
            </a:r>
            <a:r>
              <a:rPr lang="fr-FR" dirty="0">
                <a:latin typeface="Sony Sketch EF"/>
              </a:rPr>
              <a:t>Options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5FAECFF-F4F9-4ABA-9486-5D44C0AFB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03" y="3391353"/>
            <a:ext cx="12192000" cy="1413678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01F92B77-9C2C-4A4B-9E67-19AC6139FE31}"/>
              </a:ext>
            </a:extLst>
          </p:cNvPr>
          <p:cNvCxnSpPr/>
          <p:nvPr/>
        </p:nvCxnSpPr>
        <p:spPr>
          <a:xfrm>
            <a:off x="6313834" y="1723007"/>
            <a:ext cx="0" cy="1163581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0F66527C-F473-4927-AC95-D30F8751D0DA}"/>
              </a:ext>
            </a:extLst>
          </p:cNvPr>
          <p:cNvCxnSpPr/>
          <p:nvPr/>
        </p:nvCxnSpPr>
        <p:spPr>
          <a:xfrm>
            <a:off x="6312873" y="2142778"/>
            <a:ext cx="1974281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D8151EA4-131D-4CC4-9939-FAD2F5334AE5}"/>
              </a:ext>
            </a:extLst>
          </p:cNvPr>
          <p:cNvSpPr/>
          <p:nvPr/>
        </p:nvSpPr>
        <p:spPr>
          <a:xfrm>
            <a:off x="1379997" y="1631789"/>
            <a:ext cx="1332367" cy="3385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/>
              <a:t>5 Axis </a:t>
            </a:r>
            <a:r>
              <a:rPr lang="en-GB" sz="1600" b="1" dirty="0" err="1"/>
              <a:t>Swarf</a:t>
            </a:r>
            <a:endParaRPr lang="en-GB" sz="1600" b="1" dirty="0"/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C1EA0AC-4352-45DC-BC6C-367EF31521B2}"/>
              </a:ext>
            </a:extLst>
          </p:cNvPr>
          <p:cNvCxnSpPr/>
          <p:nvPr/>
        </p:nvCxnSpPr>
        <p:spPr>
          <a:xfrm>
            <a:off x="6328579" y="2498475"/>
            <a:ext cx="3179600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618386E6-C9B4-45DB-B977-CC9BF37EE191}"/>
              </a:ext>
            </a:extLst>
          </p:cNvPr>
          <p:cNvCxnSpPr/>
          <p:nvPr/>
        </p:nvCxnSpPr>
        <p:spPr>
          <a:xfrm>
            <a:off x="6312873" y="2883914"/>
            <a:ext cx="5632856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B799DC2-76EB-4CC0-94E1-9F6D48F1797C}"/>
              </a:ext>
            </a:extLst>
          </p:cNvPr>
          <p:cNvSpPr/>
          <p:nvPr/>
        </p:nvSpPr>
        <p:spPr>
          <a:xfrm>
            <a:off x="6720608" y="1951485"/>
            <a:ext cx="2053321" cy="338554"/>
          </a:xfrm>
          <a:prstGeom prst="rect">
            <a:avLst/>
          </a:prstGeom>
          <a:solidFill>
            <a:srgbClr val="A7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rgbClr val="0070C0"/>
                </a:solidFill>
              </a:rPr>
              <a:t>5X Multiblade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CB1F45-A4FF-47BF-9E79-53424E6F2CC2}"/>
              </a:ext>
            </a:extLst>
          </p:cNvPr>
          <p:cNvSpPr/>
          <p:nvPr/>
        </p:nvSpPr>
        <p:spPr>
          <a:xfrm>
            <a:off x="8386303" y="2331957"/>
            <a:ext cx="2057400" cy="338554"/>
          </a:xfrm>
          <a:prstGeom prst="rect">
            <a:avLst/>
          </a:prstGeom>
          <a:solidFill>
            <a:srgbClr val="A7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rgbClr val="0070C0"/>
                </a:solidFill>
              </a:rPr>
              <a:t>5X Multiblade Expert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9D8555-D44A-44FF-8BF0-0094704201EB}"/>
              </a:ext>
            </a:extLst>
          </p:cNvPr>
          <p:cNvSpPr/>
          <p:nvPr/>
        </p:nvSpPr>
        <p:spPr>
          <a:xfrm>
            <a:off x="10073304" y="2714637"/>
            <a:ext cx="2057399" cy="338554"/>
          </a:xfrm>
          <a:prstGeom prst="rect">
            <a:avLst/>
          </a:prstGeom>
          <a:solidFill>
            <a:srgbClr val="A7D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rgbClr val="0070C0"/>
                </a:solidFill>
              </a:rPr>
              <a:t>5X Port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660442-4611-4D15-B298-2F6278F87ECB}"/>
              </a:ext>
            </a:extLst>
          </p:cNvPr>
          <p:cNvSpPr/>
          <p:nvPr/>
        </p:nvSpPr>
        <p:spPr>
          <a:xfrm>
            <a:off x="866137" y="3676405"/>
            <a:ext cx="695737" cy="777538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5E6C93C-93A2-45DC-B8CD-0520672A1728}"/>
              </a:ext>
            </a:extLst>
          </p:cNvPr>
          <p:cNvSpPr/>
          <p:nvPr/>
        </p:nvSpPr>
        <p:spPr>
          <a:xfrm>
            <a:off x="1615823" y="3676405"/>
            <a:ext cx="3635813" cy="786265"/>
          </a:xfrm>
          <a:prstGeom prst="rect">
            <a:avLst/>
          </a:prstGeom>
          <a:noFill/>
          <a:ln w="57150">
            <a:solidFill>
              <a:srgbClr val="0086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7769231-2BF6-40FD-911F-A619FFD19A19}"/>
              </a:ext>
            </a:extLst>
          </p:cNvPr>
          <p:cNvSpPr/>
          <p:nvPr/>
        </p:nvSpPr>
        <p:spPr>
          <a:xfrm>
            <a:off x="99053" y="3676405"/>
            <a:ext cx="695737" cy="777538"/>
          </a:xfrm>
          <a:prstGeom prst="rect">
            <a:avLst/>
          </a:prstGeom>
          <a:noFill/>
          <a:ln w="57150">
            <a:solidFill>
              <a:srgbClr val="0086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888E3F3-52ED-4FDE-B245-A119735F4886}"/>
              </a:ext>
            </a:extLst>
          </p:cNvPr>
          <p:cNvSpPr/>
          <p:nvPr/>
        </p:nvSpPr>
        <p:spPr>
          <a:xfrm>
            <a:off x="7578618" y="3676405"/>
            <a:ext cx="2837590" cy="786265"/>
          </a:xfrm>
          <a:prstGeom prst="rect">
            <a:avLst/>
          </a:prstGeom>
          <a:noFill/>
          <a:ln w="57150">
            <a:solidFill>
              <a:srgbClr val="A7D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9AAC969-1AFA-4A8D-91E6-DDF6FF504F28}"/>
              </a:ext>
            </a:extLst>
          </p:cNvPr>
          <p:cNvSpPr/>
          <p:nvPr/>
        </p:nvSpPr>
        <p:spPr>
          <a:xfrm>
            <a:off x="10499036" y="3676404"/>
            <a:ext cx="739388" cy="786265"/>
          </a:xfrm>
          <a:prstGeom prst="rect">
            <a:avLst/>
          </a:prstGeom>
          <a:noFill/>
          <a:ln w="57150">
            <a:solidFill>
              <a:srgbClr val="A7D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C7EBBB9-0791-4A19-A4BF-10E098B0A268}"/>
              </a:ext>
            </a:extLst>
          </p:cNvPr>
          <p:cNvSpPr/>
          <p:nvPr/>
        </p:nvSpPr>
        <p:spPr>
          <a:xfrm>
            <a:off x="11314250" y="3676403"/>
            <a:ext cx="627493" cy="786265"/>
          </a:xfrm>
          <a:prstGeom prst="rect">
            <a:avLst/>
          </a:prstGeom>
          <a:noFill/>
          <a:ln w="57150">
            <a:solidFill>
              <a:srgbClr val="A7D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3F6199CF-E3CA-42E6-BB06-25FA1989BA1A}"/>
              </a:ext>
            </a:extLst>
          </p:cNvPr>
          <p:cNvCxnSpPr>
            <a:cxnSpLocks/>
          </p:cNvCxnSpPr>
          <p:nvPr/>
        </p:nvCxnSpPr>
        <p:spPr>
          <a:xfrm>
            <a:off x="5597550" y="1979859"/>
            <a:ext cx="814900" cy="1623305"/>
          </a:xfrm>
          <a:prstGeom prst="straightConnector1">
            <a:avLst/>
          </a:prstGeom>
          <a:ln w="57150">
            <a:solidFill>
              <a:srgbClr val="0086E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5FAEF641-9284-490C-9C37-00351FF4B35E}"/>
              </a:ext>
            </a:extLst>
          </p:cNvPr>
          <p:cNvCxnSpPr>
            <a:cxnSpLocks/>
          </p:cNvCxnSpPr>
          <p:nvPr/>
        </p:nvCxnSpPr>
        <p:spPr>
          <a:xfrm>
            <a:off x="7782530" y="2333618"/>
            <a:ext cx="745381" cy="1299208"/>
          </a:xfrm>
          <a:prstGeom prst="straightConnector1">
            <a:avLst/>
          </a:prstGeom>
          <a:ln w="57150">
            <a:solidFill>
              <a:srgbClr val="A7D9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4CC5993C-48FD-42BF-AECD-3F527ABA2C61}"/>
              </a:ext>
            </a:extLst>
          </p:cNvPr>
          <p:cNvCxnSpPr>
            <a:cxnSpLocks/>
          </p:cNvCxnSpPr>
          <p:nvPr/>
        </p:nvCxnSpPr>
        <p:spPr>
          <a:xfrm>
            <a:off x="9273209" y="2670511"/>
            <a:ext cx="1369306" cy="969486"/>
          </a:xfrm>
          <a:prstGeom prst="straightConnector1">
            <a:avLst/>
          </a:prstGeom>
          <a:ln w="57150">
            <a:solidFill>
              <a:srgbClr val="A7D9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40">
            <a:extLst>
              <a:ext uri="{FF2B5EF4-FFF2-40B4-BE49-F238E27FC236}">
                <a16:creationId xmlns:a16="http://schemas.microsoft.com/office/drawing/2014/main" id="{9FE69CC3-E72B-4DA8-B9F6-5AAAEEFD1210}"/>
              </a:ext>
            </a:extLst>
          </p:cNvPr>
          <p:cNvCxnSpPr>
            <a:cxnSpLocks/>
          </p:cNvCxnSpPr>
          <p:nvPr/>
        </p:nvCxnSpPr>
        <p:spPr>
          <a:xfrm>
            <a:off x="11211725" y="3021899"/>
            <a:ext cx="375662" cy="581691"/>
          </a:xfrm>
          <a:prstGeom prst="straightConnector1">
            <a:avLst/>
          </a:prstGeom>
          <a:ln w="57150">
            <a:solidFill>
              <a:srgbClr val="A7D9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Image 42">
            <a:extLst>
              <a:ext uri="{FF2B5EF4-FFF2-40B4-BE49-F238E27FC236}">
                <a16:creationId xmlns:a16="http://schemas.microsoft.com/office/drawing/2014/main" id="{F81BFE20-E034-4F30-A2E1-FC2D416072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744" y="40134"/>
            <a:ext cx="3371999" cy="17936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D69B6D0-BFD4-4DE3-8118-A407C1F75224}"/>
              </a:ext>
            </a:extLst>
          </p:cNvPr>
          <p:cNvSpPr/>
          <p:nvPr/>
        </p:nvSpPr>
        <p:spPr>
          <a:xfrm>
            <a:off x="5010060" y="1631789"/>
            <a:ext cx="1649155" cy="338554"/>
          </a:xfrm>
          <a:prstGeom prst="rect">
            <a:avLst/>
          </a:prstGeom>
          <a:solidFill>
            <a:srgbClr val="008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/>
              <a:t>5 Axis Expert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51132A9-7D9E-4795-B465-070E42501DB5}"/>
              </a:ext>
            </a:extLst>
          </p:cNvPr>
          <p:cNvSpPr/>
          <p:nvPr/>
        </p:nvSpPr>
        <p:spPr>
          <a:xfrm>
            <a:off x="10255743" y="1599993"/>
            <a:ext cx="1565904" cy="270614"/>
          </a:xfrm>
          <a:prstGeom prst="rect">
            <a:avLst/>
          </a:prstGeom>
          <a:noFill/>
          <a:ln w="57150">
            <a:solidFill>
              <a:srgbClr val="7F2F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4C5E367C-BE53-49AA-9378-B9D748D2094C}"/>
              </a:ext>
            </a:extLst>
          </p:cNvPr>
          <p:cNvSpPr/>
          <p:nvPr/>
        </p:nvSpPr>
        <p:spPr>
          <a:xfrm>
            <a:off x="2950233" y="1625665"/>
            <a:ext cx="1594808" cy="3385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/>
              <a:t>5 Axis Deburring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7860CBF0-E113-4F1A-BAD6-1723DA38BAFE}"/>
              </a:ext>
            </a:extLst>
          </p:cNvPr>
          <p:cNvSpPr/>
          <p:nvPr/>
        </p:nvSpPr>
        <p:spPr>
          <a:xfrm>
            <a:off x="6065735" y="3667678"/>
            <a:ext cx="1439994" cy="786265"/>
          </a:xfrm>
          <a:prstGeom prst="rect">
            <a:avLst/>
          </a:prstGeom>
          <a:noFill/>
          <a:ln w="57150">
            <a:solidFill>
              <a:srgbClr val="0086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736513F9-F6A9-4166-A741-7745BC0BBC7C}"/>
              </a:ext>
            </a:extLst>
          </p:cNvPr>
          <p:cNvSpPr/>
          <p:nvPr/>
        </p:nvSpPr>
        <p:spPr>
          <a:xfrm>
            <a:off x="5310817" y="3676405"/>
            <a:ext cx="695737" cy="777538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0" name="Connecteur droit avec flèche 69">
            <a:extLst>
              <a:ext uri="{FF2B5EF4-FFF2-40B4-BE49-F238E27FC236}">
                <a16:creationId xmlns:a16="http://schemas.microsoft.com/office/drawing/2014/main" id="{6682BCB5-F66A-4E40-8049-0631EBDFD814}"/>
              </a:ext>
            </a:extLst>
          </p:cNvPr>
          <p:cNvCxnSpPr>
            <a:cxnSpLocks/>
          </p:cNvCxnSpPr>
          <p:nvPr/>
        </p:nvCxnSpPr>
        <p:spPr>
          <a:xfrm flipH="1">
            <a:off x="1379997" y="1981198"/>
            <a:ext cx="591603" cy="1622392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eur droit avec flèche 72">
            <a:extLst>
              <a:ext uri="{FF2B5EF4-FFF2-40B4-BE49-F238E27FC236}">
                <a16:creationId xmlns:a16="http://schemas.microsoft.com/office/drawing/2014/main" id="{33DCA38E-06EC-43E8-9CC8-BB16A538C63D}"/>
              </a:ext>
            </a:extLst>
          </p:cNvPr>
          <p:cNvCxnSpPr>
            <a:cxnSpLocks/>
            <a:endCxn id="69" idx="0"/>
          </p:cNvCxnSpPr>
          <p:nvPr/>
        </p:nvCxnSpPr>
        <p:spPr>
          <a:xfrm>
            <a:off x="3873178" y="1971313"/>
            <a:ext cx="1785508" cy="1705092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cteur droit avec flèche 75">
            <a:extLst>
              <a:ext uri="{FF2B5EF4-FFF2-40B4-BE49-F238E27FC236}">
                <a16:creationId xmlns:a16="http://schemas.microsoft.com/office/drawing/2014/main" id="{698D112C-60B3-4773-B5E2-1B579AA75A64}"/>
              </a:ext>
            </a:extLst>
          </p:cNvPr>
          <p:cNvCxnSpPr>
            <a:cxnSpLocks/>
          </p:cNvCxnSpPr>
          <p:nvPr/>
        </p:nvCxnSpPr>
        <p:spPr>
          <a:xfrm flipH="1">
            <a:off x="634699" y="1988092"/>
            <a:ext cx="4606293" cy="1615072"/>
          </a:xfrm>
          <a:prstGeom prst="straightConnector1">
            <a:avLst/>
          </a:prstGeom>
          <a:ln w="57150">
            <a:solidFill>
              <a:srgbClr val="0086E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cteur droit avec flèche 76">
            <a:extLst>
              <a:ext uri="{FF2B5EF4-FFF2-40B4-BE49-F238E27FC236}">
                <a16:creationId xmlns:a16="http://schemas.microsoft.com/office/drawing/2014/main" id="{A03FDCCB-9798-4CB3-9D61-E6354CF930F5}"/>
              </a:ext>
            </a:extLst>
          </p:cNvPr>
          <p:cNvCxnSpPr>
            <a:cxnSpLocks/>
          </p:cNvCxnSpPr>
          <p:nvPr/>
        </p:nvCxnSpPr>
        <p:spPr>
          <a:xfrm flipH="1">
            <a:off x="4109362" y="1978889"/>
            <a:ext cx="1365343" cy="1489756"/>
          </a:xfrm>
          <a:prstGeom prst="straightConnector1">
            <a:avLst/>
          </a:prstGeom>
          <a:ln w="57150">
            <a:solidFill>
              <a:srgbClr val="0086E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34">
            <a:extLst>
              <a:ext uri="{FF2B5EF4-FFF2-40B4-BE49-F238E27FC236}">
                <a16:creationId xmlns:a16="http://schemas.microsoft.com/office/drawing/2014/main" id="{D0CE2FD4-EB47-47EB-8974-45338392FC58}"/>
              </a:ext>
            </a:extLst>
          </p:cNvPr>
          <p:cNvCxnSpPr/>
          <p:nvPr/>
        </p:nvCxnSpPr>
        <p:spPr>
          <a:xfrm>
            <a:off x="484832" y="4490620"/>
            <a:ext cx="0" cy="628821"/>
          </a:xfrm>
          <a:prstGeom prst="straightConnector1">
            <a:avLst/>
          </a:prstGeom>
          <a:ln>
            <a:solidFill>
              <a:srgbClr val="701552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2" name="ZoneTexte 81">
            <a:extLst>
              <a:ext uri="{FF2B5EF4-FFF2-40B4-BE49-F238E27FC236}">
                <a16:creationId xmlns:a16="http://schemas.microsoft.com/office/drawing/2014/main" id="{D933AB29-D705-409D-8A9B-0B5BDD444538}"/>
              </a:ext>
            </a:extLst>
          </p:cNvPr>
          <p:cNvSpPr txBox="1"/>
          <p:nvPr/>
        </p:nvSpPr>
        <p:spPr>
          <a:xfrm>
            <a:off x="79148" y="5143193"/>
            <a:ext cx="1482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General / Expert mode</a:t>
            </a:r>
          </a:p>
        </p:txBody>
      </p:sp>
      <p:cxnSp>
        <p:nvCxnSpPr>
          <p:cNvPr id="83" name="Straight Arrow Connector 34">
            <a:extLst>
              <a:ext uri="{FF2B5EF4-FFF2-40B4-BE49-F238E27FC236}">
                <a16:creationId xmlns:a16="http://schemas.microsoft.com/office/drawing/2014/main" id="{234051F0-F1F8-46E8-999D-27BC0133D333}"/>
              </a:ext>
            </a:extLst>
          </p:cNvPr>
          <p:cNvCxnSpPr>
            <a:cxnSpLocks/>
          </p:cNvCxnSpPr>
          <p:nvPr/>
        </p:nvCxnSpPr>
        <p:spPr>
          <a:xfrm>
            <a:off x="1312872" y="4462668"/>
            <a:ext cx="391302" cy="1326856"/>
          </a:xfrm>
          <a:prstGeom prst="straightConnector1">
            <a:avLst/>
          </a:prstGeom>
          <a:ln>
            <a:solidFill>
              <a:srgbClr val="701552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4" name="ZoneTexte 83">
            <a:extLst>
              <a:ext uri="{FF2B5EF4-FFF2-40B4-BE49-F238E27FC236}">
                <a16:creationId xmlns:a16="http://schemas.microsoft.com/office/drawing/2014/main" id="{A2483313-BA77-4B68-98F8-FCE53EE74CF5}"/>
              </a:ext>
            </a:extLst>
          </p:cNvPr>
          <p:cNvSpPr txBox="1"/>
          <p:nvPr/>
        </p:nvSpPr>
        <p:spPr>
          <a:xfrm>
            <a:off x="550579" y="5821303"/>
            <a:ext cx="2022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Swarf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Cutting</a:t>
            </a:r>
          </a:p>
        </p:txBody>
      </p:sp>
      <p:cxnSp>
        <p:nvCxnSpPr>
          <p:cNvPr id="86" name="Straight Arrow Connector 34">
            <a:extLst>
              <a:ext uri="{FF2B5EF4-FFF2-40B4-BE49-F238E27FC236}">
                <a16:creationId xmlns:a16="http://schemas.microsoft.com/office/drawing/2014/main" id="{4B1AD2E4-F506-4619-9846-81E22A4E56AD}"/>
              </a:ext>
            </a:extLst>
          </p:cNvPr>
          <p:cNvCxnSpPr>
            <a:cxnSpLocks/>
          </p:cNvCxnSpPr>
          <p:nvPr/>
        </p:nvCxnSpPr>
        <p:spPr>
          <a:xfrm>
            <a:off x="2028400" y="4462668"/>
            <a:ext cx="431516" cy="847128"/>
          </a:xfrm>
          <a:prstGeom prst="straightConnector1">
            <a:avLst/>
          </a:prstGeom>
          <a:ln>
            <a:solidFill>
              <a:srgbClr val="701552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7" name="ZoneTexte 86">
            <a:extLst>
              <a:ext uri="{FF2B5EF4-FFF2-40B4-BE49-F238E27FC236}">
                <a16:creationId xmlns:a16="http://schemas.microsoft.com/office/drawing/2014/main" id="{7D9BF814-3A87-4EF9-A8C5-B00912B27047}"/>
              </a:ext>
            </a:extLst>
          </p:cNvPr>
          <p:cNvSpPr txBox="1"/>
          <p:nvPr/>
        </p:nvSpPr>
        <p:spPr>
          <a:xfrm>
            <a:off x="1655970" y="5406628"/>
            <a:ext cx="2422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Multi Axis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Roughing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1" name="Accolade fermante 90">
            <a:extLst>
              <a:ext uri="{FF2B5EF4-FFF2-40B4-BE49-F238E27FC236}">
                <a16:creationId xmlns:a16="http://schemas.microsoft.com/office/drawing/2014/main" id="{317E623C-23C6-4620-AA0A-CFB4977B5197}"/>
              </a:ext>
            </a:extLst>
          </p:cNvPr>
          <p:cNvSpPr/>
          <p:nvPr/>
        </p:nvSpPr>
        <p:spPr>
          <a:xfrm rot="5400000">
            <a:off x="3598955" y="3228025"/>
            <a:ext cx="299110" cy="2740284"/>
          </a:xfrm>
          <a:prstGeom prst="rightBrace">
            <a:avLst>
              <a:gd name="adj1" fmla="val 35606"/>
              <a:gd name="adj2" fmla="val 5068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2" name="ZoneTexte 91">
            <a:extLst>
              <a:ext uri="{FF2B5EF4-FFF2-40B4-BE49-F238E27FC236}">
                <a16:creationId xmlns:a16="http://schemas.microsoft.com/office/drawing/2014/main" id="{DDB6E5C3-B193-4AED-B26F-38B7CA8BE963}"/>
              </a:ext>
            </a:extLst>
          </p:cNvPr>
          <p:cNvSpPr txBox="1"/>
          <p:nvPr/>
        </p:nvSpPr>
        <p:spPr>
          <a:xfrm>
            <a:off x="3060331" y="4783895"/>
            <a:ext cx="1663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>
                <a:solidFill>
                  <a:srgbClr val="FF0000"/>
                </a:solidFill>
              </a:rPr>
              <a:t>Old </a:t>
            </a:r>
            <a:r>
              <a:rPr lang="fr-FR" i="1" dirty="0" err="1">
                <a:solidFill>
                  <a:srgbClr val="FF0000"/>
                </a:solidFill>
              </a:rPr>
              <a:t>algorithms</a:t>
            </a:r>
            <a:endParaRPr lang="fr-FR" i="1" dirty="0">
              <a:solidFill>
                <a:srgbClr val="FF0000"/>
              </a:solidFill>
            </a:endParaRPr>
          </a:p>
        </p:txBody>
      </p:sp>
      <p:sp>
        <p:nvSpPr>
          <p:cNvPr id="93" name="Accolade fermante 92">
            <a:extLst>
              <a:ext uri="{FF2B5EF4-FFF2-40B4-BE49-F238E27FC236}">
                <a16:creationId xmlns:a16="http://schemas.microsoft.com/office/drawing/2014/main" id="{90BA538D-2573-43E8-8846-AB2AD674A541}"/>
              </a:ext>
            </a:extLst>
          </p:cNvPr>
          <p:cNvSpPr/>
          <p:nvPr/>
        </p:nvSpPr>
        <p:spPr>
          <a:xfrm rot="5400000">
            <a:off x="6604087" y="3909490"/>
            <a:ext cx="299110" cy="1439994"/>
          </a:xfrm>
          <a:prstGeom prst="rightBrace">
            <a:avLst>
              <a:gd name="adj1" fmla="val 35606"/>
              <a:gd name="adj2" fmla="val 5068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8F20D57F-3CEE-4592-989B-C7129D81973B}"/>
              </a:ext>
            </a:extLst>
          </p:cNvPr>
          <p:cNvSpPr txBox="1"/>
          <p:nvPr/>
        </p:nvSpPr>
        <p:spPr>
          <a:xfrm>
            <a:off x="6033645" y="4777570"/>
            <a:ext cx="1663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>
                <a:solidFill>
                  <a:srgbClr val="FF0000"/>
                </a:solidFill>
              </a:rPr>
              <a:t>Old </a:t>
            </a:r>
            <a:r>
              <a:rPr lang="fr-FR" i="1" dirty="0" err="1">
                <a:solidFill>
                  <a:srgbClr val="FF0000"/>
                </a:solidFill>
              </a:rPr>
              <a:t>algorithms</a:t>
            </a:r>
            <a:endParaRPr lang="fr-FR" i="1" dirty="0">
              <a:solidFill>
                <a:srgbClr val="FF0000"/>
              </a:solidFill>
            </a:endParaRPr>
          </a:p>
        </p:txBody>
      </p:sp>
      <p:sp>
        <p:nvSpPr>
          <p:cNvPr id="95" name="ZoneTexte 94">
            <a:extLst>
              <a:ext uri="{FF2B5EF4-FFF2-40B4-BE49-F238E27FC236}">
                <a16:creationId xmlns:a16="http://schemas.microsoft.com/office/drawing/2014/main" id="{7DAEC691-4989-408A-A0FD-C5DDA00924C9}"/>
              </a:ext>
            </a:extLst>
          </p:cNvPr>
          <p:cNvSpPr txBox="1"/>
          <p:nvPr/>
        </p:nvSpPr>
        <p:spPr>
          <a:xfrm>
            <a:off x="4545041" y="5436663"/>
            <a:ext cx="2022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Deburring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96" name="Straight Arrow Connector 34">
            <a:extLst>
              <a:ext uri="{FF2B5EF4-FFF2-40B4-BE49-F238E27FC236}">
                <a16:creationId xmlns:a16="http://schemas.microsoft.com/office/drawing/2014/main" id="{A3CC68F3-281B-4999-AF0D-D4F6CD32DAF6}"/>
              </a:ext>
            </a:extLst>
          </p:cNvPr>
          <p:cNvCxnSpPr>
            <a:cxnSpLocks/>
          </p:cNvCxnSpPr>
          <p:nvPr/>
        </p:nvCxnSpPr>
        <p:spPr>
          <a:xfrm>
            <a:off x="5658685" y="4479255"/>
            <a:ext cx="0" cy="905992"/>
          </a:xfrm>
          <a:prstGeom prst="straightConnector1">
            <a:avLst/>
          </a:prstGeom>
          <a:ln>
            <a:solidFill>
              <a:srgbClr val="701552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8" name="Accolade fermante 97">
            <a:extLst>
              <a:ext uri="{FF2B5EF4-FFF2-40B4-BE49-F238E27FC236}">
                <a16:creationId xmlns:a16="http://schemas.microsoft.com/office/drawing/2014/main" id="{2658B264-3753-4077-87AB-D70DD3838AF4}"/>
              </a:ext>
            </a:extLst>
          </p:cNvPr>
          <p:cNvSpPr/>
          <p:nvPr/>
        </p:nvSpPr>
        <p:spPr>
          <a:xfrm rot="5400000">
            <a:off x="8817505" y="3293490"/>
            <a:ext cx="299110" cy="2739272"/>
          </a:xfrm>
          <a:prstGeom prst="rightBrace">
            <a:avLst>
              <a:gd name="adj1" fmla="val 35606"/>
              <a:gd name="adj2" fmla="val 5068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9" name="ZoneTexte 98">
            <a:extLst>
              <a:ext uri="{FF2B5EF4-FFF2-40B4-BE49-F238E27FC236}">
                <a16:creationId xmlns:a16="http://schemas.microsoft.com/office/drawing/2014/main" id="{B5D1221A-76F2-48F8-A778-8D37D40EAAC1}"/>
              </a:ext>
            </a:extLst>
          </p:cNvPr>
          <p:cNvSpPr txBox="1"/>
          <p:nvPr/>
        </p:nvSpPr>
        <p:spPr>
          <a:xfrm>
            <a:off x="8121103" y="4768449"/>
            <a:ext cx="1663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>
                <a:solidFill>
                  <a:srgbClr val="FF0000"/>
                </a:solidFill>
              </a:rPr>
              <a:t>Old </a:t>
            </a:r>
            <a:r>
              <a:rPr lang="fr-FR" i="1" dirty="0" err="1">
                <a:solidFill>
                  <a:srgbClr val="FF0000"/>
                </a:solidFill>
              </a:rPr>
              <a:t>algorithms</a:t>
            </a:r>
            <a:endParaRPr lang="fr-FR" i="1" dirty="0">
              <a:solidFill>
                <a:srgbClr val="FF0000"/>
              </a:solidFill>
            </a:endParaRPr>
          </a:p>
        </p:txBody>
      </p:sp>
      <p:cxnSp>
        <p:nvCxnSpPr>
          <p:cNvPr id="100" name="Straight Arrow Connector 34">
            <a:extLst>
              <a:ext uri="{FF2B5EF4-FFF2-40B4-BE49-F238E27FC236}">
                <a16:creationId xmlns:a16="http://schemas.microsoft.com/office/drawing/2014/main" id="{4A0D75C2-E47C-44C0-9DD7-4DB734D1BB68}"/>
              </a:ext>
            </a:extLst>
          </p:cNvPr>
          <p:cNvCxnSpPr/>
          <p:nvPr/>
        </p:nvCxnSpPr>
        <p:spPr>
          <a:xfrm>
            <a:off x="10883930" y="4479255"/>
            <a:ext cx="0" cy="876513"/>
          </a:xfrm>
          <a:prstGeom prst="straightConnector1">
            <a:avLst/>
          </a:prstGeom>
          <a:ln>
            <a:solidFill>
              <a:srgbClr val="701552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1" name="ZoneTexte 100">
            <a:extLst>
              <a:ext uri="{FF2B5EF4-FFF2-40B4-BE49-F238E27FC236}">
                <a16:creationId xmlns:a16="http://schemas.microsoft.com/office/drawing/2014/main" id="{BCF20264-61FE-4102-AFFF-2EF68A63E3AF}"/>
              </a:ext>
            </a:extLst>
          </p:cNvPr>
          <p:cNvSpPr txBox="1"/>
          <p:nvPr/>
        </p:nvSpPr>
        <p:spPr>
          <a:xfrm>
            <a:off x="9784493" y="5451971"/>
            <a:ext cx="2022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Latest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multi </a:t>
            </a:r>
            <a:r>
              <a:rPr lang="fr-FR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blades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3" name="Connecteur droit 102">
            <a:extLst>
              <a:ext uri="{FF2B5EF4-FFF2-40B4-BE49-F238E27FC236}">
                <a16:creationId xmlns:a16="http://schemas.microsoft.com/office/drawing/2014/main" id="{7E9BA250-3964-46D9-AF98-A453EF42DB1B}"/>
              </a:ext>
            </a:extLst>
          </p:cNvPr>
          <p:cNvCxnSpPr>
            <a:cxnSpLocks/>
          </p:cNvCxnSpPr>
          <p:nvPr/>
        </p:nvCxnSpPr>
        <p:spPr>
          <a:xfrm>
            <a:off x="2530219" y="3716489"/>
            <a:ext cx="2571076" cy="6156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eur droit 104">
            <a:extLst>
              <a:ext uri="{FF2B5EF4-FFF2-40B4-BE49-F238E27FC236}">
                <a16:creationId xmlns:a16="http://schemas.microsoft.com/office/drawing/2014/main" id="{109395B8-5FE4-4DC6-9DD0-3973E0191181}"/>
              </a:ext>
            </a:extLst>
          </p:cNvPr>
          <p:cNvCxnSpPr>
            <a:cxnSpLocks/>
          </p:cNvCxnSpPr>
          <p:nvPr/>
        </p:nvCxnSpPr>
        <p:spPr>
          <a:xfrm flipV="1">
            <a:off x="2542744" y="3758599"/>
            <a:ext cx="2592859" cy="5484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Connecteur droit 107">
            <a:extLst>
              <a:ext uri="{FF2B5EF4-FFF2-40B4-BE49-F238E27FC236}">
                <a16:creationId xmlns:a16="http://schemas.microsoft.com/office/drawing/2014/main" id="{950BFFFE-60F6-4101-9111-10E2A11A6338}"/>
              </a:ext>
            </a:extLst>
          </p:cNvPr>
          <p:cNvCxnSpPr>
            <a:cxnSpLocks/>
          </p:cNvCxnSpPr>
          <p:nvPr/>
        </p:nvCxnSpPr>
        <p:spPr>
          <a:xfrm>
            <a:off x="6142739" y="3736152"/>
            <a:ext cx="4177448" cy="63780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Connecteur droit 108">
            <a:extLst>
              <a:ext uri="{FF2B5EF4-FFF2-40B4-BE49-F238E27FC236}">
                <a16:creationId xmlns:a16="http://schemas.microsoft.com/office/drawing/2014/main" id="{063DD46E-23A8-4ABB-966F-6A29F9F564C4}"/>
              </a:ext>
            </a:extLst>
          </p:cNvPr>
          <p:cNvCxnSpPr>
            <a:cxnSpLocks/>
          </p:cNvCxnSpPr>
          <p:nvPr/>
        </p:nvCxnSpPr>
        <p:spPr>
          <a:xfrm flipV="1">
            <a:off x="6155264" y="3783956"/>
            <a:ext cx="4164923" cy="5427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371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 animBg="1"/>
      <p:bldP spid="9" grpId="0" animBg="1"/>
      <p:bldP spid="10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6" grpId="0" animBg="1"/>
      <p:bldP spid="67" grpId="0" animBg="1"/>
      <p:bldP spid="68" grpId="0" animBg="1"/>
      <p:bldP spid="69" grpId="0" animBg="1"/>
      <p:bldP spid="82" grpId="0"/>
      <p:bldP spid="84" grpId="0"/>
      <p:bldP spid="87" grpId="0"/>
      <p:bldP spid="91" grpId="0" animBg="1"/>
      <p:bldP spid="92" grpId="0"/>
      <p:bldP spid="93" grpId="0" animBg="1"/>
      <p:bldP spid="94" grpId="0"/>
      <p:bldP spid="95" grpId="0"/>
      <p:bldP spid="98" grpId="0" animBg="1"/>
      <p:bldP spid="99" grpId="0"/>
      <p:bldP spid="101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nical_marketing.pptx" id="{2C16CBD8-B3D5-4B23-80A6-F1701D1C0D52}" vid="{962A3C98-C1AB-4391-AA1D-2AC45D29F5B2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DB2BCA6E84E94C8EC2207C0498509C" ma:contentTypeVersion="9" ma:contentTypeDescription="Create a new document." ma:contentTypeScope="" ma:versionID="9e267bec1dbbf164a5ed8ee959e0f904">
  <xsd:schema xmlns:xsd="http://www.w3.org/2001/XMLSchema" xmlns:xs="http://www.w3.org/2001/XMLSchema" xmlns:p="http://schemas.microsoft.com/office/2006/metadata/properties" xmlns:ns2="29236c04-73aa-4ed5-a732-6fb74233ad0e" targetNamespace="http://schemas.microsoft.com/office/2006/metadata/properties" ma:root="true" ma:fieldsID="9eec077a26ca52a581c924cdbce06931" ns2:_="">
    <xsd:import namespace="29236c04-73aa-4ed5-a732-6fb74233ad0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236c04-73aa-4ed5-a732-6fb74233ad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30916E3-3AE5-481C-B644-51D821BBC3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7DB211-6E05-48DB-B064-0EF430DA34B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D71F65A-9FFB-4484-B758-A0350CAD972B}">
  <ds:schemaRefs>
    <ds:schemaRef ds:uri="29236c04-73aa-4ed5-a732-6fb74233ad0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114</Words>
  <Application>Microsoft Office PowerPoint</Application>
  <PresentationFormat>Grand écran</PresentationFormat>
  <Paragraphs>32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Helvetica Neue</vt:lpstr>
      <vt:lpstr>Sony Sketch EF</vt:lpstr>
      <vt:lpstr>Trebuchet MS</vt:lpstr>
      <vt:lpstr>Thème Office</vt:lpstr>
      <vt:lpstr>1_Thème Office</vt:lpstr>
      <vt:lpstr>GO2cam V6.09</vt:lpstr>
      <vt:lpstr>GO2cam V6.09: 5 Axis Options</vt:lpstr>
      <vt:lpstr>GO2cam V6.09: 5 Axis Options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Franck Molines</dc:creator>
  <cp:lastModifiedBy>Eric Garin-Michaud</cp:lastModifiedBy>
  <cp:revision>54</cp:revision>
  <dcterms:created xsi:type="dcterms:W3CDTF">2020-11-25T11:33:03Z</dcterms:created>
  <dcterms:modified xsi:type="dcterms:W3CDTF">2022-03-10T09:09:20Z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0x01010018DB2BCA6E84E94C8EC2207C0498509C</vt:lpwstr>
  </property>
</Properties>
</file>