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0" r:id="rId3"/>
    <p:sldId id="281" r:id="rId4"/>
    <p:sldId id="282" r:id="rId5"/>
    <p:sldId id="283" r:id="rId6"/>
    <p:sldId id="286" r:id="rId7"/>
    <p:sldId id="284" r:id="rId8"/>
    <p:sldId id="285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1552"/>
    <a:srgbClr val="A31920"/>
    <a:srgbClr val="FFCCFF"/>
    <a:srgbClr val="FF99CC"/>
    <a:srgbClr val="E86E74"/>
    <a:srgbClr val="FF6600"/>
    <a:srgbClr val="C5E5C9"/>
    <a:srgbClr val="FF3B3B"/>
    <a:srgbClr val="9B1D71"/>
    <a:srgbClr val="AD45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08" autoAdjust="0"/>
  </p:normalViewPr>
  <p:slideViewPr>
    <p:cSldViewPr>
      <p:cViewPr varScale="1">
        <p:scale>
          <a:sx n="103" d="100"/>
          <a:sy n="103" d="100"/>
        </p:scale>
        <p:origin x="87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840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225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325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70155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701552"/>
                </a:solidFill>
              </a:defRPr>
            </a:lvl1pPr>
            <a:lvl2pPr>
              <a:defRPr>
                <a:solidFill>
                  <a:srgbClr val="AD457A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9961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387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682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0675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077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3589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05403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3627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0" y="6381328"/>
            <a:ext cx="9144000" cy="504056"/>
            <a:chOff x="0" y="6381328"/>
            <a:chExt cx="9144000" cy="504056"/>
          </a:xfrm>
        </p:grpSpPr>
        <p:sp>
          <p:nvSpPr>
            <p:cNvPr id="8" name="Rectangle 7"/>
            <p:cNvSpPr/>
            <p:nvPr/>
          </p:nvSpPr>
          <p:spPr>
            <a:xfrm>
              <a:off x="0" y="6381328"/>
              <a:ext cx="9144000" cy="504056"/>
            </a:xfrm>
            <a:prstGeom prst="rect">
              <a:avLst/>
            </a:prstGeom>
            <a:gradFill flip="none" rotWithShape="1">
              <a:gsLst>
                <a:gs pos="0">
                  <a:srgbClr val="701552"/>
                </a:gs>
                <a:gs pos="50000">
                  <a:srgbClr val="9B1D71"/>
                </a:gs>
                <a:gs pos="100000">
                  <a:srgbClr val="AD457A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236296" y="6453336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dirty="0" err="1" smtClean="0">
                  <a:solidFill>
                    <a:schemeClr val="bg1"/>
                  </a:solidFill>
                  <a:latin typeface="Sony Sketch EF" pitchFamily="34" charset="0"/>
                  <a:cs typeface="Sony Sketch EF" pitchFamily="34" charset="0"/>
                </a:rPr>
                <a:t>Let’s</a:t>
              </a:r>
              <a:r>
                <a:rPr lang="fr-FR" dirty="0" smtClean="0">
                  <a:solidFill>
                    <a:schemeClr val="bg1"/>
                  </a:solidFill>
                  <a:latin typeface="Sony Sketch EF" pitchFamily="34" charset="0"/>
                  <a:cs typeface="Sony Sketch EF" pitchFamily="34" charset="0"/>
                </a:rPr>
                <a:t> GO2cam</a:t>
              </a:r>
              <a:endParaRPr lang="fr-FR" dirty="0">
                <a:solidFill>
                  <a:schemeClr val="bg1"/>
                </a:solidFill>
                <a:latin typeface="Sony Sketch EF" pitchFamily="34" charset="0"/>
                <a:cs typeface="Sony Sketch EF" pitchFamily="34" charset="0"/>
              </a:endParaRPr>
            </a:p>
          </p:txBody>
        </p:sp>
        <p:pic>
          <p:nvPicPr>
            <p:cNvPr id="10" name="Picture 8"/>
            <p:cNvPicPr>
              <a:picLocks noChangeAspect="1" noChangeArrowheads="1"/>
            </p:cNvPicPr>
            <p:nvPr/>
          </p:nvPicPr>
          <p:blipFill rotWithShape="1">
            <a:blip r:embed="rId13" cstate="print">
              <a:clrChange>
                <a:clrFrom>
                  <a:srgbClr val="A91A21"/>
                </a:clrFrom>
                <a:clrTo>
                  <a:srgbClr val="A91A2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715" t="44871" r="18564" b="44764"/>
            <a:stretch/>
          </p:blipFill>
          <p:spPr bwMode="auto">
            <a:xfrm>
              <a:off x="179511" y="6455253"/>
              <a:ext cx="1523975" cy="356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862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70155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70155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AD457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16832"/>
            <a:ext cx="4685352" cy="164510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381328"/>
            <a:ext cx="9144000" cy="504056"/>
          </a:xfrm>
          <a:prstGeom prst="rect">
            <a:avLst/>
          </a:prstGeom>
          <a:gradFill flip="none" rotWithShape="1">
            <a:gsLst>
              <a:gs pos="0">
                <a:srgbClr val="701552"/>
              </a:gs>
              <a:gs pos="50000">
                <a:srgbClr val="9B1D71"/>
              </a:gs>
              <a:gs pos="100000">
                <a:srgbClr val="AD457A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379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3898776" cy="648072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Basic </a:t>
            </a:r>
            <a:r>
              <a:rPr lang="fr-FR" dirty="0" err="1" smtClean="0"/>
              <a:t>Rules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9" name="TextBox 7"/>
          <p:cNvSpPr txBox="1"/>
          <p:nvPr/>
        </p:nvSpPr>
        <p:spPr>
          <a:xfrm>
            <a:off x="1606594" y="1671434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X_T format file / Must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be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good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quality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23528" y="167003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Import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323528" y="227687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Position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1610042" y="2276872"/>
            <a:ext cx="1305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Anywhere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95" y="2276872"/>
            <a:ext cx="5653134" cy="2722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7"/>
          <p:cNvSpPr txBox="1"/>
          <p:nvPr/>
        </p:nvSpPr>
        <p:spPr>
          <a:xfrm>
            <a:off x="323528" y="278092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Body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1610042" y="2803777"/>
            <a:ext cx="1449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Fixed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elements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7"/>
          <p:cNvSpPr txBox="1"/>
          <p:nvPr/>
        </p:nvSpPr>
        <p:spPr>
          <a:xfrm>
            <a:off x="1641500" y="3140968"/>
            <a:ext cx="1634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System of Axis:</a:t>
            </a:r>
          </a:p>
          <a:p>
            <a:r>
              <a:rPr lang="fr-F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Position on the machine table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007069" y="4221088"/>
            <a:ext cx="792088" cy="605438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77" y="4159713"/>
            <a:ext cx="5182586" cy="222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458677" y="5661248"/>
            <a:ext cx="792088" cy="605438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3898776" cy="648072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Basic </a:t>
            </a:r>
            <a:r>
              <a:rPr lang="fr-FR" dirty="0" err="1" smtClean="0"/>
              <a:t>Rules</a:t>
            </a:r>
            <a:endParaRPr lang="fr-FR" dirty="0" smtClean="0"/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283107"/>
            <a:ext cx="4335925" cy="1785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7"/>
          <p:cNvSpPr txBox="1"/>
          <p:nvPr/>
        </p:nvSpPr>
        <p:spPr>
          <a:xfrm>
            <a:off x="367600" y="1894141"/>
            <a:ext cx="2880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Assembly</a:t>
            </a:r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Support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838086" y="1689919"/>
            <a:ext cx="792088" cy="734020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81621"/>
            <a:ext cx="3878436" cy="228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372515" y="2564904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Position of the part on the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-Holding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device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314798" y="3743745"/>
            <a:ext cx="792088" cy="734020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367600" y="458112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WAGs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are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saved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in the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folder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kinemac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80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3898776" cy="648072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Link </a:t>
            </a:r>
            <a:r>
              <a:rPr lang="fr-FR" dirty="0" err="1" smtClean="0"/>
              <a:t>with</a:t>
            </a:r>
            <a:r>
              <a:rPr lang="fr-FR" dirty="0" smtClean="0"/>
              <a:t> the machine</a:t>
            </a:r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04391"/>
            <a:ext cx="5004048" cy="39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41" y="3378820"/>
            <a:ext cx="30861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372515" y="2407621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Several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Assembly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Support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78174" y="3877678"/>
            <a:ext cx="2331871" cy="1063490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441803" y="2785203"/>
            <a:ext cx="1543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P1, P2, P3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00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120451"/>
            <a:ext cx="7020272" cy="3152708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3898776" cy="648072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Link </a:t>
            </a:r>
            <a:r>
              <a:rPr lang="fr-FR" dirty="0" err="1" smtClean="0"/>
              <a:t>with</a:t>
            </a:r>
            <a:r>
              <a:rPr lang="fr-FR" dirty="0" smtClean="0"/>
              <a:t> the machine</a:t>
            </a:r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49933" y="181968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Machine File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7944" y="3499663"/>
            <a:ext cx="4968552" cy="505401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5076056" y="5202326"/>
            <a:ext cx="3240360" cy="1070834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222140" y="3516983"/>
            <a:ext cx="1413755" cy="1217884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532016" y="1831837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Declare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several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Work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Holding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Devices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539420" y="2201169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Define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the setting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number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(P1, P2, P3)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567944" y="2575748"/>
            <a:ext cx="589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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Define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the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kinematics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for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each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Work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Holding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Device</a:t>
            </a:r>
            <a:endParaRPr lang="fr-FR" b="1" dirty="0">
              <a:solidFill>
                <a:srgbClr val="701552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79512" y="3232423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Advise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:</a:t>
            </a:r>
          </a:p>
          <a:p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The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Work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Holding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Device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1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is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often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empty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: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this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is</a:t>
            </a:r>
            <a:r>
              <a:rPr lang="fr-F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the 3X configuration.</a:t>
            </a:r>
            <a:endParaRPr lang="fr-FR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13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175427"/>
            <a:ext cx="7014324" cy="318166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3898776" cy="648072"/>
          </a:xfrm>
        </p:spPr>
        <p:txBody>
          <a:bodyPr/>
          <a:lstStyle/>
          <a:p>
            <a:pPr marL="0" indent="0">
              <a:buNone/>
            </a:pPr>
            <a:r>
              <a:rPr lang="fr-FR" dirty="0" smtClean="0"/>
              <a:t>Link </a:t>
            </a:r>
            <a:r>
              <a:rPr lang="fr-FR" dirty="0" err="1" smtClean="0"/>
              <a:t>with</a:t>
            </a:r>
            <a:r>
              <a:rPr lang="fr-FR" dirty="0" smtClean="0"/>
              <a:t> the machine</a:t>
            </a:r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349933" y="181968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Machine File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67944" y="3499663"/>
            <a:ext cx="4968552" cy="505401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5076056" y="5239650"/>
            <a:ext cx="3240360" cy="1070834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222140" y="3516983"/>
            <a:ext cx="1413755" cy="1217884"/>
          </a:xfrm>
          <a:prstGeom prst="rect">
            <a:avLst/>
          </a:prstGeom>
          <a:noFill/>
          <a:ln w="38100"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2532016" y="1831837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Declare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several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Work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Holding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Devices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2539420" y="2201169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Define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the setting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number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Wingdings" panose="05000000000000000000" pitchFamily="2" charset="2"/>
              </a:rPr>
              <a:t> (P1, P2, P3)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2567944" y="2575748"/>
            <a:ext cx="589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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Define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the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kinematics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for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each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Work</a:t>
            </a:r>
            <a:r>
              <a:rPr lang="fr-FR" b="1" dirty="0" smtClean="0">
                <a:solidFill>
                  <a:srgbClr val="701552"/>
                </a:solidFill>
                <a:sym typeface="Wingdings" panose="05000000000000000000" pitchFamily="2" charset="2"/>
              </a:rPr>
              <a:t> Holding </a:t>
            </a:r>
            <a:r>
              <a:rPr lang="fr-FR" b="1" dirty="0" err="1" smtClean="0">
                <a:solidFill>
                  <a:srgbClr val="701552"/>
                </a:solidFill>
                <a:sym typeface="Wingdings" panose="05000000000000000000" pitchFamily="2" charset="2"/>
              </a:rPr>
              <a:t>Device</a:t>
            </a:r>
            <a:endParaRPr lang="fr-FR" b="1" dirty="0">
              <a:solidFill>
                <a:srgbClr val="70155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85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5862124" cy="6480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 err="1" smtClean="0"/>
              <a:t>Choice</a:t>
            </a:r>
            <a:r>
              <a:rPr lang="fr-FR" dirty="0" smtClean="0"/>
              <a:t> of the WAG on the machine</a:t>
            </a:r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89404"/>
            <a:ext cx="1545191" cy="3204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>
          <a:xfrm>
            <a:off x="169168" y="1823864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1</a:t>
            </a:r>
            <a:endParaRPr lang="fr-FR" sz="3200" dirty="0"/>
          </a:p>
        </p:txBody>
      </p:sp>
      <p:sp>
        <p:nvSpPr>
          <p:cNvPr id="19" name="Ellipse 18"/>
          <p:cNvSpPr/>
          <p:nvPr/>
        </p:nvSpPr>
        <p:spPr>
          <a:xfrm>
            <a:off x="3937541" y="1810849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2</a:t>
            </a:r>
            <a:endParaRPr lang="fr-FR" sz="3200" dirty="0"/>
          </a:p>
        </p:txBody>
      </p:sp>
      <p:sp>
        <p:nvSpPr>
          <p:cNvPr id="20" name="Ellipse 19"/>
          <p:cNvSpPr/>
          <p:nvPr/>
        </p:nvSpPr>
        <p:spPr>
          <a:xfrm>
            <a:off x="220745" y="4513593"/>
            <a:ext cx="576064" cy="57606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rgbClr val="701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/>
              <a:t>3</a:t>
            </a:r>
            <a:endParaRPr lang="fr-FR" sz="32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09" y="1810849"/>
            <a:ext cx="2952328" cy="2642023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00742"/>
            <a:ext cx="9144000" cy="369454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6884977" y="1786748"/>
            <a:ext cx="22590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have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those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images: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create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the *.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bmp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files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with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same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of WAG in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kinemac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6117191" y="2500541"/>
            <a:ext cx="605685" cy="631319"/>
          </a:xfrm>
          <a:prstGeom prst="straightConnector1">
            <a:avLst/>
          </a:prstGeom>
          <a:ln w="38100">
            <a:solidFill>
              <a:srgbClr val="7015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435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294052" y="970095"/>
            <a:ext cx="5862124" cy="64807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r-FR" dirty="0" err="1" smtClean="0"/>
              <a:t>Choice</a:t>
            </a:r>
            <a:r>
              <a:rPr lang="fr-FR" dirty="0" smtClean="0"/>
              <a:t> of the WAG on the machine</a:t>
            </a:r>
          </a:p>
          <a:p>
            <a:endParaRPr lang="fr-FR" dirty="0" smtClean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457200" y="-27384"/>
            <a:ext cx="8229600" cy="9705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MTE / WAG </a:t>
            </a:r>
            <a:r>
              <a:rPr kumimoji="0" lang="fr-FR" sz="4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15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Creation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7015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23528" y="1700808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 in V6.02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</a:p>
          <a:p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ability</a:t>
            </a:r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to move </a:t>
            </a:r>
            <a:r>
              <a:rPr lang="fr-FR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dynamically</a:t>
            </a:r>
            <a:endParaRPr lang="fr-FR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position of the WAG </a:t>
            </a:r>
          </a:p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the position of the Part.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60590"/>
            <a:ext cx="5292080" cy="294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3452"/>
            <a:ext cx="5940152" cy="264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Connecteur droit avec flèche 4"/>
          <p:cNvCxnSpPr/>
          <p:nvPr/>
        </p:nvCxnSpPr>
        <p:spPr>
          <a:xfrm>
            <a:off x="3275856" y="2492896"/>
            <a:ext cx="1152128" cy="720080"/>
          </a:xfrm>
          <a:prstGeom prst="straightConnector1">
            <a:avLst/>
          </a:prstGeom>
          <a:ln w="38100">
            <a:solidFill>
              <a:srgbClr val="7015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flipH="1">
            <a:off x="2051720" y="2901137"/>
            <a:ext cx="602196" cy="1128156"/>
          </a:xfrm>
          <a:prstGeom prst="straightConnector1">
            <a:avLst/>
          </a:prstGeom>
          <a:ln w="38100">
            <a:solidFill>
              <a:srgbClr val="70155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11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e GO2ca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Sony Sketch EF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GO2cam</Template>
  <TotalTime>4742</TotalTime>
  <Words>227</Words>
  <Application>Microsoft Office PowerPoint</Application>
  <PresentationFormat>Affichage à l'écran (4:3)</PresentationFormat>
  <Paragraphs>45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Arial</vt:lpstr>
      <vt:lpstr>Calibri</vt:lpstr>
      <vt:lpstr>Sony Sketch EF</vt:lpstr>
      <vt:lpstr>Wingdings</vt:lpstr>
      <vt:lpstr>Template GO2cam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GOelan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egm</dc:creator>
  <cp:lastModifiedBy>egm</cp:lastModifiedBy>
  <cp:revision>338</cp:revision>
  <dcterms:created xsi:type="dcterms:W3CDTF">2013-04-23T13:06:08Z</dcterms:created>
  <dcterms:modified xsi:type="dcterms:W3CDTF">2016-02-04T17:04:14Z</dcterms:modified>
</cp:coreProperties>
</file>