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4"/>
  </p:sldMasterIdLst>
  <p:sldIdLst>
    <p:sldId id="274" r:id="rId5"/>
    <p:sldId id="326" r:id="rId6"/>
    <p:sldId id="282" r:id="rId7"/>
    <p:sldId id="316" r:id="rId8"/>
    <p:sldId id="318" r:id="rId9"/>
    <p:sldId id="285" r:id="rId10"/>
    <p:sldId id="283" r:id="rId11"/>
    <p:sldId id="317" r:id="rId12"/>
    <p:sldId id="284" r:id="rId13"/>
    <p:sldId id="319" r:id="rId14"/>
    <p:sldId id="280" r:id="rId15"/>
    <p:sldId id="287" r:id="rId16"/>
    <p:sldId id="286" r:id="rId17"/>
    <p:sldId id="303" r:id="rId18"/>
    <p:sldId id="289" r:id="rId19"/>
    <p:sldId id="298" r:id="rId20"/>
    <p:sldId id="292" r:id="rId21"/>
    <p:sldId id="301" r:id="rId22"/>
    <p:sldId id="299" r:id="rId23"/>
    <p:sldId id="305" r:id="rId24"/>
    <p:sldId id="309" r:id="rId25"/>
    <p:sldId id="310" r:id="rId26"/>
    <p:sldId id="311" r:id="rId27"/>
    <p:sldId id="312" r:id="rId28"/>
    <p:sldId id="300" r:id="rId29"/>
    <p:sldId id="302" r:id="rId30"/>
    <p:sldId id="291" r:id="rId31"/>
    <p:sldId id="290" r:id="rId32"/>
    <p:sldId id="306" r:id="rId33"/>
    <p:sldId id="307" r:id="rId34"/>
    <p:sldId id="313" r:id="rId35"/>
    <p:sldId id="308" r:id="rId36"/>
    <p:sldId id="293" r:id="rId37"/>
    <p:sldId id="323" r:id="rId38"/>
    <p:sldId id="321" r:id="rId39"/>
    <p:sldId id="322" r:id="rId40"/>
    <p:sldId id="324" r:id="rId41"/>
    <p:sldId id="297" r:id="rId42"/>
    <p:sldId id="277" r:id="rId43"/>
    <p:sldId id="320" r:id="rId44"/>
    <p:sldId id="261" r:id="rId45"/>
  </p:sldIdLst>
  <p:sldSz cx="12192000" cy="6858000"/>
  <p:notesSz cx="6858000" cy="9872663"/>
  <p:defaultTextStyle>
    <a:defPPr>
      <a:defRPr lang="en-M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nçois Briguet" initials="FB" lastIdx="1" clrIdx="0">
    <p:extLst>
      <p:ext uri="{19B8F6BF-5375-455C-9EA6-DF929625EA0E}">
        <p15:presenceInfo xmlns:p15="http://schemas.microsoft.com/office/powerpoint/2012/main" userId="S::fbr@go2cam.net::641ee599-b471-44c0-a35b-a00fd91658c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66"/>
    <a:srgbClr val="741B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E39F61-26E9-4F05-9AA1-011F536D0B45}" v="48" dt="2023-02-22T07:40:26.3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commentAuthors" Target="commentAuthor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ric Gerval" userId="2fa217d5-6b53-48e3-af0b-2c6f2b1ec402" providerId="ADAL" clId="{CEE39F61-26E9-4F05-9AA1-011F536D0B45}"/>
    <pc:docChg chg="undo custSel addSld delSld modSld">
      <pc:chgData name="Eric Gerval" userId="2fa217d5-6b53-48e3-af0b-2c6f2b1ec402" providerId="ADAL" clId="{CEE39F61-26E9-4F05-9AA1-011F536D0B45}" dt="2023-02-22T07:40:26.388" v="48" actId="20577"/>
      <pc:docMkLst>
        <pc:docMk/>
      </pc:docMkLst>
      <pc:sldChg chg="addSp delSp modSp add del mod chgLayout">
        <pc:chgData name="Eric Gerval" userId="2fa217d5-6b53-48e3-af0b-2c6f2b1ec402" providerId="ADAL" clId="{CEE39F61-26E9-4F05-9AA1-011F536D0B45}" dt="2023-02-22T07:39:33.846" v="12" actId="47"/>
        <pc:sldMkLst>
          <pc:docMk/>
          <pc:sldMk cId="2111927241" sldId="268"/>
        </pc:sldMkLst>
        <pc:spChg chg="del mod ord">
          <ac:chgData name="Eric Gerval" userId="2fa217d5-6b53-48e3-af0b-2c6f2b1ec402" providerId="ADAL" clId="{CEE39F61-26E9-4F05-9AA1-011F536D0B45}" dt="2023-02-22T07:39:19.262" v="8" actId="478"/>
          <ac:spMkLst>
            <pc:docMk/>
            <pc:sldMk cId="2111927241" sldId="268"/>
            <ac:spMk id="2" creationId="{AAD31267-6B68-40DB-9E73-A456765FEDDE}"/>
          </ac:spMkLst>
        </pc:spChg>
        <pc:spChg chg="del mod ord">
          <ac:chgData name="Eric Gerval" userId="2fa217d5-6b53-48e3-af0b-2c6f2b1ec402" providerId="ADAL" clId="{CEE39F61-26E9-4F05-9AA1-011F536D0B45}" dt="2023-02-22T07:39:19.262" v="8" actId="478"/>
          <ac:spMkLst>
            <pc:docMk/>
            <pc:sldMk cId="2111927241" sldId="268"/>
            <ac:spMk id="3" creationId="{A878168B-E256-470D-9D8C-67AC924F8CF0}"/>
          </ac:spMkLst>
        </pc:spChg>
        <pc:spChg chg="del mod ord">
          <ac:chgData name="Eric Gerval" userId="2fa217d5-6b53-48e3-af0b-2c6f2b1ec402" providerId="ADAL" clId="{CEE39F61-26E9-4F05-9AA1-011F536D0B45}" dt="2023-02-22T07:39:19.262" v="8" actId="478"/>
          <ac:spMkLst>
            <pc:docMk/>
            <pc:sldMk cId="2111927241" sldId="268"/>
            <ac:spMk id="4" creationId="{F1392FE4-AF1D-4B36-AC20-88AB190D3F77}"/>
          </ac:spMkLst>
        </pc:spChg>
        <pc:spChg chg="add del mod ord">
          <ac:chgData name="Eric Gerval" userId="2fa217d5-6b53-48e3-af0b-2c6f2b1ec402" providerId="ADAL" clId="{CEE39F61-26E9-4F05-9AA1-011F536D0B45}" dt="2023-02-22T07:39:19.262" v="8" actId="478"/>
          <ac:spMkLst>
            <pc:docMk/>
            <pc:sldMk cId="2111927241" sldId="268"/>
            <ac:spMk id="5" creationId="{21938529-D52B-0E17-2909-329EBE57276F}"/>
          </ac:spMkLst>
        </pc:spChg>
        <pc:spChg chg="del mod ord">
          <ac:chgData name="Eric Gerval" userId="2fa217d5-6b53-48e3-af0b-2c6f2b1ec402" providerId="ADAL" clId="{CEE39F61-26E9-4F05-9AA1-011F536D0B45}" dt="2023-02-22T07:39:19.262" v="8" actId="478"/>
          <ac:spMkLst>
            <pc:docMk/>
            <pc:sldMk cId="2111927241" sldId="268"/>
            <ac:spMk id="6" creationId="{16D7A386-252C-4119-88F1-4409F1AAA43E}"/>
          </ac:spMkLst>
        </pc:spChg>
        <pc:spChg chg="del mod ord">
          <ac:chgData name="Eric Gerval" userId="2fa217d5-6b53-48e3-af0b-2c6f2b1ec402" providerId="ADAL" clId="{CEE39F61-26E9-4F05-9AA1-011F536D0B45}" dt="2023-02-22T07:39:19.262" v="8" actId="478"/>
          <ac:spMkLst>
            <pc:docMk/>
            <pc:sldMk cId="2111927241" sldId="268"/>
            <ac:spMk id="7" creationId="{7ED2F0A8-799A-451F-A3C5-9BE5CA114DA9}"/>
          </ac:spMkLst>
        </pc:spChg>
        <pc:spChg chg="add mod">
          <ac:chgData name="Eric Gerval" userId="2fa217d5-6b53-48e3-af0b-2c6f2b1ec402" providerId="ADAL" clId="{CEE39F61-26E9-4F05-9AA1-011F536D0B45}" dt="2023-02-22T07:39:19.262" v="8" actId="478"/>
          <ac:spMkLst>
            <pc:docMk/>
            <pc:sldMk cId="2111927241" sldId="268"/>
            <ac:spMk id="9" creationId="{B11200D1-F16F-9121-23A1-D0397A3B5A05}"/>
          </ac:spMkLst>
        </pc:spChg>
        <pc:spChg chg="add mod">
          <ac:chgData name="Eric Gerval" userId="2fa217d5-6b53-48e3-af0b-2c6f2b1ec402" providerId="ADAL" clId="{CEE39F61-26E9-4F05-9AA1-011F536D0B45}" dt="2023-02-22T07:39:19.262" v="8" actId="478"/>
          <ac:spMkLst>
            <pc:docMk/>
            <pc:sldMk cId="2111927241" sldId="268"/>
            <ac:spMk id="11" creationId="{82FBC048-8375-6067-6DF3-A313BEC652A9}"/>
          </ac:spMkLst>
        </pc:spChg>
        <pc:spChg chg="add mod">
          <ac:chgData name="Eric Gerval" userId="2fa217d5-6b53-48e3-af0b-2c6f2b1ec402" providerId="ADAL" clId="{CEE39F61-26E9-4F05-9AA1-011F536D0B45}" dt="2023-02-22T07:39:19.262" v="8" actId="478"/>
          <ac:spMkLst>
            <pc:docMk/>
            <pc:sldMk cId="2111927241" sldId="268"/>
            <ac:spMk id="13" creationId="{C97AF1C8-3A8F-92D3-1B24-605D2DB5D4DF}"/>
          </ac:spMkLst>
        </pc:spChg>
        <pc:spChg chg="add mod">
          <ac:chgData name="Eric Gerval" userId="2fa217d5-6b53-48e3-af0b-2c6f2b1ec402" providerId="ADAL" clId="{CEE39F61-26E9-4F05-9AA1-011F536D0B45}" dt="2023-02-22T07:39:19.262" v="8" actId="478"/>
          <ac:spMkLst>
            <pc:docMk/>
            <pc:sldMk cId="2111927241" sldId="268"/>
            <ac:spMk id="15" creationId="{E2330579-1E67-0535-6E81-CBE0F1AC94E0}"/>
          </ac:spMkLst>
        </pc:spChg>
        <pc:spChg chg="add mod">
          <ac:chgData name="Eric Gerval" userId="2fa217d5-6b53-48e3-af0b-2c6f2b1ec402" providerId="ADAL" clId="{CEE39F61-26E9-4F05-9AA1-011F536D0B45}" dt="2023-02-22T07:39:19.262" v="8" actId="478"/>
          <ac:spMkLst>
            <pc:docMk/>
            <pc:sldMk cId="2111927241" sldId="268"/>
            <ac:spMk id="17" creationId="{1795FAC9-2C35-F644-94E1-0A337013C13C}"/>
          </ac:spMkLst>
        </pc:spChg>
      </pc:sldChg>
      <pc:sldChg chg="new del">
        <pc:chgData name="Eric Gerval" userId="2fa217d5-6b53-48e3-af0b-2c6f2b1ec402" providerId="ADAL" clId="{CEE39F61-26E9-4F05-9AA1-011F536D0B45}" dt="2023-02-22T07:39:32.345" v="11" actId="47"/>
        <pc:sldMkLst>
          <pc:docMk/>
          <pc:sldMk cId="235161085" sldId="325"/>
        </pc:sldMkLst>
      </pc:sldChg>
      <pc:sldChg chg="addSp delSp modSp add mod modAnim">
        <pc:chgData name="Eric Gerval" userId="2fa217d5-6b53-48e3-af0b-2c6f2b1ec402" providerId="ADAL" clId="{CEE39F61-26E9-4F05-9AA1-011F536D0B45}" dt="2023-02-22T07:40:26.388" v="48" actId="20577"/>
        <pc:sldMkLst>
          <pc:docMk/>
          <pc:sldMk cId="541301554" sldId="326"/>
        </pc:sldMkLst>
        <pc:spChg chg="add mod">
          <ac:chgData name="Eric Gerval" userId="2fa217d5-6b53-48e3-af0b-2c6f2b1ec402" providerId="ADAL" clId="{CEE39F61-26E9-4F05-9AA1-011F536D0B45}" dt="2023-02-22T07:40:26.388" v="48" actId="20577"/>
          <ac:spMkLst>
            <pc:docMk/>
            <pc:sldMk cId="541301554" sldId="326"/>
            <ac:spMk id="2" creationId="{58BEB059-5C44-3E80-AD6C-6197DC8A84C8}"/>
          </ac:spMkLst>
        </pc:spChg>
        <pc:spChg chg="del">
          <ac:chgData name="Eric Gerval" userId="2fa217d5-6b53-48e3-af0b-2c6f2b1ec402" providerId="ADAL" clId="{CEE39F61-26E9-4F05-9AA1-011F536D0B45}" dt="2023-02-22T07:39:45.958" v="13" actId="478"/>
          <ac:spMkLst>
            <pc:docMk/>
            <pc:sldMk cId="541301554" sldId="326"/>
            <ac:spMk id="3" creationId="{90AD095A-DE05-1F1B-92FA-1F17BCDD3372}"/>
          </ac:spMkLst>
        </pc:spChg>
        <pc:spChg chg="del">
          <ac:chgData name="Eric Gerval" userId="2fa217d5-6b53-48e3-af0b-2c6f2b1ec402" providerId="ADAL" clId="{CEE39F61-26E9-4F05-9AA1-011F536D0B45}" dt="2023-02-22T07:39:45.958" v="13" actId="478"/>
          <ac:spMkLst>
            <pc:docMk/>
            <pc:sldMk cId="541301554" sldId="326"/>
            <ac:spMk id="35" creationId="{C91D0F95-C226-C137-0205-1F4352B07310}"/>
          </ac:spMkLst>
        </pc:spChg>
        <pc:grpChg chg="del">
          <ac:chgData name="Eric Gerval" userId="2fa217d5-6b53-48e3-af0b-2c6f2b1ec402" providerId="ADAL" clId="{CEE39F61-26E9-4F05-9AA1-011F536D0B45}" dt="2023-02-22T07:39:45.958" v="13" actId="478"/>
          <ac:grpSpMkLst>
            <pc:docMk/>
            <pc:sldMk cId="541301554" sldId="326"/>
            <ac:grpSpMk id="36" creationId="{6653115C-E244-5AB9-EADA-BE44469E7235}"/>
          </ac:grpSpMkLst>
        </pc:grpChg>
        <pc:grpChg chg="del">
          <ac:chgData name="Eric Gerval" userId="2fa217d5-6b53-48e3-af0b-2c6f2b1ec402" providerId="ADAL" clId="{CEE39F61-26E9-4F05-9AA1-011F536D0B45}" dt="2023-02-22T07:39:45.958" v="13" actId="478"/>
          <ac:grpSpMkLst>
            <pc:docMk/>
            <pc:sldMk cId="541301554" sldId="326"/>
            <ac:grpSpMk id="46" creationId="{9813CA27-0B37-E30A-2766-A1605E605E98}"/>
          </ac:grpSpMkLst>
        </pc:grpChg>
        <pc:picChg chg="add mod">
          <ac:chgData name="Eric Gerval" userId="2fa217d5-6b53-48e3-af0b-2c6f2b1ec402" providerId="ADAL" clId="{CEE39F61-26E9-4F05-9AA1-011F536D0B45}" dt="2023-02-22T07:40:12.246" v="17" actId="14100"/>
          <ac:picMkLst>
            <pc:docMk/>
            <pc:sldMk cId="541301554" sldId="326"/>
            <ac:picMk id="5" creationId="{773A04B6-798D-59C2-F32D-DB9EC6E2D86F}"/>
          </ac:picMkLst>
        </pc:picChg>
      </pc:sldChg>
      <pc:sldChg chg="add del">
        <pc:chgData name="Eric Gerval" userId="2fa217d5-6b53-48e3-af0b-2c6f2b1ec402" providerId="ADAL" clId="{CEE39F61-26E9-4F05-9AA1-011F536D0B45}" dt="2023-02-22T07:39:48.824" v="15"/>
        <pc:sldMkLst>
          <pc:docMk/>
          <pc:sldMk cId="1677147096" sldId="327"/>
        </pc:sldMkLst>
      </pc:sldChg>
      <pc:sldMasterChg chg="delSldLayout">
        <pc:chgData name="Eric Gerval" userId="2fa217d5-6b53-48e3-af0b-2c6f2b1ec402" providerId="ADAL" clId="{CEE39F61-26E9-4F05-9AA1-011F536D0B45}" dt="2023-02-22T07:39:33.846" v="12" actId="47"/>
        <pc:sldMasterMkLst>
          <pc:docMk/>
          <pc:sldMasterMk cId="0" sldId="2147483666"/>
        </pc:sldMasterMkLst>
        <pc:sldLayoutChg chg="del">
          <pc:chgData name="Eric Gerval" userId="2fa217d5-6b53-48e3-af0b-2c6f2b1ec402" providerId="ADAL" clId="{CEE39F61-26E9-4F05-9AA1-011F536D0B45}" dt="2023-02-22T07:39:33.846" v="12" actId="47"/>
          <pc:sldLayoutMkLst>
            <pc:docMk/>
            <pc:sldMasterMk cId="0" sldId="2147483666"/>
            <pc:sldLayoutMk cId="419465636" sldId="2147483691"/>
          </pc:sldLayoutMkLst>
        </pc:sldLayoutChg>
      </pc:sldMasterChg>
    </pc:docChg>
  </pc:docChgLst>
  <pc:docChgLst>
    <pc:chgData name="François Briguet" userId="641ee599-b471-44c0-a35b-a00fd91658cd" providerId="ADAL" clId="{53E1F321-D0DA-493E-85F0-E131FC51A3D3}"/>
    <pc:docChg chg="undo redo custSel addSld delSld modSld sldOrd">
      <pc:chgData name="François Briguet" userId="641ee599-b471-44c0-a35b-a00fd91658cd" providerId="ADAL" clId="{53E1F321-D0DA-493E-85F0-E131FC51A3D3}" dt="2023-02-20T07:17:12.811" v="6601" actId="1076"/>
      <pc:docMkLst>
        <pc:docMk/>
      </pc:docMkLst>
      <pc:sldChg chg="modSp mod">
        <pc:chgData name="François Briguet" userId="641ee599-b471-44c0-a35b-a00fd91658cd" providerId="ADAL" clId="{53E1F321-D0DA-493E-85F0-E131FC51A3D3}" dt="2023-02-14T16:57:50.616" v="1493" actId="207"/>
        <pc:sldMkLst>
          <pc:docMk/>
          <pc:sldMk cId="1747057072" sldId="276"/>
        </pc:sldMkLst>
        <pc:spChg chg="mod">
          <ac:chgData name="François Briguet" userId="641ee599-b471-44c0-a35b-a00fd91658cd" providerId="ADAL" clId="{53E1F321-D0DA-493E-85F0-E131FC51A3D3}" dt="2023-02-14T16:57:50.616" v="1493" actId="207"/>
          <ac:spMkLst>
            <pc:docMk/>
            <pc:sldMk cId="1747057072" sldId="276"/>
            <ac:spMk id="23" creationId="{8D4B11E2-90B7-0126-0344-2D4DA14539AA}"/>
          </ac:spMkLst>
        </pc:spChg>
      </pc:sldChg>
      <pc:sldChg chg="addSp modSp mod ord">
        <pc:chgData name="François Briguet" userId="641ee599-b471-44c0-a35b-a00fd91658cd" providerId="ADAL" clId="{53E1F321-D0DA-493E-85F0-E131FC51A3D3}" dt="2023-02-15T17:17:56.526" v="6311" actId="5793"/>
        <pc:sldMkLst>
          <pc:docMk/>
          <pc:sldMk cId="3155200860" sldId="277"/>
        </pc:sldMkLst>
        <pc:spChg chg="mod">
          <ac:chgData name="François Briguet" userId="641ee599-b471-44c0-a35b-a00fd91658cd" providerId="ADAL" clId="{53E1F321-D0DA-493E-85F0-E131FC51A3D3}" dt="2023-02-15T17:17:56.526" v="6311" actId="5793"/>
          <ac:spMkLst>
            <pc:docMk/>
            <pc:sldMk cId="3155200860" sldId="277"/>
            <ac:spMk id="2" creationId="{97E9DB16-31FB-105A-C987-09CB39A516EE}"/>
          </ac:spMkLst>
        </pc:spChg>
        <pc:spChg chg="add mod">
          <ac:chgData name="François Briguet" userId="641ee599-b471-44c0-a35b-a00fd91658cd" providerId="ADAL" clId="{53E1F321-D0DA-493E-85F0-E131FC51A3D3}" dt="2023-02-15T17:11:23.603" v="6279" actId="1076"/>
          <ac:spMkLst>
            <pc:docMk/>
            <pc:sldMk cId="3155200860" sldId="277"/>
            <ac:spMk id="4" creationId="{8AD5F572-BFD3-E38F-D5BA-24109ABD1463}"/>
          </ac:spMkLst>
        </pc:spChg>
      </pc:sldChg>
      <pc:sldChg chg="del">
        <pc:chgData name="François Briguet" userId="641ee599-b471-44c0-a35b-a00fd91658cd" providerId="ADAL" clId="{53E1F321-D0DA-493E-85F0-E131FC51A3D3}" dt="2023-02-14T16:33:13.185" v="1343" actId="2696"/>
        <pc:sldMkLst>
          <pc:docMk/>
          <pc:sldMk cId="1237827031" sldId="279"/>
        </pc:sldMkLst>
      </pc:sldChg>
      <pc:sldChg chg="addSp delSp modSp mod">
        <pc:chgData name="François Briguet" userId="641ee599-b471-44c0-a35b-a00fd91658cd" providerId="ADAL" clId="{53E1F321-D0DA-493E-85F0-E131FC51A3D3}" dt="2023-02-14T15:38:38.249" v="991" actId="20577"/>
        <pc:sldMkLst>
          <pc:docMk/>
          <pc:sldMk cId="767776711" sldId="280"/>
        </pc:sldMkLst>
        <pc:spChg chg="del">
          <ac:chgData name="François Briguet" userId="641ee599-b471-44c0-a35b-a00fd91658cd" providerId="ADAL" clId="{53E1F321-D0DA-493E-85F0-E131FC51A3D3}" dt="2023-02-14T14:26:50.010" v="409" actId="478"/>
          <ac:spMkLst>
            <pc:docMk/>
            <pc:sldMk cId="767776711" sldId="280"/>
            <ac:spMk id="8" creationId="{ABC75859-E86C-8B13-4639-50E0D2CAC23B}"/>
          </ac:spMkLst>
        </pc:spChg>
        <pc:spChg chg="add mod">
          <ac:chgData name="François Briguet" userId="641ee599-b471-44c0-a35b-a00fd91658cd" providerId="ADAL" clId="{53E1F321-D0DA-493E-85F0-E131FC51A3D3}" dt="2023-02-14T15:36:32.077" v="977" actId="1076"/>
          <ac:spMkLst>
            <pc:docMk/>
            <pc:sldMk cId="767776711" sldId="280"/>
            <ac:spMk id="10" creationId="{4E0472CE-45DA-15DD-4944-B293CFBA72D1}"/>
          </ac:spMkLst>
        </pc:spChg>
        <pc:spChg chg="add mod">
          <ac:chgData name="François Briguet" userId="641ee599-b471-44c0-a35b-a00fd91658cd" providerId="ADAL" clId="{53E1F321-D0DA-493E-85F0-E131FC51A3D3}" dt="2023-02-14T15:38:00.280" v="981" actId="20577"/>
          <ac:spMkLst>
            <pc:docMk/>
            <pc:sldMk cId="767776711" sldId="280"/>
            <ac:spMk id="11" creationId="{CB738C22-295B-C3A4-3853-29BDB7699DA2}"/>
          </ac:spMkLst>
        </pc:spChg>
        <pc:spChg chg="add mod">
          <ac:chgData name="François Briguet" userId="641ee599-b471-44c0-a35b-a00fd91658cd" providerId="ADAL" clId="{53E1F321-D0DA-493E-85F0-E131FC51A3D3}" dt="2023-02-14T15:38:38.249" v="991" actId="20577"/>
          <ac:spMkLst>
            <pc:docMk/>
            <pc:sldMk cId="767776711" sldId="280"/>
            <ac:spMk id="12" creationId="{1E873BD5-4FEB-F379-FC96-C4C530B9FB54}"/>
          </ac:spMkLst>
        </pc:spChg>
        <pc:spChg chg="add mod">
          <ac:chgData name="François Briguet" userId="641ee599-b471-44c0-a35b-a00fd91658cd" providerId="ADAL" clId="{53E1F321-D0DA-493E-85F0-E131FC51A3D3}" dt="2023-02-14T15:31:36.826" v="960" actId="14100"/>
          <ac:spMkLst>
            <pc:docMk/>
            <pc:sldMk cId="767776711" sldId="280"/>
            <ac:spMk id="13" creationId="{59BFF14E-D728-B381-F971-F70D672D505F}"/>
          </ac:spMkLst>
        </pc:spChg>
        <pc:spChg chg="add mod">
          <ac:chgData name="François Briguet" userId="641ee599-b471-44c0-a35b-a00fd91658cd" providerId="ADAL" clId="{53E1F321-D0DA-493E-85F0-E131FC51A3D3}" dt="2023-02-14T15:36:34.499" v="978" actId="1076"/>
          <ac:spMkLst>
            <pc:docMk/>
            <pc:sldMk cId="767776711" sldId="280"/>
            <ac:spMk id="14" creationId="{66119C39-88E6-11A9-BB3C-110D5D2EF696}"/>
          </ac:spMkLst>
        </pc:spChg>
        <pc:spChg chg="add mod">
          <ac:chgData name="François Briguet" userId="641ee599-b471-44c0-a35b-a00fd91658cd" providerId="ADAL" clId="{53E1F321-D0DA-493E-85F0-E131FC51A3D3}" dt="2023-02-14T15:36:23.576" v="976" actId="1076"/>
          <ac:spMkLst>
            <pc:docMk/>
            <pc:sldMk cId="767776711" sldId="280"/>
            <ac:spMk id="15" creationId="{A99CC713-B3DB-1B21-C29E-287BCBBC5C16}"/>
          </ac:spMkLst>
        </pc:spChg>
        <pc:spChg chg="add mod">
          <ac:chgData name="François Briguet" userId="641ee599-b471-44c0-a35b-a00fd91658cd" providerId="ADAL" clId="{53E1F321-D0DA-493E-85F0-E131FC51A3D3}" dt="2023-02-14T15:35:39.343" v="972" actId="1076"/>
          <ac:spMkLst>
            <pc:docMk/>
            <pc:sldMk cId="767776711" sldId="280"/>
            <ac:spMk id="16" creationId="{8A1C9EC7-4E61-2C5E-7A75-182CE3C9BA20}"/>
          </ac:spMkLst>
        </pc:spChg>
        <pc:picChg chg="add mod">
          <ac:chgData name="François Briguet" userId="641ee599-b471-44c0-a35b-a00fd91658cd" providerId="ADAL" clId="{53E1F321-D0DA-493E-85F0-E131FC51A3D3}" dt="2023-02-14T15:01:06.657" v="511" actId="1076"/>
          <ac:picMkLst>
            <pc:docMk/>
            <pc:sldMk cId="767776711" sldId="280"/>
            <ac:picMk id="4" creationId="{1BA88DB3-FC39-44D6-45D3-B82E8DBC83C5}"/>
          </ac:picMkLst>
        </pc:picChg>
        <pc:picChg chg="add mod">
          <ac:chgData name="François Briguet" userId="641ee599-b471-44c0-a35b-a00fd91658cd" providerId="ADAL" clId="{53E1F321-D0DA-493E-85F0-E131FC51A3D3}" dt="2023-02-14T15:36:56.534" v="980" actId="1076"/>
          <ac:picMkLst>
            <pc:docMk/>
            <pc:sldMk cId="767776711" sldId="280"/>
            <ac:picMk id="5" creationId="{7F89D381-CC15-A508-10D9-9CB932C71B6B}"/>
          </ac:picMkLst>
        </pc:picChg>
        <pc:picChg chg="add mod">
          <ac:chgData name="François Briguet" userId="641ee599-b471-44c0-a35b-a00fd91658cd" providerId="ADAL" clId="{53E1F321-D0DA-493E-85F0-E131FC51A3D3}" dt="2023-02-14T15:01:13.242" v="512" actId="1076"/>
          <ac:picMkLst>
            <pc:docMk/>
            <pc:sldMk cId="767776711" sldId="280"/>
            <ac:picMk id="6" creationId="{B9FD0E80-B28B-B79A-C0D1-929E78512D9A}"/>
          </ac:picMkLst>
        </pc:picChg>
        <pc:picChg chg="add mod">
          <ac:chgData name="François Briguet" userId="641ee599-b471-44c0-a35b-a00fd91658cd" providerId="ADAL" clId="{53E1F321-D0DA-493E-85F0-E131FC51A3D3}" dt="2023-02-14T15:01:55.832" v="522" actId="14100"/>
          <ac:picMkLst>
            <pc:docMk/>
            <pc:sldMk cId="767776711" sldId="280"/>
            <ac:picMk id="8" creationId="{E4C69054-EE17-2B81-E503-D09DC464A005}"/>
          </ac:picMkLst>
        </pc:picChg>
        <pc:picChg chg="add del mod">
          <ac:chgData name="François Briguet" userId="641ee599-b471-44c0-a35b-a00fd91658cd" providerId="ADAL" clId="{53E1F321-D0DA-493E-85F0-E131FC51A3D3}" dt="2023-02-14T14:55:00.337" v="445" actId="478"/>
          <ac:picMkLst>
            <pc:docMk/>
            <pc:sldMk cId="767776711" sldId="280"/>
            <ac:picMk id="9" creationId="{B4807C51-1543-52A0-CCD5-DCC39FA3AC81}"/>
          </ac:picMkLst>
        </pc:picChg>
      </pc:sldChg>
      <pc:sldChg chg="modSp mod">
        <pc:chgData name="François Briguet" userId="641ee599-b471-44c0-a35b-a00fd91658cd" providerId="ADAL" clId="{53E1F321-D0DA-493E-85F0-E131FC51A3D3}" dt="2023-02-15T15:51:43.955" v="5996" actId="1076"/>
        <pc:sldMkLst>
          <pc:docMk/>
          <pc:sldMk cId="3073588773" sldId="282"/>
        </pc:sldMkLst>
        <pc:picChg chg="mod">
          <ac:chgData name="François Briguet" userId="641ee599-b471-44c0-a35b-a00fd91658cd" providerId="ADAL" clId="{53E1F321-D0DA-493E-85F0-E131FC51A3D3}" dt="2023-02-15T15:51:43.955" v="5996" actId="1076"/>
          <ac:picMkLst>
            <pc:docMk/>
            <pc:sldMk cId="3073588773" sldId="282"/>
            <ac:picMk id="3" creationId="{0A2343FA-65F4-0512-5623-F3B82E8468F6}"/>
          </ac:picMkLst>
        </pc:picChg>
      </pc:sldChg>
      <pc:sldChg chg="addSp delSp modSp mod ord">
        <pc:chgData name="François Briguet" userId="641ee599-b471-44c0-a35b-a00fd91658cd" providerId="ADAL" clId="{53E1F321-D0DA-493E-85F0-E131FC51A3D3}" dt="2023-02-20T06:56:05.315" v="6561" actId="2085"/>
        <pc:sldMkLst>
          <pc:docMk/>
          <pc:sldMk cId="1177939380" sldId="286"/>
        </pc:sldMkLst>
        <pc:spChg chg="add mod">
          <ac:chgData name="François Briguet" userId="641ee599-b471-44c0-a35b-a00fd91658cd" providerId="ADAL" clId="{53E1F321-D0DA-493E-85F0-E131FC51A3D3}" dt="2023-02-20T06:54:45.659" v="6544" actId="2085"/>
          <ac:spMkLst>
            <pc:docMk/>
            <pc:sldMk cId="1177939380" sldId="286"/>
            <ac:spMk id="2" creationId="{9B5D991D-FB03-9DC5-9410-B2D91A516D4A}"/>
          </ac:spMkLst>
        </pc:spChg>
        <pc:spChg chg="add mod">
          <ac:chgData name="François Briguet" userId="641ee599-b471-44c0-a35b-a00fd91658cd" providerId="ADAL" clId="{53E1F321-D0DA-493E-85F0-E131FC51A3D3}" dt="2023-02-20T06:55:00.193" v="6545" actId="2085"/>
          <ac:spMkLst>
            <pc:docMk/>
            <pc:sldMk cId="1177939380" sldId="286"/>
            <ac:spMk id="5" creationId="{1A3F4E29-36A0-1865-4CC9-2CB7BF749D6D}"/>
          </ac:spMkLst>
        </pc:spChg>
        <pc:spChg chg="add mod">
          <ac:chgData name="François Briguet" userId="641ee599-b471-44c0-a35b-a00fd91658cd" providerId="ADAL" clId="{53E1F321-D0DA-493E-85F0-E131FC51A3D3}" dt="2023-02-20T06:55:03.327" v="6546" actId="2085"/>
          <ac:spMkLst>
            <pc:docMk/>
            <pc:sldMk cId="1177939380" sldId="286"/>
            <ac:spMk id="6" creationId="{1EC435B3-78E0-9927-1DAA-C33EEF6AB01A}"/>
          </ac:spMkLst>
        </pc:spChg>
        <pc:spChg chg="add mod">
          <ac:chgData name="François Briguet" userId="641ee599-b471-44c0-a35b-a00fd91658cd" providerId="ADAL" clId="{53E1F321-D0DA-493E-85F0-E131FC51A3D3}" dt="2023-02-20T06:56:05.315" v="6561" actId="2085"/>
          <ac:spMkLst>
            <pc:docMk/>
            <pc:sldMk cId="1177939380" sldId="286"/>
            <ac:spMk id="7" creationId="{1D07734F-2B4C-6697-C64C-7451A480583F}"/>
          </ac:spMkLst>
        </pc:spChg>
        <pc:spChg chg="add mod">
          <ac:chgData name="François Briguet" userId="641ee599-b471-44c0-a35b-a00fd91658cd" providerId="ADAL" clId="{53E1F321-D0DA-493E-85F0-E131FC51A3D3}" dt="2023-02-14T10:11:25.684" v="173" actId="1076"/>
          <ac:spMkLst>
            <pc:docMk/>
            <pc:sldMk cId="1177939380" sldId="286"/>
            <ac:spMk id="8" creationId="{CFDC4FD6-3322-1C8B-4D0C-0768CEC8AFB8}"/>
          </ac:spMkLst>
        </pc:spChg>
        <pc:spChg chg="add mod">
          <ac:chgData name="François Briguet" userId="641ee599-b471-44c0-a35b-a00fd91658cd" providerId="ADAL" clId="{53E1F321-D0DA-493E-85F0-E131FC51A3D3}" dt="2023-02-14T10:11:28.596" v="174" actId="1076"/>
          <ac:spMkLst>
            <pc:docMk/>
            <pc:sldMk cId="1177939380" sldId="286"/>
            <ac:spMk id="9" creationId="{A1728453-333A-0F8B-D9A4-7D9FAE076BC6}"/>
          </ac:spMkLst>
        </pc:spChg>
        <pc:spChg chg="add mod">
          <ac:chgData name="François Briguet" userId="641ee599-b471-44c0-a35b-a00fd91658cd" providerId="ADAL" clId="{53E1F321-D0DA-493E-85F0-E131FC51A3D3}" dt="2023-02-20T06:55:45.072" v="6560" actId="20577"/>
          <ac:spMkLst>
            <pc:docMk/>
            <pc:sldMk cId="1177939380" sldId="286"/>
            <ac:spMk id="10" creationId="{703C05DE-DB79-0762-8A59-48A471736647}"/>
          </ac:spMkLst>
        </pc:spChg>
        <pc:spChg chg="add mod">
          <ac:chgData name="François Briguet" userId="641ee599-b471-44c0-a35b-a00fd91658cd" providerId="ADAL" clId="{53E1F321-D0DA-493E-85F0-E131FC51A3D3}" dt="2023-02-14T10:11:06.903" v="170" actId="1076"/>
          <ac:spMkLst>
            <pc:docMk/>
            <pc:sldMk cId="1177939380" sldId="286"/>
            <ac:spMk id="11" creationId="{5DE63FCD-5686-66A2-AB61-34A0FE661957}"/>
          </ac:spMkLst>
        </pc:spChg>
        <pc:spChg chg="add del">
          <ac:chgData name="François Briguet" userId="641ee599-b471-44c0-a35b-a00fd91658cd" providerId="ADAL" clId="{53E1F321-D0DA-493E-85F0-E131FC51A3D3}" dt="2023-02-15T13:18:51.180" v="3767" actId="22"/>
          <ac:spMkLst>
            <pc:docMk/>
            <pc:sldMk cId="1177939380" sldId="286"/>
            <ac:spMk id="13" creationId="{702C2459-8653-6242-7063-66106B629F8F}"/>
          </ac:spMkLst>
        </pc:spChg>
        <pc:picChg chg="mod">
          <ac:chgData name="François Briguet" userId="641ee599-b471-44c0-a35b-a00fd91658cd" providerId="ADAL" clId="{53E1F321-D0DA-493E-85F0-E131FC51A3D3}" dt="2023-02-14T10:09:35.915" v="96" actId="1076"/>
          <ac:picMkLst>
            <pc:docMk/>
            <pc:sldMk cId="1177939380" sldId="286"/>
            <ac:picMk id="4" creationId="{97A420F0-64F2-47B8-31B1-105FD28144B2}"/>
          </ac:picMkLst>
        </pc:picChg>
      </pc:sldChg>
      <pc:sldChg chg="modSp mod">
        <pc:chgData name="François Briguet" userId="641ee599-b471-44c0-a35b-a00fd91658cd" providerId="ADAL" clId="{53E1F321-D0DA-493E-85F0-E131FC51A3D3}" dt="2023-02-17T16:32:25.455" v="6539" actId="2711"/>
        <pc:sldMkLst>
          <pc:docMk/>
          <pc:sldMk cId="2071856452" sldId="287"/>
        </pc:sldMkLst>
        <pc:spChg chg="mod">
          <ac:chgData name="François Briguet" userId="641ee599-b471-44c0-a35b-a00fd91658cd" providerId="ADAL" clId="{53E1F321-D0DA-493E-85F0-E131FC51A3D3}" dt="2023-02-17T16:22:06.508" v="6409" actId="20577"/>
          <ac:spMkLst>
            <pc:docMk/>
            <pc:sldMk cId="2071856452" sldId="287"/>
            <ac:spMk id="3" creationId="{8AB0CBCE-B541-C642-642B-4DCB11A21C1D}"/>
          </ac:spMkLst>
        </pc:spChg>
        <pc:spChg chg="mod">
          <ac:chgData name="François Briguet" userId="641ee599-b471-44c0-a35b-a00fd91658cd" providerId="ADAL" clId="{53E1F321-D0DA-493E-85F0-E131FC51A3D3}" dt="2023-02-17T16:32:25.455" v="6539" actId="2711"/>
          <ac:spMkLst>
            <pc:docMk/>
            <pc:sldMk cId="2071856452" sldId="287"/>
            <ac:spMk id="4" creationId="{5C5DE956-A145-26CA-61D5-A29111238747}"/>
          </ac:spMkLst>
        </pc:spChg>
      </pc:sldChg>
      <pc:sldChg chg="add del">
        <pc:chgData name="François Briguet" userId="641ee599-b471-44c0-a35b-a00fd91658cd" providerId="ADAL" clId="{53E1F321-D0DA-493E-85F0-E131FC51A3D3}" dt="2023-02-17T16:24:25.302" v="6465"/>
        <pc:sldMkLst>
          <pc:docMk/>
          <pc:sldMk cId="3690256583" sldId="288"/>
        </pc:sldMkLst>
      </pc:sldChg>
      <pc:sldChg chg="modSp add del mod">
        <pc:chgData name="François Briguet" userId="641ee599-b471-44c0-a35b-a00fd91658cd" providerId="ADAL" clId="{53E1F321-D0DA-493E-85F0-E131FC51A3D3}" dt="2023-02-17T16:30:04.922" v="6531" actId="2696"/>
        <pc:sldMkLst>
          <pc:docMk/>
          <pc:sldMk cId="3852105482" sldId="288"/>
        </pc:sldMkLst>
        <pc:spChg chg="mod">
          <ac:chgData name="François Briguet" userId="641ee599-b471-44c0-a35b-a00fd91658cd" providerId="ADAL" clId="{53E1F321-D0DA-493E-85F0-E131FC51A3D3}" dt="2023-02-15T09:29:23.642" v="2857" actId="20577"/>
          <ac:spMkLst>
            <pc:docMk/>
            <pc:sldMk cId="3852105482" sldId="288"/>
            <ac:spMk id="22" creationId="{8E1C48AE-2180-2564-79EF-D61DE7F0AE30}"/>
          </ac:spMkLst>
        </pc:spChg>
      </pc:sldChg>
      <pc:sldChg chg="modSp mod ord">
        <pc:chgData name="François Briguet" userId="641ee599-b471-44c0-a35b-a00fd91658cd" providerId="ADAL" clId="{53E1F321-D0DA-493E-85F0-E131FC51A3D3}" dt="2023-02-15T09:30:14.675" v="2863"/>
        <pc:sldMkLst>
          <pc:docMk/>
          <pc:sldMk cId="3789083960" sldId="289"/>
        </pc:sldMkLst>
        <pc:spChg chg="mod">
          <ac:chgData name="François Briguet" userId="641ee599-b471-44c0-a35b-a00fd91658cd" providerId="ADAL" clId="{53E1F321-D0DA-493E-85F0-E131FC51A3D3}" dt="2023-02-14T10:34:43.464" v="197" actId="20577"/>
          <ac:spMkLst>
            <pc:docMk/>
            <pc:sldMk cId="3789083960" sldId="289"/>
            <ac:spMk id="3" creationId="{9C233A19-652D-F8A5-AB31-C4EB924FB03C}"/>
          </ac:spMkLst>
        </pc:spChg>
        <pc:picChg chg="mod">
          <ac:chgData name="François Briguet" userId="641ee599-b471-44c0-a35b-a00fd91658cd" providerId="ADAL" clId="{53E1F321-D0DA-493E-85F0-E131FC51A3D3}" dt="2023-02-15T08:03:21.167" v="2608" actId="1076"/>
          <ac:picMkLst>
            <pc:docMk/>
            <pc:sldMk cId="3789083960" sldId="289"/>
            <ac:picMk id="6" creationId="{EB25E9AD-4F02-7662-FA34-B310B9743230}"/>
          </ac:picMkLst>
        </pc:picChg>
      </pc:sldChg>
      <pc:sldChg chg="addSp delSp modSp mod ord">
        <pc:chgData name="François Briguet" userId="641ee599-b471-44c0-a35b-a00fd91658cd" providerId="ADAL" clId="{53E1F321-D0DA-493E-85F0-E131FC51A3D3}" dt="2023-02-20T06:58:24.819" v="6571" actId="2085"/>
        <pc:sldMkLst>
          <pc:docMk/>
          <pc:sldMk cId="3126481930" sldId="290"/>
        </pc:sldMkLst>
        <pc:spChg chg="mod">
          <ac:chgData name="François Briguet" userId="641ee599-b471-44c0-a35b-a00fd91658cd" providerId="ADAL" clId="{53E1F321-D0DA-493E-85F0-E131FC51A3D3}" dt="2023-02-14T17:48:57.203" v="2284" actId="20577"/>
          <ac:spMkLst>
            <pc:docMk/>
            <pc:sldMk cId="3126481930" sldId="290"/>
            <ac:spMk id="3" creationId="{0BB3B1F3-D867-51AE-451F-7125F12D9DEC}"/>
          </ac:spMkLst>
        </pc:spChg>
        <pc:spChg chg="mod">
          <ac:chgData name="François Briguet" userId="641ee599-b471-44c0-a35b-a00fd91658cd" providerId="ADAL" clId="{53E1F321-D0DA-493E-85F0-E131FC51A3D3}" dt="2023-02-17T16:53:32.928" v="6543" actId="255"/>
          <ac:spMkLst>
            <pc:docMk/>
            <pc:sldMk cId="3126481930" sldId="290"/>
            <ac:spMk id="4" creationId="{0A9387CC-806A-8B60-113D-490C02EDA7CB}"/>
          </ac:spMkLst>
        </pc:spChg>
        <pc:spChg chg="mod">
          <ac:chgData name="François Briguet" userId="641ee599-b471-44c0-a35b-a00fd91658cd" providerId="ADAL" clId="{53E1F321-D0DA-493E-85F0-E131FC51A3D3}" dt="2023-02-14T17:50:38.008" v="2359"/>
          <ac:spMkLst>
            <pc:docMk/>
            <pc:sldMk cId="3126481930" sldId="290"/>
            <ac:spMk id="8" creationId="{FBCDA123-BDAD-CB75-4C80-D7F928442200}"/>
          </ac:spMkLst>
        </pc:spChg>
        <pc:spChg chg="add mod">
          <ac:chgData name="François Briguet" userId="641ee599-b471-44c0-a35b-a00fd91658cd" providerId="ADAL" clId="{53E1F321-D0DA-493E-85F0-E131FC51A3D3}" dt="2023-02-20T06:58:19.261" v="6570" actId="2085"/>
          <ac:spMkLst>
            <pc:docMk/>
            <pc:sldMk cId="3126481930" sldId="290"/>
            <ac:spMk id="9" creationId="{62762CA2-FF27-415E-193F-21065337EC59}"/>
          </ac:spMkLst>
        </pc:spChg>
        <pc:spChg chg="add mod">
          <ac:chgData name="François Briguet" userId="641ee599-b471-44c0-a35b-a00fd91658cd" providerId="ADAL" clId="{53E1F321-D0DA-493E-85F0-E131FC51A3D3}" dt="2023-02-20T06:58:24.819" v="6571" actId="2085"/>
          <ac:spMkLst>
            <pc:docMk/>
            <pc:sldMk cId="3126481930" sldId="290"/>
            <ac:spMk id="10" creationId="{1DB437C9-7183-C107-9E0B-4C6EF1D5919D}"/>
          </ac:spMkLst>
        </pc:spChg>
        <pc:grpChg chg="add del mod">
          <ac:chgData name="François Briguet" userId="641ee599-b471-44c0-a35b-a00fd91658cd" providerId="ADAL" clId="{53E1F321-D0DA-493E-85F0-E131FC51A3D3}" dt="2023-02-14T17:50:50.223" v="2362" actId="478"/>
          <ac:grpSpMkLst>
            <pc:docMk/>
            <pc:sldMk cId="3126481930" sldId="290"/>
            <ac:grpSpMk id="2" creationId="{BF930899-033C-49A5-2550-789FEF26CC35}"/>
          </ac:grpSpMkLst>
        </pc:grpChg>
        <pc:picChg chg="mod">
          <ac:chgData name="François Briguet" userId="641ee599-b471-44c0-a35b-a00fd91658cd" providerId="ADAL" clId="{53E1F321-D0DA-493E-85F0-E131FC51A3D3}" dt="2023-02-14T17:50:13.766" v="2358" actId="1076"/>
          <ac:picMkLst>
            <pc:docMk/>
            <pc:sldMk cId="3126481930" sldId="290"/>
            <ac:picMk id="5" creationId="{D3FBAF2A-6E25-FF03-B449-C5BAB4352F9A}"/>
          </ac:picMkLst>
        </pc:picChg>
        <pc:picChg chg="mod">
          <ac:chgData name="François Briguet" userId="641ee599-b471-44c0-a35b-a00fd91658cd" providerId="ADAL" clId="{53E1F321-D0DA-493E-85F0-E131FC51A3D3}" dt="2023-02-14T17:49:07.052" v="2287" actId="1076"/>
          <ac:picMkLst>
            <pc:docMk/>
            <pc:sldMk cId="3126481930" sldId="290"/>
            <ac:picMk id="6" creationId="{3F5F4709-6E7F-06AB-B793-11F5CDAB0FDB}"/>
          </ac:picMkLst>
        </pc:picChg>
        <pc:picChg chg="mod">
          <ac:chgData name="François Briguet" userId="641ee599-b471-44c0-a35b-a00fd91658cd" providerId="ADAL" clId="{53E1F321-D0DA-493E-85F0-E131FC51A3D3}" dt="2023-02-14T17:50:38.008" v="2359"/>
          <ac:picMkLst>
            <pc:docMk/>
            <pc:sldMk cId="3126481930" sldId="290"/>
            <ac:picMk id="7" creationId="{A18D4121-6213-A704-D5E0-841D51B4C9AD}"/>
          </ac:picMkLst>
        </pc:picChg>
      </pc:sldChg>
      <pc:sldChg chg="modSp mod">
        <pc:chgData name="François Briguet" userId="641ee599-b471-44c0-a35b-a00fd91658cd" providerId="ADAL" clId="{53E1F321-D0DA-493E-85F0-E131FC51A3D3}" dt="2023-02-17T16:53:11.706" v="6542" actId="2711"/>
        <pc:sldMkLst>
          <pc:docMk/>
          <pc:sldMk cId="108766107" sldId="291"/>
        </pc:sldMkLst>
        <pc:spChg chg="mod">
          <ac:chgData name="François Briguet" userId="641ee599-b471-44c0-a35b-a00fd91658cd" providerId="ADAL" clId="{53E1F321-D0DA-493E-85F0-E131FC51A3D3}" dt="2023-02-14T17:48:52.678" v="2282" actId="20577"/>
          <ac:spMkLst>
            <pc:docMk/>
            <pc:sldMk cId="108766107" sldId="291"/>
            <ac:spMk id="3" creationId="{4FC833F8-87B7-4174-CEFB-07412027242B}"/>
          </ac:spMkLst>
        </pc:spChg>
        <pc:spChg chg="mod">
          <ac:chgData name="François Briguet" userId="641ee599-b471-44c0-a35b-a00fd91658cd" providerId="ADAL" clId="{53E1F321-D0DA-493E-85F0-E131FC51A3D3}" dt="2023-02-17T16:53:11.706" v="6542" actId="2711"/>
          <ac:spMkLst>
            <pc:docMk/>
            <pc:sldMk cId="108766107" sldId="291"/>
            <ac:spMk id="4" creationId="{EAF1DAF4-EE99-9611-E3DB-5863DB276408}"/>
          </ac:spMkLst>
        </pc:spChg>
      </pc:sldChg>
      <pc:sldChg chg="addSp delSp modSp mod addCm delCm">
        <pc:chgData name="François Briguet" userId="641ee599-b471-44c0-a35b-a00fd91658cd" providerId="ADAL" clId="{53E1F321-D0DA-493E-85F0-E131FC51A3D3}" dt="2023-02-14T10:44:42.037" v="330" actId="1582"/>
        <pc:sldMkLst>
          <pc:docMk/>
          <pc:sldMk cId="3197890486" sldId="292"/>
        </pc:sldMkLst>
        <pc:spChg chg="add mod">
          <ac:chgData name="François Briguet" userId="641ee599-b471-44c0-a35b-a00fd91658cd" providerId="ADAL" clId="{53E1F321-D0DA-493E-85F0-E131FC51A3D3}" dt="2023-02-14T10:43:23.087" v="320" actId="692"/>
          <ac:spMkLst>
            <pc:docMk/>
            <pc:sldMk cId="3197890486" sldId="292"/>
            <ac:spMk id="2" creationId="{93D9CF4D-EFAF-4B04-EB34-360AD7AAFCC7}"/>
          </ac:spMkLst>
        </pc:spChg>
        <pc:spChg chg="mod">
          <ac:chgData name="François Briguet" userId="641ee599-b471-44c0-a35b-a00fd91658cd" providerId="ADAL" clId="{53E1F321-D0DA-493E-85F0-E131FC51A3D3}" dt="2023-02-14T10:36:27.936" v="216" actId="20577"/>
          <ac:spMkLst>
            <pc:docMk/>
            <pc:sldMk cId="3197890486" sldId="292"/>
            <ac:spMk id="3" creationId="{2E89B2E0-4D7B-BC79-7347-F464A8DA7BA3}"/>
          </ac:spMkLst>
        </pc:spChg>
        <pc:spChg chg="mod">
          <ac:chgData name="François Briguet" userId="641ee599-b471-44c0-a35b-a00fd91658cd" providerId="ADAL" clId="{53E1F321-D0DA-493E-85F0-E131FC51A3D3}" dt="2023-02-14T10:40:28.697" v="298" actId="2711"/>
          <ac:spMkLst>
            <pc:docMk/>
            <pc:sldMk cId="3197890486" sldId="292"/>
            <ac:spMk id="4" creationId="{2FC8A6E3-DFDE-4833-936F-73249832114C}"/>
          </ac:spMkLst>
        </pc:spChg>
        <pc:spChg chg="add mod">
          <ac:chgData name="François Briguet" userId="641ee599-b471-44c0-a35b-a00fd91658cd" providerId="ADAL" clId="{53E1F321-D0DA-493E-85F0-E131FC51A3D3}" dt="2023-02-14T10:44:42.037" v="330" actId="1582"/>
          <ac:spMkLst>
            <pc:docMk/>
            <pc:sldMk cId="3197890486" sldId="292"/>
            <ac:spMk id="6" creationId="{4CE1E005-D195-B9DF-F704-6E40CD548FC5}"/>
          </ac:spMkLst>
        </pc:spChg>
        <pc:picChg chg="add del mod">
          <ac:chgData name="François Briguet" userId="641ee599-b471-44c0-a35b-a00fd91658cd" providerId="ADAL" clId="{53E1F321-D0DA-493E-85F0-E131FC51A3D3}" dt="2023-02-14T10:44:21.743" v="327" actId="478"/>
          <ac:picMkLst>
            <pc:docMk/>
            <pc:sldMk cId="3197890486" sldId="292"/>
            <ac:picMk id="5" creationId="{9C0FDE83-6E6D-FDC3-3E6F-DF113A42AEE8}"/>
          </ac:picMkLst>
        </pc:picChg>
      </pc:sldChg>
      <pc:sldChg chg="modSp mod">
        <pc:chgData name="François Briguet" userId="641ee599-b471-44c0-a35b-a00fd91658cd" providerId="ADAL" clId="{53E1F321-D0DA-493E-85F0-E131FC51A3D3}" dt="2023-02-15T12:44:27.224" v="3430" actId="20577"/>
        <pc:sldMkLst>
          <pc:docMk/>
          <pc:sldMk cId="2161072133" sldId="293"/>
        </pc:sldMkLst>
        <pc:spChg chg="mod">
          <ac:chgData name="François Briguet" userId="641ee599-b471-44c0-a35b-a00fd91658cd" providerId="ADAL" clId="{53E1F321-D0DA-493E-85F0-E131FC51A3D3}" dt="2023-02-14T13:57:46.277" v="408" actId="20577"/>
          <ac:spMkLst>
            <pc:docMk/>
            <pc:sldMk cId="2161072133" sldId="293"/>
            <ac:spMk id="3" creationId="{9BBE1EF5-F388-2718-DA00-7DD18561070F}"/>
          </ac:spMkLst>
        </pc:spChg>
        <pc:spChg chg="mod">
          <ac:chgData name="François Briguet" userId="641ee599-b471-44c0-a35b-a00fd91658cd" providerId="ADAL" clId="{53E1F321-D0DA-493E-85F0-E131FC51A3D3}" dt="2023-02-15T12:44:23.338" v="3428" actId="20577"/>
          <ac:spMkLst>
            <pc:docMk/>
            <pc:sldMk cId="2161072133" sldId="293"/>
            <ac:spMk id="28" creationId="{3131E4D5-1950-2C0F-2BDC-0B81E33F4DDA}"/>
          </ac:spMkLst>
        </pc:spChg>
        <pc:spChg chg="mod">
          <ac:chgData name="François Briguet" userId="641ee599-b471-44c0-a35b-a00fd91658cd" providerId="ADAL" clId="{53E1F321-D0DA-493E-85F0-E131FC51A3D3}" dt="2023-02-15T12:44:27.224" v="3430" actId="20577"/>
          <ac:spMkLst>
            <pc:docMk/>
            <pc:sldMk cId="2161072133" sldId="293"/>
            <ac:spMk id="29" creationId="{D18F78AC-ECE7-31E4-22DE-1652D4E97BDA}"/>
          </ac:spMkLst>
        </pc:spChg>
      </pc:sldChg>
      <pc:sldChg chg="del">
        <pc:chgData name="François Briguet" userId="641ee599-b471-44c0-a35b-a00fd91658cd" providerId="ADAL" clId="{53E1F321-D0DA-493E-85F0-E131FC51A3D3}" dt="2023-02-14T17:40:18.161" v="2026" actId="2696"/>
        <pc:sldMkLst>
          <pc:docMk/>
          <pc:sldMk cId="561925797" sldId="296"/>
        </pc:sldMkLst>
      </pc:sldChg>
      <pc:sldChg chg="addSp delSp modSp mod">
        <pc:chgData name="François Briguet" userId="641ee599-b471-44c0-a35b-a00fd91658cd" providerId="ADAL" clId="{53E1F321-D0DA-493E-85F0-E131FC51A3D3}" dt="2023-02-15T17:24:41.091" v="6340" actId="20577"/>
        <pc:sldMkLst>
          <pc:docMk/>
          <pc:sldMk cId="1567140357" sldId="297"/>
        </pc:sldMkLst>
        <pc:spChg chg="del">
          <ac:chgData name="François Briguet" userId="641ee599-b471-44c0-a35b-a00fd91658cd" providerId="ADAL" clId="{53E1F321-D0DA-493E-85F0-E131FC51A3D3}" dt="2023-02-14T15:48:32.711" v="1015" actId="478"/>
          <ac:spMkLst>
            <pc:docMk/>
            <pc:sldMk cId="1567140357" sldId="297"/>
            <ac:spMk id="2" creationId="{F6D3E568-F4E2-01B1-BFFC-12C10D61F5F9}"/>
          </ac:spMkLst>
        </pc:spChg>
        <pc:spChg chg="del mod">
          <ac:chgData name="François Briguet" userId="641ee599-b471-44c0-a35b-a00fd91658cd" providerId="ADAL" clId="{53E1F321-D0DA-493E-85F0-E131FC51A3D3}" dt="2023-02-14T15:47:20.972" v="994"/>
          <ac:spMkLst>
            <pc:docMk/>
            <pc:sldMk cId="1567140357" sldId="297"/>
            <ac:spMk id="3" creationId="{89A8DDC3-3C87-360D-2453-D3D7DC655DAE}"/>
          </ac:spMkLst>
        </pc:spChg>
        <pc:spChg chg="add mod">
          <ac:chgData name="François Briguet" userId="641ee599-b471-44c0-a35b-a00fd91658cd" providerId="ADAL" clId="{53E1F321-D0DA-493E-85F0-E131FC51A3D3}" dt="2023-02-14T15:47:31.262" v="1010" actId="20577"/>
          <ac:spMkLst>
            <pc:docMk/>
            <pc:sldMk cId="1567140357" sldId="297"/>
            <ac:spMk id="4" creationId="{FA68C13E-2E30-4828-67AA-1FC1BE3C756F}"/>
          </ac:spMkLst>
        </pc:spChg>
        <pc:spChg chg="add del mod">
          <ac:chgData name="François Briguet" userId="641ee599-b471-44c0-a35b-a00fd91658cd" providerId="ADAL" clId="{53E1F321-D0DA-493E-85F0-E131FC51A3D3}" dt="2023-02-14T15:48:16.086" v="1012"/>
          <ac:spMkLst>
            <pc:docMk/>
            <pc:sldMk cId="1567140357" sldId="297"/>
            <ac:spMk id="5" creationId="{866661E2-1994-736A-E969-D262FD9B9837}"/>
          </ac:spMkLst>
        </pc:spChg>
        <pc:spChg chg="add mod">
          <ac:chgData name="François Briguet" userId="641ee599-b471-44c0-a35b-a00fd91658cd" providerId="ADAL" clId="{53E1F321-D0DA-493E-85F0-E131FC51A3D3}" dt="2023-02-15T17:24:41.091" v="6340" actId="20577"/>
          <ac:spMkLst>
            <pc:docMk/>
            <pc:sldMk cId="1567140357" sldId="297"/>
            <ac:spMk id="7" creationId="{98A2C3DA-0834-375D-5B27-17E1AF8A4768}"/>
          </ac:spMkLst>
        </pc:spChg>
        <pc:grpChg chg="add mod">
          <ac:chgData name="François Briguet" userId="641ee599-b471-44c0-a35b-a00fd91658cd" providerId="ADAL" clId="{53E1F321-D0DA-493E-85F0-E131FC51A3D3}" dt="2023-02-15T15:48:49.708" v="5992" actId="1076"/>
          <ac:grpSpMkLst>
            <pc:docMk/>
            <pc:sldMk cId="1567140357" sldId="297"/>
            <ac:grpSpMk id="8" creationId="{31C447F8-9DE0-E44E-C8BB-0254B190545B}"/>
          </ac:grpSpMkLst>
        </pc:grpChg>
        <pc:picChg chg="add mod">
          <ac:chgData name="François Briguet" userId="641ee599-b471-44c0-a35b-a00fd91658cd" providerId="ADAL" clId="{53E1F321-D0DA-493E-85F0-E131FC51A3D3}" dt="2023-02-15T15:48:44.927" v="5991" actId="164"/>
          <ac:picMkLst>
            <pc:docMk/>
            <pc:sldMk cId="1567140357" sldId="297"/>
            <ac:picMk id="3" creationId="{08BFA4C9-8827-BBAA-6536-85445546B5E7}"/>
          </ac:picMkLst>
        </pc:picChg>
        <pc:picChg chg="add del">
          <ac:chgData name="François Briguet" userId="641ee599-b471-44c0-a35b-a00fd91658cd" providerId="ADAL" clId="{53E1F321-D0DA-493E-85F0-E131FC51A3D3}" dt="2023-02-14T15:48:28.189" v="1014"/>
          <ac:picMkLst>
            <pc:docMk/>
            <pc:sldMk cId="1567140357" sldId="297"/>
            <ac:picMk id="6" creationId="{7EAE76B0-D2E7-FFFC-2F59-3DA9A774F8DC}"/>
          </ac:picMkLst>
        </pc:picChg>
        <pc:picChg chg="add mod">
          <ac:chgData name="François Briguet" userId="641ee599-b471-44c0-a35b-a00fd91658cd" providerId="ADAL" clId="{53E1F321-D0DA-493E-85F0-E131FC51A3D3}" dt="2023-02-15T15:48:44.927" v="5991" actId="164"/>
          <ac:picMkLst>
            <pc:docMk/>
            <pc:sldMk cId="1567140357" sldId="297"/>
            <ac:picMk id="6" creationId="{F04FEE4C-1B7D-75F1-4861-FCA50547D5FD}"/>
          </ac:picMkLst>
        </pc:picChg>
        <pc:picChg chg="add mod">
          <ac:chgData name="François Briguet" userId="641ee599-b471-44c0-a35b-a00fd91658cd" providerId="ADAL" clId="{53E1F321-D0DA-493E-85F0-E131FC51A3D3}" dt="2023-02-14T17:26:05.641" v="1895" actId="1076"/>
          <ac:picMkLst>
            <pc:docMk/>
            <pc:sldMk cId="1567140357" sldId="297"/>
            <ac:picMk id="9" creationId="{8FF0CC6E-0196-BA88-D12B-920130521A60}"/>
          </ac:picMkLst>
        </pc:picChg>
        <pc:picChg chg="add del mod">
          <ac:chgData name="François Briguet" userId="641ee599-b471-44c0-a35b-a00fd91658cd" providerId="ADAL" clId="{53E1F321-D0DA-493E-85F0-E131FC51A3D3}" dt="2023-02-15T15:46:44.475" v="5978" actId="478"/>
          <ac:picMkLst>
            <pc:docMk/>
            <pc:sldMk cId="1567140357" sldId="297"/>
            <ac:picMk id="11" creationId="{8C2E4B12-707C-14DC-B129-02DAA2B0D421}"/>
          </ac:picMkLst>
        </pc:picChg>
        <pc:picChg chg="mod">
          <ac:chgData name="François Briguet" userId="641ee599-b471-44c0-a35b-a00fd91658cd" providerId="ADAL" clId="{53E1F321-D0DA-493E-85F0-E131FC51A3D3}" dt="2023-02-15T15:49:11.975" v="5993" actId="1076"/>
          <ac:picMkLst>
            <pc:docMk/>
            <pc:sldMk cId="1567140357" sldId="297"/>
            <ac:picMk id="1028" creationId="{F790E4E9-C634-2D55-9F66-45810636457C}"/>
          </ac:picMkLst>
        </pc:picChg>
      </pc:sldChg>
      <pc:sldChg chg="addSp delSp modSp new mod ord">
        <pc:chgData name="François Briguet" userId="641ee599-b471-44c0-a35b-a00fd91658cd" providerId="ADAL" clId="{53E1F321-D0DA-493E-85F0-E131FC51A3D3}" dt="2023-02-20T06:56:21.606" v="6562" actId="2085"/>
        <pc:sldMkLst>
          <pc:docMk/>
          <pc:sldMk cId="3462667981" sldId="298"/>
        </pc:sldMkLst>
        <pc:spChg chg="mod">
          <ac:chgData name="François Briguet" userId="641ee599-b471-44c0-a35b-a00fd91658cd" providerId="ADAL" clId="{53E1F321-D0DA-493E-85F0-E131FC51A3D3}" dt="2023-02-15T09:41:38.596" v="2933" actId="1076"/>
          <ac:spMkLst>
            <pc:docMk/>
            <pc:sldMk cId="3462667981" sldId="298"/>
            <ac:spMk id="2" creationId="{7E3F1784-CB6B-3AFA-6A5E-FE4AF0BF6096}"/>
          </ac:spMkLst>
        </pc:spChg>
        <pc:spChg chg="mod">
          <ac:chgData name="François Briguet" userId="641ee599-b471-44c0-a35b-a00fd91658cd" providerId="ADAL" clId="{53E1F321-D0DA-493E-85F0-E131FC51A3D3}" dt="2023-02-15T09:33:20.385" v="2864"/>
          <ac:spMkLst>
            <pc:docMk/>
            <pc:sldMk cId="3462667981" sldId="298"/>
            <ac:spMk id="3" creationId="{81F5F824-8DE5-52B3-8FA2-F7B4ED69C975}"/>
          </ac:spMkLst>
        </pc:spChg>
        <pc:spChg chg="add mod">
          <ac:chgData name="François Briguet" userId="641ee599-b471-44c0-a35b-a00fd91658cd" providerId="ADAL" clId="{53E1F321-D0DA-493E-85F0-E131FC51A3D3}" dt="2023-02-15T09:41:00.705" v="2927" actId="164"/>
          <ac:spMkLst>
            <pc:docMk/>
            <pc:sldMk cId="3462667981" sldId="298"/>
            <ac:spMk id="9" creationId="{81C9606D-E237-8F8B-0645-7B4FE243C783}"/>
          </ac:spMkLst>
        </pc:spChg>
        <pc:spChg chg="add mod">
          <ac:chgData name="François Briguet" userId="641ee599-b471-44c0-a35b-a00fd91658cd" providerId="ADAL" clId="{53E1F321-D0DA-493E-85F0-E131FC51A3D3}" dt="2023-02-15T09:39:09.352" v="2908" actId="14100"/>
          <ac:spMkLst>
            <pc:docMk/>
            <pc:sldMk cId="3462667981" sldId="298"/>
            <ac:spMk id="10" creationId="{71F18CC1-4312-EFA0-60B4-3D4814B6DBB1}"/>
          </ac:spMkLst>
        </pc:spChg>
        <pc:spChg chg="add mod">
          <ac:chgData name="François Briguet" userId="641ee599-b471-44c0-a35b-a00fd91658cd" providerId="ADAL" clId="{53E1F321-D0DA-493E-85F0-E131FC51A3D3}" dt="2023-02-15T09:39:16.741" v="2911" actId="1076"/>
          <ac:spMkLst>
            <pc:docMk/>
            <pc:sldMk cId="3462667981" sldId="298"/>
            <ac:spMk id="11" creationId="{B401F42C-25E4-329F-347B-41854D282B6C}"/>
          </ac:spMkLst>
        </pc:spChg>
        <pc:spChg chg="add mod">
          <ac:chgData name="François Briguet" userId="641ee599-b471-44c0-a35b-a00fd91658cd" providerId="ADAL" clId="{53E1F321-D0DA-493E-85F0-E131FC51A3D3}" dt="2023-02-20T06:56:21.606" v="6562" actId="2085"/>
          <ac:spMkLst>
            <pc:docMk/>
            <pc:sldMk cId="3462667981" sldId="298"/>
            <ac:spMk id="12" creationId="{BBE3303A-E9AF-FEAA-FD40-6789B6DEE8F4}"/>
          </ac:spMkLst>
        </pc:spChg>
        <pc:spChg chg="add del mod">
          <ac:chgData name="François Briguet" userId="641ee599-b471-44c0-a35b-a00fd91658cd" providerId="ADAL" clId="{53E1F321-D0DA-493E-85F0-E131FC51A3D3}" dt="2023-02-15T09:41:28.921" v="2930" actId="478"/>
          <ac:spMkLst>
            <pc:docMk/>
            <pc:sldMk cId="3462667981" sldId="298"/>
            <ac:spMk id="13" creationId="{1EB635EB-342B-C0F1-8D2C-E6104FB8973E}"/>
          </ac:spMkLst>
        </pc:spChg>
        <pc:grpChg chg="add mod">
          <ac:chgData name="François Briguet" userId="641ee599-b471-44c0-a35b-a00fd91658cd" providerId="ADAL" clId="{53E1F321-D0DA-493E-85F0-E131FC51A3D3}" dt="2023-02-15T09:41:02.955" v="2928" actId="1076"/>
          <ac:grpSpMkLst>
            <pc:docMk/>
            <pc:sldMk cId="3462667981" sldId="298"/>
            <ac:grpSpMk id="14" creationId="{43447B31-06CF-4981-31CF-579FC1790F9D}"/>
          </ac:grpSpMkLst>
        </pc:grpChg>
        <pc:picChg chg="add mod">
          <ac:chgData name="François Briguet" userId="641ee599-b471-44c0-a35b-a00fd91658cd" providerId="ADAL" clId="{53E1F321-D0DA-493E-85F0-E131FC51A3D3}" dt="2023-02-15T09:33:40.248" v="2866" actId="1076"/>
          <ac:picMkLst>
            <pc:docMk/>
            <pc:sldMk cId="3462667981" sldId="298"/>
            <ac:picMk id="4" creationId="{27AB22B9-3682-F032-C3A1-A04020A56672}"/>
          </ac:picMkLst>
        </pc:picChg>
        <pc:picChg chg="add mod">
          <ac:chgData name="François Briguet" userId="641ee599-b471-44c0-a35b-a00fd91658cd" providerId="ADAL" clId="{53E1F321-D0DA-493E-85F0-E131FC51A3D3}" dt="2023-02-15T09:33:48.642" v="2868" actId="1076"/>
          <ac:picMkLst>
            <pc:docMk/>
            <pc:sldMk cId="3462667981" sldId="298"/>
            <ac:picMk id="5" creationId="{6CE94962-F939-AD9A-9F85-E4B083A39F17}"/>
          </ac:picMkLst>
        </pc:picChg>
        <pc:picChg chg="add mod">
          <ac:chgData name="François Briguet" userId="641ee599-b471-44c0-a35b-a00fd91658cd" providerId="ADAL" clId="{53E1F321-D0DA-493E-85F0-E131FC51A3D3}" dt="2023-02-15T09:33:57.121" v="2870" actId="1076"/>
          <ac:picMkLst>
            <pc:docMk/>
            <pc:sldMk cId="3462667981" sldId="298"/>
            <ac:picMk id="6" creationId="{D86901AF-615B-463C-D1D7-C03537101067}"/>
          </ac:picMkLst>
        </pc:picChg>
        <pc:picChg chg="add mod">
          <ac:chgData name="François Briguet" userId="641ee599-b471-44c0-a35b-a00fd91658cd" providerId="ADAL" clId="{53E1F321-D0DA-493E-85F0-E131FC51A3D3}" dt="2023-02-15T09:34:30.166" v="2877" actId="1076"/>
          <ac:picMkLst>
            <pc:docMk/>
            <pc:sldMk cId="3462667981" sldId="298"/>
            <ac:picMk id="7" creationId="{13100D3F-5819-7232-5859-8413105684D1}"/>
          </ac:picMkLst>
        </pc:picChg>
        <pc:picChg chg="add mod">
          <ac:chgData name="François Briguet" userId="641ee599-b471-44c0-a35b-a00fd91658cd" providerId="ADAL" clId="{53E1F321-D0DA-493E-85F0-E131FC51A3D3}" dt="2023-02-15T09:41:00.705" v="2927" actId="164"/>
          <ac:picMkLst>
            <pc:docMk/>
            <pc:sldMk cId="3462667981" sldId="298"/>
            <ac:picMk id="8" creationId="{799094DB-71CD-3767-BB22-07762A8297CA}"/>
          </ac:picMkLst>
        </pc:picChg>
      </pc:sldChg>
      <pc:sldChg chg="addSp delSp modSp new mod">
        <pc:chgData name="François Briguet" userId="641ee599-b471-44c0-a35b-a00fd91658cd" providerId="ADAL" clId="{53E1F321-D0DA-493E-85F0-E131FC51A3D3}" dt="2023-02-20T06:57:07.246" v="6564" actId="2085"/>
        <pc:sldMkLst>
          <pc:docMk/>
          <pc:sldMk cId="1346815036" sldId="299"/>
        </pc:sldMkLst>
        <pc:spChg chg="mod">
          <ac:chgData name="François Briguet" userId="641ee599-b471-44c0-a35b-a00fd91658cd" providerId="ADAL" clId="{53E1F321-D0DA-493E-85F0-E131FC51A3D3}" dt="2023-02-15T09:45:16.607" v="2975" actId="20577"/>
          <ac:spMkLst>
            <pc:docMk/>
            <pc:sldMk cId="1346815036" sldId="299"/>
            <ac:spMk id="2" creationId="{BF91ED69-C432-D592-3CB9-FC6D113309EF}"/>
          </ac:spMkLst>
        </pc:spChg>
        <pc:spChg chg="mod">
          <ac:chgData name="François Briguet" userId="641ee599-b471-44c0-a35b-a00fd91658cd" providerId="ADAL" clId="{53E1F321-D0DA-493E-85F0-E131FC51A3D3}" dt="2023-02-15T09:45:04.630" v="2955" actId="20577"/>
          <ac:spMkLst>
            <pc:docMk/>
            <pc:sldMk cId="1346815036" sldId="299"/>
            <ac:spMk id="3" creationId="{A9A381D4-76C0-3543-9EFB-6D8A042356BD}"/>
          </ac:spMkLst>
        </pc:spChg>
        <pc:spChg chg="add mod">
          <ac:chgData name="François Briguet" userId="641ee599-b471-44c0-a35b-a00fd91658cd" providerId="ADAL" clId="{53E1F321-D0DA-493E-85F0-E131FC51A3D3}" dt="2023-02-20T06:56:59.236" v="6563" actId="2085"/>
          <ac:spMkLst>
            <pc:docMk/>
            <pc:sldMk cId="1346815036" sldId="299"/>
            <ac:spMk id="12" creationId="{8919243E-9F33-52B6-2671-1E8496F437B0}"/>
          </ac:spMkLst>
        </pc:spChg>
        <pc:spChg chg="add mod">
          <ac:chgData name="François Briguet" userId="641ee599-b471-44c0-a35b-a00fd91658cd" providerId="ADAL" clId="{53E1F321-D0DA-493E-85F0-E131FC51A3D3}" dt="2023-02-20T06:57:07.246" v="6564" actId="2085"/>
          <ac:spMkLst>
            <pc:docMk/>
            <pc:sldMk cId="1346815036" sldId="299"/>
            <ac:spMk id="13" creationId="{220EDB25-9DB2-6617-B147-484705A916B3}"/>
          </ac:spMkLst>
        </pc:spChg>
        <pc:spChg chg="add mod">
          <ac:chgData name="François Briguet" userId="641ee599-b471-44c0-a35b-a00fd91658cd" providerId="ADAL" clId="{53E1F321-D0DA-493E-85F0-E131FC51A3D3}" dt="2023-02-15T09:53:26.958" v="3020" actId="14100"/>
          <ac:spMkLst>
            <pc:docMk/>
            <pc:sldMk cId="1346815036" sldId="299"/>
            <ac:spMk id="14" creationId="{D79EDA83-1116-73DD-6968-3575242C2CF9}"/>
          </ac:spMkLst>
        </pc:spChg>
        <pc:picChg chg="add mod">
          <ac:chgData name="François Briguet" userId="641ee599-b471-44c0-a35b-a00fd91658cd" providerId="ADAL" clId="{53E1F321-D0DA-493E-85F0-E131FC51A3D3}" dt="2023-02-15T09:50:29.400" v="2993" actId="1076"/>
          <ac:picMkLst>
            <pc:docMk/>
            <pc:sldMk cId="1346815036" sldId="299"/>
            <ac:picMk id="5" creationId="{36305596-FAEF-A9F6-FC8A-D4C8C916912B}"/>
          </ac:picMkLst>
        </pc:picChg>
        <pc:picChg chg="add mod">
          <ac:chgData name="François Briguet" userId="641ee599-b471-44c0-a35b-a00fd91658cd" providerId="ADAL" clId="{53E1F321-D0DA-493E-85F0-E131FC51A3D3}" dt="2023-02-15T09:51:33.883" v="3004" actId="1076"/>
          <ac:picMkLst>
            <pc:docMk/>
            <pc:sldMk cId="1346815036" sldId="299"/>
            <ac:picMk id="7" creationId="{49582AF6-FDF2-D1A9-C201-55E60786419A}"/>
          </ac:picMkLst>
        </pc:picChg>
        <pc:picChg chg="add del mod">
          <ac:chgData name="François Briguet" userId="641ee599-b471-44c0-a35b-a00fd91658cd" providerId="ADAL" clId="{53E1F321-D0DA-493E-85F0-E131FC51A3D3}" dt="2023-02-15T09:51:07.764" v="3001" actId="21"/>
          <ac:picMkLst>
            <pc:docMk/>
            <pc:sldMk cId="1346815036" sldId="299"/>
            <ac:picMk id="9" creationId="{6686C4B2-8EAD-9491-4D2B-648EB5FE4CDC}"/>
          </ac:picMkLst>
        </pc:picChg>
        <pc:picChg chg="add mod">
          <ac:chgData name="François Briguet" userId="641ee599-b471-44c0-a35b-a00fd91658cd" providerId="ADAL" clId="{53E1F321-D0DA-493E-85F0-E131FC51A3D3}" dt="2023-02-15T09:53:06.111" v="3018" actId="14100"/>
          <ac:picMkLst>
            <pc:docMk/>
            <pc:sldMk cId="1346815036" sldId="299"/>
            <ac:picMk id="11" creationId="{A861FA2A-BEC9-6076-693C-7297233992ED}"/>
          </ac:picMkLst>
        </pc:picChg>
      </pc:sldChg>
      <pc:sldChg chg="addSp delSp modSp new mod">
        <pc:chgData name="François Briguet" userId="641ee599-b471-44c0-a35b-a00fd91658cd" providerId="ADAL" clId="{53E1F321-D0DA-493E-85F0-E131FC51A3D3}" dt="2023-02-20T06:57:44.675" v="6566" actId="2085"/>
        <pc:sldMkLst>
          <pc:docMk/>
          <pc:sldMk cId="2530322829" sldId="300"/>
        </pc:sldMkLst>
        <pc:spChg chg="del mod">
          <ac:chgData name="François Briguet" userId="641ee599-b471-44c0-a35b-a00fd91658cd" providerId="ADAL" clId="{53E1F321-D0DA-493E-85F0-E131FC51A3D3}" dt="2023-02-14T16:55:24.258" v="1483" actId="478"/>
          <ac:spMkLst>
            <pc:docMk/>
            <pc:sldMk cId="2530322829" sldId="300"/>
            <ac:spMk id="2" creationId="{38FCBCF4-F3D7-8E7D-E449-61958A3808A4}"/>
          </ac:spMkLst>
        </pc:spChg>
        <pc:spChg chg="mod">
          <ac:chgData name="François Briguet" userId="641ee599-b471-44c0-a35b-a00fd91658cd" providerId="ADAL" clId="{53E1F321-D0DA-493E-85F0-E131FC51A3D3}" dt="2023-02-14T17:11:38.661" v="1739" actId="20577"/>
          <ac:spMkLst>
            <pc:docMk/>
            <pc:sldMk cId="2530322829" sldId="300"/>
            <ac:spMk id="3" creationId="{BDABB9D1-EE7E-1BA6-B27C-18DD27F46C37}"/>
          </ac:spMkLst>
        </pc:spChg>
        <pc:spChg chg="add del">
          <ac:chgData name="François Briguet" userId="641ee599-b471-44c0-a35b-a00fd91658cd" providerId="ADAL" clId="{53E1F321-D0DA-493E-85F0-E131FC51A3D3}" dt="2023-02-14T10:39:53.648" v="296" actId="22"/>
          <ac:spMkLst>
            <pc:docMk/>
            <pc:sldMk cId="2530322829" sldId="300"/>
            <ac:spMk id="5" creationId="{B277FE07-212C-E48B-697C-761EF6F83735}"/>
          </ac:spMkLst>
        </pc:spChg>
        <pc:spChg chg="add mod">
          <ac:chgData name="François Briguet" userId="641ee599-b471-44c0-a35b-a00fd91658cd" providerId="ADAL" clId="{53E1F321-D0DA-493E-85F0-E131FC51A3D3}" dt="2023-02-14T10:54:34.496" v="349" actId="164"/>
          <ac:spMkLst>
            <pc:docMk/>
            <pc:sldMk cId="2530322829" sldId="300"/>
            <ac:spMk id="12" creationId="{A4EF3B20-BFBC-2C49-CC80-60DB45C23ECD}"/>
          </ac:spMkLst>
        </pc:spChg>
        <pc:spChg chg="add mod">
          <ac:chgData name="François Briguet" userId="641ee599-b471-44c0-a35b-a00fd91658cd" providerId="ADAL" clId="{53E1F321-D0DA-493E-85F0-E131FC51A3D3}" dt="2023-02-14T17:06:51.342" v="1734" actId="12"/>
          <ac:spMkLst>
            <pc:docMk/>
            <pc:sldMk cId="2530322829" sldId="300"/>
            <ac:spMk id="15" creationId="{86816BB5-B47A-70A8-7D80-8A5FA548254E}"/>
          </ac:spMkLst>
        </pc:spChg>
        <pc:spChg chg="add mod">
          <ac:chgData name="François Briguet" userId="641ee599-b471-44c0-a35b-a00fd91658cd" providerId="ADAL" clId="{53E1F321-D0DA-493E-85F0-E131FC51A3D3}" dt="2023-02-20T06:57:44.675" v="6566" actId="2085"/>
          <ac:spMkLst>
            <pc:docMk/>
            <pc:sldMk cId="2530322829" sldId="300"/>
            <ac:spMk id="20" creationId="{A69868F8-4092-13D0-0B31-11EDCF87C437}"/>
          </ac:spMkLst>
        </pc:spChg>
        <pc:spChg chg="add mod">
          <ac:chgData name="François Briguet" userId="641ee599-b471-44c0-a35b-a00fd91658cd" providerId="ADAL" clId="{53E1F321-D0DA-493E-85F0-E131FC51A3D3}" dt="2023-02-20T06:57:37.333" v="6565" actId="2085"/>
          <ac:spMkLst>
            <pc:docMk/>
            <pc:sldMk cId="2530322829" sldId="300"/>
            <ac:spMk id="24" creationId="{177912AB-D706-9E15-A8BC-1AAAB362943E}"/>
          </ac:spMkLst>
        </pc:spChg>
        <pc:grpChg chg="add del mod">
          <ac:chgData name="François Briguet" userId="641ee599-b471-44c0-a35b-a00fd91658cd" providerId="ADAL" clId="{53E1F321-D0DA-493E-85F0-E131FC51A3D3}" dt="2023-02-14T16:55:42.027" v="1484" actId="478"/>
          <ac:grpSpMkLst>
            <pc:docMk/>
            <pc:sldMk cId="2530322829" sldId="300"/>
            <ac:grpSpMk id="13" creationId="{E7CF7B88-7F19-318F-8F93-26E661D0F09F}"/>
          </ac:grpSpMkLst>
        </pc:grpChg>
        <pc:grpChg chg="add mod">
          <ac:chgData name="François Briguet" userId="641ee599-b471-44c0-a35b-a00fd91658cd" providerId="ADAL" clId="{53E1F321-D0DA-493E-85F0-E131FC51A3D3}" dt="2023-02-14T17:05:52.875" v="1721" actId="1076"/>
          <ac:grpSpMkLst>
            <pc:docMk/>
            <pc:sldMk cId="2530322829" sldId="300"/>
            <ac:grpSpMk id="23" creationId="{7539A0C0-4062-917F-8173-C23FA6566CB3}"/>
          </ac:grpSpMkLst>
        </pc:grpChg>
        <pc:picChg chg="add del mod">
          <ac:chgData name="François Briguet" userId="641ee599-b471-44c0-a35b-a00fd91658cd" providerId="ADAL" clId="{53E1F321-D0DA-493E-85F0-E131FC51A3D3}" dt="2023-02-14T10:50:53.902" v="333" actId="478"/>
          <ac:picMkLst>
            <pc:docMk/>
            <pc:sldMk cId="2530322829" sldId="300"/>
            <ac:picMk id="7" creationId="{C1AF3119-2126-9BFF-17B5-4758D6A7A4D7}"/>
          </ac:picMkLst>
        </pc:picChg>
        <pc:picChg chg="add del mod">
          <ac:chgData name="François Briguet" userId="641ee599-b471-44c0-a35b-a00fd91658cd" providerId="ADAL" clId="{53E1F321-D0DA-493E-85F0-E131FC51A3D3}" dt="2023-02-14T10:53:23.110" v="338" actId="478"/>
          <ac:picMkLst>
            <pc:docMk/>
            <pc:sldMk cId="2530322829" sldId="300"/>
            <ac:picMk id="9" creationId="{039EA19F-03D7-1E8F-0989-5AC8A10567D6}"/>
          </ac:picMkLst>
        </pc:picChg>
        <pc:picChg chg="add mod">
          <ac:chgData name="François Briguet" userId="641ee599-b471-44c0-a35b-a00fd91658cd" providerId="ADAL" clId="{53E1F321-D0DA-493E-85F0-E131FC51A3D3}" dt="2023-02-14T10:54:34.496" v="349" actId="164"/>
          <ac:picMkLst>
            <pc:docMk/>
            <pc:sldMk cId="2530322829" sldId="300"/>
            <ac:picMk id="11" creationId="{58CC6D4C-6894-07EE-0C99-A98F4855F09B}"/>
          </ac:picMkLst>
        </pc:picChg>
        <pc:picChg chg="add mod">
          <ac:chgData name="François Briguet" userId="641ee599-b471-44c0-a35b-a00fd91658cd" providerId="ADAL" clId="{53E1F321-D0DA-493E-85F0-E131FC51A3D3}" dt="2023-02-14T17:01:11.247" v="1555" actId="1076"/>
          <ac:picMkLst>
            <pc:docMk/>
            <pc:sldMk cId="2530322829" sldId="300"/>
            <ac:picMk id="17" creationId="{F9555EB1-7CBC-1802-7036-291D92261207}"/>
          </ac:picMkLst>
        </pc:picChg>
        <pc:picChg chg="add del mod">
          <ac:chgData name="François Briguet" userId="641ee599-b471-44c0-a35b-a00fd91658cd" providerId="ADAL" clId="{53E1F321-D0DA-493E-85F0-E131FC51A3D3}" dt="2023-02-14T16:59:17.167" v="1502" actId="478"/>
          <ac:picMkLst>
            <pc:docMk/>
            <pc:sldMk cId="2530322829" sldId="300"/>
            <ac:picMk id="19" creationId="{506D99B2-2CE8-8012-8831-B51B169075FD}"/>
          </ac:picMkLst>
        </pc:picChg>
        <pc:picChg chg="add mod ord">
          <ac:chgData name="François Briguet" userId="641ee599-b471-44c0-a35b-a00fd91658cd" providerId="ADAL" clId="{53E1F321-D0DA-493E-85F0-E131FC51A3D3}" dt="2023-02-14T17:01:23.406" v="1558" actId="164"/>
          <ac:picMkLst>
            <pc:docMk/>
            <pc:sldMk cId="2530322829" sldId="300"/>
            <ac:picMk id="22" creationId="{789C3AE8-2945-B338-2862-B879BCD36345}"/>
          </ac:picMkLst>
        </pc:picChg>
      </pc:sldChg>
      <pc:sldChg chg="new del">
        <pc:chgData name="François Briguet" userId="641ee599-b471-44c0-a35b-a00fd91658cd" providerId="ADAL" clId="{53E1F321-D0DA-493E-85F0-E131FC51A3D3}" dt="2023-02-14T14:59:28.681" v="452" actId="680"/>
        <pc:sldMkLst>
          <pc:docMk/>
          <pc:sldMk cId="1823046478" sldId="301"/>
        </pc:sldMkLst>
      </pc:sldChg>
      <pc:sldChg chg="modSp add mod">
        <pc:chgData name="François Briguet" userId="641ee599-b471-44c0-a35b-a00fd91658cd" providerId="ADAL" clId="{53E1F321-D0DA-493E-85F0-E131FC51A3D3}" dt="2023-02-15T15:49:58.968" v="5995" actId="2711"/>
        <pc:sldMkLst>
          <pc:docMk/>
          <pc:sldMk cId="2239063369" sldId="301"/>
        </pc:sldMkLst>
        <pc:spChg chg="mod">
          <ac:chgData name="François Briguet" userId="641ee599-b471-44c0-a35b-a00fd91658cd" providerId="ADAL" clId="{53E1F321-D0DA-493E-85F0-E131FC51A3D3}" dt="2023-02-15T15:49:58.968" v="5995" actId="2711"/>
          <ac:spMkLst>
            <pc:docMk/>
            <pc:sldMk cId="2239063369" sldId="301"/>
            <ac:spMk id="2" creationId="{38FCBCF4-F3D7-8E7D-E449-61958A3808A4}"/>
          </ac:spMkLst>
        </pc:spChg>
      </pc:sldChg>
      <pc:sldChg chg="addSp delSp modSp new mod">
        <pc:chgData name="François Briguet" userId="641ee599-b471-44c0-a35b-a00fd91658cd" providerId="ADAL" clId="{53E1F321-D0DA-493E-85F0-E131FC51A3D3}" dt="2023-02-20T06:58:07.849" v="6569" actId="2085"/>
        <pc:sldMkLst>
          <pc:docMk/>
          <pc:sldMk cId="1352227357" sldId="302"/>
        </pc:sldMkLst>
        <pc:spChg chg="mod">
          <ac:chgData name="François Briguet" userId="641ee599-b471-44c0-a35b-a00fd91658cd" providerId="ADAL" clId="{53E1F321-D0DA-493E-85F0-E131FC51A3D3}" dt="2023-02-17T10:40:16.857" v="6382" actId="20577"/>
          <ac:spMkLst>
            <pc:docMk/>
            <pc:sldMk cId="1352227357" sldId="302"/>
            <ac:spMk id="2" creationId="{6083B19E-FD1A-492A-0AAA-EE6F0CD936FD}"/>
          </ac:spMkLst>
        </pc:spChg>
        <pc:spChg chg="mod">
          <ac:chgData name="François Briguet" userId="641ee599-b471-44c0-a35b-a00fd91658cd" providerId="ADAL" clId="{53E1F321-D0DA-493E-85F0-E131FC51A3D3}" dt="2023-02-14T17:12:00.596" v="1744" actId="20577"/>
          <ac:spMkLst>
            <pc:docMk/>
            <pc:sldMk cId="1352227357" sldId="302"/>
            <ac:spMk id="3" creationId="{BEF82059-B5AC-D12C-6B81-DBC488E25E8C}"/>
          </ac:spMkLst>
        </pc:spChg>
        <pc:spChg chg="add del">
          <ac:chgData name="François Briguet" userId="641ee599-b471-44c0-a35b-a00fd91658cd" providerId="ADAL" clId="{53E1F321-D0DA-493E-85F0-E131FC51A3D3}" dt="2023-02-14T17:11:52.649" v="1741" actId="22"/>
          <ac:spMkLst>
            <pc:docMk/>
            <pc:sldMk cId="1352227357" sldId="302"/>
            <ac:spMk id="5" creationId="{7ABC63E0-FDB5-D230-8369-3E53C141A24A}"/>
          </ac:spMkLst>
        </pc:spChg>
        <pc:spChg chg="add mod">
          <ac:chgData name="François Briguet" userId="641ee599-b471-44c0-a35b-a00fd91658cd" providerId="ADAL" clId="{53E1F321-D0DA-493E-85F0-E131FC51A3D3}" dt="2023-02-20T06:58:07.849" v="6569" actId="2085"/>
          <ac:spMkLst>
            <pc:docMk/>
            <pc:sldMk cId="1352227357" sldId="302"/>
            <ac:spMk id="8" creationId="{AA8BD096-FC2C-9537-1BC6-5EA68E903304}"/>
          </ac:spMkLst>
        </pc:spChg>
        <pc:spChg chg="add mod ord">
          <ac:chgData name="François Briguet" userId="641ee599-b471-44c0-a35b-a00fd91658cd" providerId="ADAL" clId="{53E1F321-D0DA-493E-85F0-E131FC51A3D3}" dt="2023-02-17T10:39:55.213" v="6357" actId="164"/>
          <ac:spMkLst>
            <pc:docMk/>
            <pc:sldMk cId="1352227357" sldId="302"/>
            <ac:spMk id="17" creationId="{751A665E-BBCE-BF74-C7A4-C352B648DF37}"/>
          </ac:spMkLst>
        </pc:spChg>
        <pc:spChg chg="add del mod ord">
          <ac:chgData name="François Briguet" userId="641ee599-b471-44c0-a35b-a00fd91658cd" providerId="ADAL" clId="{53E1F321-D0DA-493E-85F0-E131FC51A3D3}" dt="2023-02-17T10:39:39.905" v="6356" actId="478"/>
          <ac:spMkLst>
            <pc:docMk/>
            <pc:sldMk cId="1352227357" sldId="302"/>
            <ac:spMk id="18" creationId="{3938CA8B-DDC2-90E7-2EB6-0A82993F343E}"/>
          </ac:spMkLst>
        </pc:spChg>
        <pc:grpChg chg="add mod">
          <ac:chgData name="François Briguet" userId="641ee599-b471-44c0-a35b-a00fd91658cd" providerId="ADAL" clId="{53E1F321-D0DA-493E-85F0-E131FC51A3D3}" dt="2023-02-17T10:39:58.047" v="6358" actId="1076"/>
          <ac:grpSpMkLst>
            <pc:docMk/>
            <pc:sldMk cId="1352227357" sldId="302"/>
            <ac:grpSpMk id="9" creationId="{2F2D7FE8-931D-1B32-4015-3E6D61A80685}"/>
          </ac:grpSpMkLst>
        </pc:grpChg>
        <pc:picChg chg="add del mod">
          <ac:chgData name="François Briguet" userId="641ee599-b471-44c0-a35b-a00fd91658cd" providerId="ADAL" clId="{53E1F321-D0DA-493E-85F0-E131FC51A3D3}" dt="2023-02-17T10:38:02.628" v="6345" actId="478"/>
          <ac:picMkLst>
            <pc:docMk/>
            <pc:sldMk cId="1352227357" sldId="302"/>
            <ac:picMk id="5" creationId="{8B3B6FB3-6AD7-C84B-108C-D749F994BB44}"/>
          </ac:picMkLst>
        </pc:picChg>
        <pc:picChg chg="add del mod">
          <ac:chgData name="François Briguet" userId="641ee599-b471-44c0-a35b-a00fd91658cd" providerId="ADAL" clId="{53E1F321-D0DA-493E-85F0-E131FC51A3D3}" dt="2023-02-14T17:21:00.342" v="1753" actId="478"/>
          <ac:picMkLst>
            <pc:docMk/>
            <pc:sldMk cId="1352227357" sldId="302"/>
            <ac:picMk id="7" creationId="{20A42999-211D-2293-DA68-10A0AC586239}"/>
          </ac:picMkLst>
        </pc:picChg>
        <pc:picChg chg="add mod">
          <ac:chgData name="François Briguet" userId="641ee599-b471-44c0-a35b-a00fd91658cd" providerId="ADAL" clId="{53E1F321-D0DA-493E-85F0-E131FC51A3D3}" dt="2023-02-17T10:39:55.213" v="6357" actId="164"/>
          <ac:picMkLst>
            <pc:docMk/>
            <pc:sldMk cId="1352227357" sldId="302"/>
            <ac:picMk id="7" creationId="{A48C108B-B8EE-7FFF-7E28-987FA0396FA2}"/>
          </ac:picMkLst>
        </pc:picChg>
        <pc:picChg chg="add del mod">
          <ac:chgData name="François Briguet" userId="641ee599-b471-44c0-a35b-a00fd91658cd" providerId="ADAL" clId="{53E1F321-D0DA-493E-85F0-E131FC51A3D3}" dt="2023-02-14T17:33:42.681" v="1912" actId="478"/>
          <ac:picMkLst>
            <pc:docMk/>
            <pc:sldMk cId="1352227357" sldId="302"/>
            <ac:picMk id="10" creationId="{E50CAC4B-0C5F-30E5-28A2-6E646BBE2D17}"/>
          </ac:picMkLst>
        </pc:picChg>
        <pc:picChg chg="add del mod">
          <ac:chgData name="François Briguet" userId="641ee599-b471-44c0-a35b-a00fd91658cd" providerId="ADAL" clId="{53E1F321-D0DA-493E-85F0-E131FC51A3D3}" dt="2023-02-14T17:32:00.435" v="1899" actId="478"/>
          <ac:picMkLst>
            <pc:docMk/>
            <pc:sldMk cId="1352227357" sldId="302"/>
            <ac:picMk id="12" creationId="{9F2B9B2E-34AB-5BE1-CFA8-14EB2796F8C4}"/>
          </ac:picMkLst>
        </pc:picChg>
        <pc:picChg chg="add mod">
          <ac:chgData name="François Briguet" userId="641ee599-b471-44c0-a35b-a00fd91658cd" providerId="ADAL" clId="{53E1F321-D0DA-493E-85F0-E131FC51A3D3}" dt="2023-02-14T17:36:38.618" v="1934" actId="1076"/>
          <ac:picMkLst>
            <pc:docMk/>
            <pc:sldMk cId="1352227357" sldId="302"/>
            <ac:picMk id="14" creationId="{71529F17-275D-65BB-7E22-C747FB0758FD}"/>
          </ac:picMkLst>
        </pc:picChg>
        <pc:picChg chg="add del mod">
          <ac:chgData name="François Briguet" userId="641ee599-b471-44c0-a35b-a00fd91658cd" providerId="ADAL" clId="{53E1F321-D0DA-493E-85F0-E131FC51A3D3}" dt="2023-02-17T10:37:49.442" v="6342" actId="478"/>
          <ac:picMkLst>
            <pc:docMk/>
            <pc:sldMk cId="1352227357" sldId="302"/>
            <ac:picMk id="16" creationId="{F9E679EB-40F6-1997-41AC-13A8F144850E}"/>
          </ac:picMkLst>
        </pc:picChg>
        <pc:picChg chg="add del mod">
          <ac:chgData name="François Briguet" userId="641ee599-b471-44c0-a35b-a00fd91658cd" providerId="ADAL" clId="{53E1F321-D0DA-493E-85F0-E131FC51A3D3}" dt="2023-02-14T17:34:40.985" v="1915" actId="478"/>
          <ac:picMkLst>
            <pc:docMk/>
            <pc:sldMk cId="1352227357" sldId="302"/>
            <ac:picMk id="20" creationId="{FCDE9137-DB4C-6EA2-84A3-ACAC54C5A5F6}"/>
          </ac:picMkLst>
        </pc:picChg>
        <pc:picChg chg="add del mod">
          <ac:chgData name="François Briguet" userId="641ee599-b471-44c0-a35b-a00fd91658cd" providerId="ADAL" clId="{53E1F321-D0DA-493E-85F0-E131FC51A3D3}" dt="2023-02-17T10:39:38.793" v="6355" actId="478"/>
          <ac:picMkLst>
            <pc:docMk/>
            <pc:sldMk cId="1352227357" sldId="302"/>
            <ac:picMk id="22" creationId="{97C434A6-1937-A49D-C40E-16FE06F14AC6}"/>
          </ac:picMkLst>
        </pc:picChg>
      </pc:sldChg>
      <pc:sldChg chg="addSp delSp modSp new mod ord">
        <pc:chgData name="François Briguet" userId="641ee599-b471-44c0-a35b-a00fd91658cd" providerId="ADAL" clId="{53E1F321-D0DA-493E-85F0-E131FC51A3D3}" dt="2023-02-15T09:30:01.954" v="2859"/>
        <pc:sldMkLst>
          <pc:docMk/>
          <pc:sldMk cId="2608670155" sldId="303"/>
        </pc:sldMkLst>
        <pc:spChg chg="mod">
          <ac:chgData name="François Briguet" userId="641ee599-b471-44c0-a35b-a00fd91658cd" providerId="ADAL" clId="{53E1F321-D0DA-493E-85F0-E131FC51A3D3}" dt="2023-02-15T09:21:46.990" v="2854" actId="1076"/>
          <ac:spMkLst>
            <pc:docMk/>
            <pc:sldMk cId="2608670155" sldId="303"/>
            <ac:spMk id="2" creationId="{D56D2CDB-058D-D514-17AF-C2D9B18A0D79}"/>
          </ac:spMkLst>
        </pc:spChg>
        <pc:spChg chg="mod">
          <ac:chgData name="François Briguet" userId="641ee599-b471-44c0-a35b-a00fd91658cd" providerId="ADAL" clId="{53E1F321-D0DA-493E-85F0-E131FC51A3D3}" dt="2023-02-15T09:19:46.649" v="2849" actId="1076"/>
          <ac:spMkLst>
            <pc:docMk/>
            <pc:sldMk cId="2608670155" sldId="303"/>
            <ac:spMk id="3" creationId="{A80A32BB-7D58-340E-9660-CCCA5B47D10E}"/>
          </ac:spMkLst>
        </pc:spChg>
        <pc:spChg chg="add mod">
          <ac:chgData name="François Briguet" userId="641ee599-b471-44c0-a35b-a00fd91658cd" providerId="ADAL" clId="{53E1F321-D0DA-493E-85F0-E131FC51A3D3}" dt="2023-02-15T08:35:20.468" v="2757" actId="164"/>
          <ac:spMkLst>
            <pc:docMk/>
            <pc:sldMk cId="2608670155" sldId="303"/>
            <ac:spMk id="9" creationId="{768554F6-13E8-9339-BEAC-96C32CA48BEB}"/>
          </ac:spMkLst>
        </pc:spChg>
        <pc:spChg chg="add mod">
          <ac:chgData name="François Briguet" userId="641ee599-b471-44c0-a35b-a00fd91658cd" providerId="ADAL" clId="{53E1F321-D0DA-493E-85F0-E131FC51A3D3}" dt="2023-02-15T08:28:36.098" v="2667" actId="571"/>
          <ac:spMkLst>
            <pc:docMk/>
            <pc:sldMk cId="2608670155" sldId="303"/>
            <ac:spMk id="10" creationId="{CEB97877-E836-9311-33E3-BFF51212C554}"/>
          </ac:spMkLst>
        </pc:spChg>
        <pc:spChg chg="add mod">
          <ac:chgData name="François Briguet" userId="641ee599-b471-44c0-a35b-a00fd91658cd" providerId="ADAL" clId="{53E1F321-D0DA-493E-85F0-E131FC51A3D3}" dt="2023-02-15T08:35:37.652" v="2759" actId="164"/>
          <ac:spMkLst>
            <pc:docMk/>
            <pc:sldMk cId="2608670155" sldId="303"/>
            <ac:spMk id="11" creationId="{C2BCCA57-5CCF-00E7-300A-9C0D74A1DCE8}"/>
          </ac:spMkLst>
        </pc:spChg>
        <pc:spChg chg="add mod">
          <ac:chgData name="François Briguet" userId="641ee599-b471-44c0-a35b-a00fd91658cd" providerId="ADAL" clId="{53E1F321-D0DA-493E-85F0-E131FC51A3D3}" dt="2023-02-15T09:21:25.078" v="2851" actId="164"/>
          <ac:spMkLst>
            <pc:docMk/>
            <pc:sldMk cId="2608670155" sldId="303"/>
            <ac:spMk id="12" creationId="{FC264DF2-6B53-1D34-1C8A-C2018ECA531F}"/>
          </ac:spMkLst>
        </pc:spChg>
        <pc:spChg chg="add mod">
          <ac:chgData name="François Briguet" userId="641ee599-b471-44c0-a35b-a00fd91658cd" providerId="ADAL" clId="{53E1F321-D0DA-493E-85F0-E131FC51A3D3}" dt="2023-02-15T08:35:20.468" v="2757" actId="164"/>
          <ac:spMkLst>
            <pc:docMk/>
            <pc:sldMk cId="2608670155" sldId="303"/>
            <ac:spMk id="13" creationId="{7B34315C-57DD-A2E2-F890-881F2F94D2A3}"/>
          </ac:spMkLst>
        </pc:spChg>
        <pc:spChg chg="add mod">
          <ac:chgData name="François Briguet" userId="641ee599-b471-44c0-a35b-a00fd91658cd" providerId="ADAL" clId="{53E1F321-D0DA-493E-85F0-E131FC51A3D3}" dt="2023-02-15T08:35:37.652" v="2759" actId="164"/>
          <ac:spMkLst>
            <pc:docMk/>
            <pc:sldMk cId="2608670155" sldId="303"/>
            <ac:spMk id="14" creationId="{FA8097AE-9E8F-A136-7D7A-A3B709300282}"/>
          </ac:spMkLst>
        </pc:spChg>
        <pc:spChg chg="mod topLvl">
          <ac:chgData name="François Briguet" userId="641ee599-b471-44c0-a35b-a00fd91658cd" providerId="ADAL" clId="{53E1F321-D0DA-493E-85F0-E131FC51A3D3}" dt="2023-02-15T09:21:25.078" v="2851" actId="164"/>
          <ac:spMkLst>
            <pc:docMk/>
            <pc:sldMk cId="2608670155" sldId="303"/>
            <ac:spMk id="24" creationId="{0AE1D04D-4D67-9C6B-0E08-6B8A22B5B2E8}"/>
          </ac:spMkLst>
        </pc:spChg>
        <pc:spChg chg="add mod">
          <ac:chgData name="François Briguet" userId="641ee599-b471-44c0-a35b-a00fd91658cd" providerId="ADAL" clId="{53E1F321-D0DA-493E-85F0-E131FC51A3D3}" dt="2023-02-15T09:21:25.078" v="2851" actId="164"/>
          <ac:spMkLst>
            <pc:docMk/>
            <pc:sldMk cId="2608670155" sldId="303"/>
            <ac:spMk id="25" creationId="{EF0B94AE-FCC6-5800-CD98-2D33B5FCAFEA}"/>
          </ac:spMkLst>
        </pc:spChg>
        <pc:spChg chg="add mod">
          <ac:chgData name="François Briguet" userId="641ee599-b471-44c0-a35b-a00fd91658cd" providerId="ADAL" clId="{53E1F321-D0DA-493E-85F0-E131FC51A3D3}" dt="2023-02-15T09:21:25.078" v="2851" actId="164"/>
          <ac:spMkLst>
            <pc:docMk/>
            <pc:sldMk cId="2608670155" sldId="303"/>
            <ac:spMk id="26" creationId="{2303BE0A-1641-AAD1-4FAE-1B8E59BA6481}"/>
          </ac:spMkLst>
        </pc:spChg>
        <pc:spChg chg="add mod">
          <ac:chgData name="François Briguet" userId="641ee599-b471-44c0-a35b-a00fd91658cd" providerId="ADAL" clId="{53E1F321-D0DA-493E-85F0-E131FC51A3D3}" dt="2023-02-15T09:16:32.589" v="2809" actId="571"/>
          <ac:spMkLst>
            <pc:docMk/>
            <pc:sldMk cId="2608670155" sldId="303"/>
            <ac:spMk id="55" creationId="{4996C0D3-1C6C-7C81-4A63-2E0F8D1C87DE}"/>
          </ac:spMkLst>
        </pc:spChg>
        <pc:spChg chg="add del mod">
          <ac:chgData name="François Briguet" userId="641ee599-b471-44c0-a35b-a00fd91658cd" providerId="ADAL" clId="{53E1F321-D0DA-493E-85F0-E131FC51A3D3}" dt="2023-02-15T09:16:37.661" v="2811"/>
          <ac:spMkLst>
            <pc:docMk/>
            <pc:sldMk cId="2608670155" sldId="303"/>
            <ac:spMk id="57" creationId="{0B746362-8F9E-FBA9-60B3-064EE0B2E428}"/>
          </ac:spMkLst>
        </pc:spChg>
        <pc:spChg chg="add mod">
          <ac:chgData name="François Briguet" userId="641ee599-b471-44c0-a35b-a00fd91658cd" providerId="ADAL" clId="{53E1F321-D0DA-493E-85F0-E131FC51A3D3}" dt="2023-02-15T09:21:25.078" v="2851" actId="164"/>
          <ac:spMkLst>
            <pc:docMk/>
            <pc:sldMk cId="2608670155" sldId="303"/>
            <ac:spMk id="58" creationId="{29D81FFE-375B-EABB-BD3C-BD766EF80C66}"/>
          </ac:spMkLst>
        </pc:spChg>
        <pc:spChg chg="mod">
          <ac:chgData name="François Briguet" userId="641ee599-b471-44c0-a35b-a00fd91658cd" providerId="ADAL" clId="{53E1F321-D0DA-493E-85F0-E131FC51A3D3}" dt="2023-02-15T09:17:33.920" v="2818"/>
          <ac:spMkLst>
            <pc:docMk/>
            <pc:sldMk cId="2608670155" sldId="303"/>
            <ac:spMk id="62" creationId="{030A8741-86B6-AB78-6EE5-C298439E58BD}"/>
          </ac:spMkLst>
        </pc:spChg>
        <pc:spChg chg="mod">
          <ac:chgData name="François Briguet" userId="641ee599-b471-44c0-a35b-a00fd91658cd" providerId="ADAL" clId="{53E1F321-D0DA-493E-85F0-E131FC51A3D3}" dt="2023-02-15T09:17:33.920" v="2818"/>
          <ac:spMkLst>
            <pc:docMk/>
            <pc:sldMk cId="2608670155" sldId="303"/>
            <ac:spMk id="63" creationId="{E700980F-F004-E623-CB1F-1CA6B8FA6140}"/>
          </ac:spMkLst>
        </pc:spChg>
        <pc:spChg chg="add mod">
          <ac:chgData name="François Briguet" userId="641ee599-b471-44c0-a35b-a00fd91658cd" providerId="ADAL" clId="{53E1F321-D0DA-493E-85F0-E131FC51A3D3}" dt="2023-02-15T09:21:25.078" v="2851" actId="164"/>
          <ac:spMkLst>
            <pc:docMk/>
            <pc:sldMk cId="2608670155" sldId="303"/>
            <ac:spMk id="64" creationId="{A308F82C-1A0A-E318-D16F-656CA7C5F7F4}"/>
          </ac:spMkLst>
        </pc:spChg>
        <pc:spChg chg="del mod topLvl">
          <ac:chgData name="François Briguet" userId="641ee599-b471-44c0-a35b-a00fd91658cd" providerId="ADAL" clId="{53E1F321-D0DA-493E-85F0-E131FC51A3D3}" dt="2023-02-15T09:18:40.594" v="2828" actId="478"/>
          <ac:spMkLst>
            <pc:docMk/>
            <pc:sldMk cId="2608670155" sldId="303"/>
            <ac:spMk id="66" creationId="{2623766F-514D-E9FC-10C6-C391A572F865}"/>
          </ac:spMkLst>
        </pc:spChg>
        <pc:spChg chg="mod topLvl">
          <ac:chgData name="François Briguet" userId="641ee599-b471-44c0-a35b-a00fd91658cd" providerId="ADAL" clId="{53E1F321-D0DA-493E-85F0-E131FC51A3D3}" dt="2023-02-15T09:21:25.078" v="2851" actId="164"/>
          <ac:spMkLst>
            <pc:docMk/>
            <pc:sldMk cId="2608670155" sldId="303"/>
            <ac:spMk id="67" creationId="{09B22C26-A3F6-977B-2EE8-2E518373D3B0}"/>
          </ac:spMkLst>
        </pc:spChg>
        <pc:grpChg chg="add mod">
          <ac:chgData name="François Briguet" userId="641ee599-b471-44c0-a35b-a00fd91658cd" providerId="ADAL" clId="{53E1F321-D0DA-493E-85F0-E131FC51A3D3}" dt="2023-02-15T09:20:38.454" v="2850" actId="164"/>
          <ac:grpSpMkLst>
            <pc:docMk/>
            <pc:sldMk cId="2608670155" sldId="303"/>
            <ac:grpSpMk id="15" creationId="{6144CA79-8C04-BA25-E8D2-0AB4E6C65C20}"/>
          </ac:grpSpMkLst>
        </pc:grpChg>
        <pc:grpChg chg="add mod">
          <ac:chgData name="François Briguet" userId="641ee599-b471-44c0-a35b-a00fd91658cd" providerId="ADAL" clId="{53E1F321-D0DA-493E-85F0-E131FC51A3D3}" dt="2023-02-15T09:21:25.078" v="2851" actId="164"/>
          <ac:grpSpMkLst>
            <pc:docMk/>
            <pc:sldMk cId="2608670155" sldId="303"/>
            <ac:grpSpMk id="16" creationId="{3E24A0AF-5BED-75B8-B145-266ED4D3429C}"/>
          </ac:grpSpMkLst>
        </pc:grpChg>
        <pc:grpChg chg="add del mod">
          <ac:chgData name="François Briguet" userId="641ee599-b471-44c0-a35b-a00fd91658cd" providerId="ADAL" clId="{53E1F321-D0DA-493E-85F0-E131FC51A3D3}" dt="2023-02-15T08:37:03.500" v="2769" actId="478"/>
          <ac:grpSpMkLst>
            <pc:docMk/>
            <pc:sldMk cId="2608670155" sldId="303"/>
            <ac:grpSpMk id="22" creationId="{801038DA-7E28-E460-447A-90216CE64E71}"/>
          </ac:grpSpMkLst>
        </pc:grpChg>
        <pc:grpChg chg="add del mod">
          <ac:chgData name="François Briguet" userId="641ee599-b471-44c0-a35b-a00fd91658cd" providerId="ADAL" clId="{53E1F321-D0DA-493E-85F0-E131FC51A3D3}" dt="2023-02-15T09:17:37.192" v="2819"/>
          <ac:grpSpMkLst>
            <pc:docMk/>
            <pc:sldMk cId="2608670155" sldId="303"/>
            <ac:grpSpMk id="61" creationId="{DA66BFBD-1A46-D5F5-CE24-C6C736BB6DCF}"/>
          </ac:grpSpMkLst>
        </pc:grpChg>
        <pc:grpChg chg="add del mod">
          <ac:chgData name="François Briguet" userId="641ee599-b471-44c0-a35b-a00fd91658cd" providerId="ADAL" clId="{53E1F321-D0DA-493E-85F0-E131FC51A3D3}" dt="2023-02-15T09:18:40.594" v="2828" actId="478"/>
          <ac:grpSpMkLst>
            <pc:docMk/>
            <pc:sldMk cId="2608670155" sldId="303"/>
            <ac:grpSpMk id="65" creationId="{42942D36-7C3B-8330-0881-9B249945EAC7}"/>
          </ac:grpSpMkLst>
        </pc:grpChg>
        <pc:grpChg chg="add mod">
          <ac:chgData name="François Briguet" userId="641ee599-b471-44c0-a35b-a00fd91658cd" providerId="ADAL" clId="{53E1F321-D0DA-493E-85F0-E131FC51A3D3}" dt="2023-02-15T09:21:25.078" v="2851" actId="164"/>
          <ac:grpSpMkLst>
            <pc:docMk/>
            <pc:sldMk cId="2608670155" sldId="303"/>
            <ac:grpSpMk id="70" creationId="{0A268096-9281-41AB-BC9A-C13A00E9DE5B}"/>
          </ac:grpSpMkLst>
        </pc:grpChg>
        <pc:grpChg chg="add mod">
          <ac:chgData name="François Briguet" userId="641ee599-b471-44c0-a35b-a00fd91658cd" providerId="ADAL" clId="{53E1F321-D0DA-493E-85F0-E131FC51A3D3}" dt="2023-02-15T09:21:46.990" v="2854" actId="1076"/>
          <ac:grpSpMkLst>
            <pc:docMk/>
            <pc:sldMk cId="2608670155" sldId="303"/>
            <ac:grpSpMk id="71" creationId="{DA4F1F49-D457-FA9F-FFEC-74AF74A7A78C}"/>
          </ac:grpSpMkLst>
        </pc:grpChg>
        <pc:picChg chg="add del mod">
          <ac:chgData name="François Briguet" userId="641ee599-b471-44c0-a35b-a00fd91658cd" providerId="ADAL" clId="{53E1F321-D0DA-493E-85F0-E131FC51A3D3}" dt="2023-02-15T08:24:07.367" v="2640" actId="478"/>
          <ac:picMkLst>
            <pc:docMk/>
            <pc:sldMk cId="2608670155" sldId="303"/>
            <ac:picMk id="5" creationId="{C34317E9-2237-E8A6-5914-E04C8B7A8261}"/>
          </ac:picMkLst>
        </pc:picChg>
        <pc:picChg chg="add mod">
          <ac:chgData name="François Briguet" userId="641ee599-b471-44c0-a35b-a00fd91658cd" providerId="ADAL" clId="{53E1F321-D0DA-493E-85F0-E131FC51A3D3}" dt="2023-02-15T09:21:50.092" v="2855" actId="1076"/>
          <ac:picMkLst>
            <pc:docMk/>
            <pc:sldMk cId="2608670155" sldId="303"/>
            <ac:picMk id="6" creationId="{CE2CBEDE-F203-B0CD-6A31-EA67809871E8}"/>
          </ac:picMkLst>
        </pc:picChg>
        <pc:picChg chg="add mod">
          <ac:chgData name="François Briguet" userId="641ee599-b471-44c0-a35b-a00fd91658cd" providerId="ADAL" clId="{53E1F321-D0DA-493E-85F0-E131FC51A3D3}" dt="2023-02-15T09:21:25.078" v="2851" actId="164"/>
          <ac:picMkLst>
            <pc:docMk/>
            <pc:sldMk cId="2608670155" sldId="303"/>
            <ac:picMk id="8" creationId="{A0837D45-5763-CA7B-889E-DD9D073A3247}"/>
          </ac:picMkLst>
        </pc:picChg>
        <pc:picChg chg="del mod topLvl">
          <ac:chgData name="François Briguet" userId="641ee599-b471-44c0-a35b-a00fd91658cd" providerId="ADAL" clId="{53E1F321-D0DA-493E-85F0-E131FC51A3D3}" dt="2023-02-15T08:37:03.500" v="2769" actId="478"/>
          <ac:picMkLst>
            <pc:docMk/>
            <pc:sldMk cId="2608670155" sldId="303"/>
            <ac:picMk id="23" creationId="{3B1CBF8D-C780-679F-9DA4-13846D7E46B0}"/>
          </ac:picMkLst>
        </pc:picChg>
        <pc:picChg chg="add mod">
          <ac:chgData name="François Briguet" userId="641ee599-b471-44c0-a35b-a00fd91658cd" providerId="ADAL" clId="{53E1F321-D0DA-493E-85F0-E131FC51A3D3}" dt="2023-02-15T09:16:32.589" v="2809" actId="571"/>
          <ac:picMkLst>
            <pc:docMk/>
            <pc:sldMk cId="2608670155" sldId="303"/>
            <ac:picMk id="54" creationId="{57A7CE26-5D06-49B5-9A96-0EA7CCC3B411}"/>
          </ac:picMkLst>
        </pc:picChg>
        <pc:picChg chg="add del mod">
          <ac:chgData name="François Briguet" userId="641ee599-b471-44c0-a35b-a00fd91658cd" providerId="ADAL" clId="{53E1F321-D0DA-493E-85F0-E131FC51A3D3}" dt="2023-02-15T09:16:37.661" v="2811"/>
          <ac:picMkLst>
            <pc:docMk/>
            <pc:sldMk cId="2608670155" sldId="303"/>
            <ac:picMk id="56" creationId="{643CE2C2-5285-F2E4-4A1B-8F95DB5D4B9F}"/>
          </ac:picMkLst>
        </pc:picChg>
        <pc:cxnChg chg="add del mod">
          <ac:chgData name="François Briguet" userId="641ee599-b471-44c0-a35b-a00fd91658cd" providerId="ADAL" clId="{53E1F321-D0DA-493E-85F0-E131FC51A3D3}" dt="2023-02-15T08:36:37.683" v="2767" actId="21"/>
          <ac:cxnSpMkLst>
            <pc:docMk/>
            <pc:sldMk cId="2608670155" sldId="303"/>
            <ac:cxnSpMk id="18" creationId="{C65E2CFB-E318-D1FD-B2F4-D511A1C02C01}"/>
          </ac:cxnSpMkLst>
        </pc:cxnChg>
        <pc:cxnChg chg="add mod">
          <ac:chgData name="François Briguet" userId="641ee599-b471-44c0-a35b-a00fd91658cd" providerId="ADAL" clId="{53E1F321-D0DA-493E-85F0-E131FC51A3D3}" dt="2023-02-15T09:21:25.078" v="2851" actId="164"/>
          <ac:cxnSpMkLst>
            <pc:docMk/>
            <pc:sldMk cId="2608670155" sldId="303"/>
            <ac:cxnSpMk id="28" creationId="{A1635999-E534-C608-118E-CB8696F1517B}"/>
          </ac:cxnSpMkLst>
        </pc:cxnChg>
        <pc:cxnChg chg="add mod">
          <ac:chgData name="François Briguet" userId="641ee599-b471-44c0-a35b-a00fd91658cd" providerId="ADAL" clId="{53E1F321-D0DA-493E-85F0-E131FC51A3D3}" dt="2023-02-15T09:20:38.454" v="2850" actId="164"/>
          <ac:cxnSpMkLst>
            <pc:docMk/>
            <pc:sldMk cId="2608670155" sldId="303"/>
            <ac:cxnSpMk id="32" creationId="{136AB536-0EE1-3C30-C18E-99E3D130DA8D}"/>
          </ac:cxnSpMkLst>
        </pc:cxnChg>
        <pc:cxnChg chg="add mod">
          <ac:chgData name="François Briguet" userId="641ee599-b471-44c0-a35b-a00fd91658cd" providerId="ADAL" clId="{53E1F321-D0DA-493E-85F0-E131FC51A3D3}" dt="2023-02-15T09:21:25.078" v="2851" actId="164"/>
          <ac:cxnSpMkLst>
            <pc:docMk/>
            <pc:sldMk cId="2608670155" sldId="303"/>
            <ac:cxnSpMk id="35" creationId="{5BA0C82E-5993-4FED-BA41-7074B82E1969}"/>
          </ac:cxnSpMkLst>
        </pc:cxnChg>
        <pc:cxnChg chg="add mod">
          <ac:chgData name="François Briguet" userId="641ee599-b471-44c0-a35b-a00fd91658cd" providerId="ADAL" clId="{53E1F321-D0DA-493E-85F0-E131FC51A3D3}" dt="2023-02-15T09:21:25.078" v="2851" actId="164"/>
          <ac:cxnSpMkLst>
            <pc:docMk/>
            <pc:sldMk cId="2608670155" sldId="303"/>
            <ac:cxnSpMk id="59" creationId="{770D9BFB-A5F5-4B65-DF56-6D8D1DC77F47}"/>
          </ac:cxnSpMkLst>
        </pc:cxnChg>
      </pc:sldChg>
      <pc:sldChg chg="modSp new mod">
        <pc:chgData name="François Briguet" userId="641ee599-b471-44c0-a35b-a00fd91658cd" providerId="ADAL" clId="{53E1F321-D0DA-493E-85F0-E131FC51A3D3}" dt="2023-02-17T16:30:21.891" v="6538" actId="20577"/>
        <pc:sldMkLst>
          <pc:docMk/>
          <pc:sldMk cId="4059225169" sldId="304"/>
        </pc:sldMkLst>
        <pc:spChg chg="mod">
          <ac:chgData name="François Briguet" userId="641ee599-b471-44c0-a35b-a00fd91658cd" providerId="ADAL" clId="{53E1F321-D0DA-493E-85F0-E131FC51A3D3}" dt="2023-02-15T08:02:30.632" v="2606" actId="20577"/>
          <ac:spMkLst>
            <pc:docMk/>
            <pc:sldMk cId="4059225169" sldId="304"/>
            <ac:spMk id="2" creationId="{B81117FB-C2D4-FCDF-2D99-0FD6E2FA2C46}"/>
          </ac:spMkLst>
        </pc:spChg>
        <pc:spChg chg="mod">
          <ac:chgData name="François Briguet" userId="641ee599-b471-44c0-a35b-a00fd91658cd" providerId="ADAL" clId="{53E1F321-D0DA-493E-85F0-E131FC51A3D3}" dt="2023-02-17T16:30:21.891" v="6538" actId="20577"/>
          <ac:spMkLst>
            <pc:docMk/>
            <pc:sldMk cId="4059225169" sldId="304"/>
            <ac:spMk id="3" creationId="{D0671515-E6EB-A742-C6F1-99F9F9408CD8}"/>
          </ac:spMkLst>
        </pc:spChg>
      </pc:sldChg>
      <pc:sldChg chg="addSp delSp modSp new mod">
        <pc:chgData name="François Briguet" userId="641ee599-b471-44c0-a35b-a00fd91658cd" providerId="ADAL" clId="{53E1F321-D0DA-493E-85F0-E131FC51A3D3}" dt="2023-02-17T16:29:42.522" v="6530" actId="1076"/>
        <pc:sldMkLst>
          <pc:docMk/>
          <pc:sldMk cId="1554133162" sldId="305"/>
        </pc:sldMkLst>
        <pc:spChg chg="mod">
          <ac:chgData name="François Briguet" userId="641ee599-b471-44c0-a35b-a00fd91658cd" providerId="ADAL" clId="{53E1F321-D0DA-493E-85F0-E131FC51A3D3}" dt="2023-02-15T09:55:11.223" v="3072" actId="20577"/>
          <ac:spMkLst>
            <pc:docMk/>
            <pc:sldMk cId="1554133162" sldId="305"/>
            <ac:spMk id="2" creationId="{A43410C0-B34F-B20E-45FD-B81F3946A463}"/>
          </ac:spMkLst>
        </pc:spChg>
        <pc:spChg chg="mod">
          <ac:chgData name="François Briguet" userId="641ee599-b471-44c0-a35b-a00fd91658cd" providerId="ADAL" clId="{53E1F321-D0DA-493E-85F0-E131FC51A3D3}" dt="2023-02-15T09:54:11.961" v="3022"/>
          <ac:spMkLst>
            <pc:docMk/>
            <pc:sldMk cId="1554133162" sldId="305"/>
            <ac:spMk id="3" creationId="{704DC71C-E94D-A990-D8AD-29959EC61EE5}"/>
          </ac:spMkLst>
        </pc:spChg>
        <pc:spChg chg="add del mod">
          <ac:chgData name="François Briguet" userId="641ee599-b471-44c0-a35b-a00fd91658cd" providerId="ADAL" clId="{53E1F321-D0DA-493E-85F0-E131FC51A3D3}" dt="2023-02-15T10:13:10.745" v="3092" actId="478"/>
          <ac:spMkLst>
            <pc:docMk/>
            <pc:sldMk cId="1554133162" sldId="305"/>
            <ac:spMk id="6" creationId="{5226E6DC-36B5-810F-DC81-FE28ADDE683D}"/>
          </ac:spMkLst>
        </pc:spChg>
        <pc:spChg chg="add del mod">
          <ac:chgData name="François Briguet" userId="641ee599-b471-44c0-a35b-a00fd91658cd" providerId="ADAL" clId="{53E1F321-D0DA-493E-85F0-E131FC51A3D3}" dt="2023-02-17T16:29:42.522" v="6530" actId="1076"/>
          <ac:spMkLst>
            <pc:docMk/>
            <pc:sldMk cId="1554133162" sldId="305"/>
            <ac:spMk id="18" creationId="{4E7B291A-A75C-D57A-BAF0-EE12919E347F}"/>
          </ac:spMkLst>
        </pc:spChg>
        <pc:spChg chg="add del mod">
          <ac:chgData name="François Briguet" userId="641ee599-b471-44c0-a35b-a00fd91658cd" providerId="ADAL" clId="{53E1F321-D0DA-493E-85F0-E131FC51A3D3}" dt="2023-02-17T16:27:26.609" v="6506" actId="1076"/>
          <ac:spMkLst>
            <pc:docMk/>
            <pc:sldMk cId="1554133162" sldId="305"/>
            <ac:spMk id="19" creationId="{009BB607-2347-859C-69BF-7653A6E633DE}"/>
          </ac:spMkLst>
        </pc:spChg>
        <pc:spChg chg="add del mod">
          <ac:chgData name="François Briguet" userId="641ee599-b471-44c0-a35b-a00fd91658cd" providerId="ADAL" clId="{53E1F321-D0DA-493E-85F0-E131FC51A3D3}" dt="2023-02-17T16:27:22.819" v="6505" actId="1076"/>
          <ac:spMkLst>
            <pc:docMk/>
            <pc:sldMk cId="1554133162" sldId="305"/>
            <ac:spMk id="20" creationId="{D4390046-6766-9AFA-F8EF-EE804671257D}"/>
          </ac:spMkLst>
        </pc:spChg>
        <pc:spChg chg="add del mod">
          <ac:chgData name="François Briguet" userId="641ee599-b471-44c0-a35b-a00fd91658cd" providerId="ADAL" clId="{53E1F321-D0DA-493E-85F0-E131FC51A3D3}" dt="2023-02-17T16:26:59.883" v="6499" actId="1076"/>
          <ac:spMkLst>
            <pc:docMk/>
            <pc:sldMk cId="1554133162" sldId="305"/>
            <ac:spMk id="21" creationId="{B4268612-456F-54C3-26A6-7EE01D2E7546}"/>
          </ac:spMkLst>
        </pc:spChg>
        <pc:spChg chg="add del mod ord">
          <ac:chgData name="François Briguet" userId="641ee599-b471-44c0-a35b-a00fd91658cd" providerId="ADAL" clId="{53E1F321-D0DA-493E-85F0-E131FC51A3D3}" dt="2023-02-17T16:27:53.028" v="6512" actId="166"/>
          <ac:spMkLst>
            <pc:docMk/>
            <pc:sldMk cId="1554133162" sldId="305"/>
            <ac:spMk id="22" creationId="{888D512E-3DEF-100B-0F4E-E9B3CAA30757}"/>
          </ac:spMkLst>
        </pc:spChg>
        <pc:spChg chg="add mod">
          <ac:chgData name="François Briguet" userId="641ee599-b471-44c0-a35b-a00fd91658cd" providerId="ADAL" clId="{53E1F321-D0DA-493E-85F0-E131FC51A3D3}" dt="2023-02-17T16:28:32.959" v="6518" actId="1076"/>
          <ac:spMkLst>
            <pc:docMk/>
            <pc:sldMk cId="1554133162" sldId="305"/>
            <ac:spMk id="26" creationId="{52A8D360-06A0-5433-9F6B-A3FAEE46C766}"/>
          </ac:spMkLst>
        </pc:spChg>
        <pc:grpChg chg="add del mod">
          <ac:chgData name="François Briguet" userId="641ee599-b471-44c0-a35b-a00fd91658cd" providerId="ADAL" clId="{53E1F321-D0DA-493E-85F0-E131FC51A3D3}" dt="2023-02-17T16:27:06.448" v="6501" actId="1076"/>
          <ac:grpSpMkLst>
            <pc:docMk/>
            <pc:sldMk cId="1554133162" sldId="305"/>
            <ac:grpSpMk id="4" creationId="{FE759118-CFCC-4627-8747-0313E98027A4}"/>
          </ac:grpSpMkLst>
        </pc:grpChg>
        <pc:grpChg chg="add del mod">
          <ac:chgData name="François Briguet" userId="641ee599-b471-44c0-a35b-a00fd91658cd" providerId="ADAL" clId="{53E1F321-D0DA-493E-85F0-E131FC51A3D3}" dt="2023-02-17T16:27:30.255" v="6507" actId="1076"/>
          <ac:grpSpMkLst>
            <pc:docMk/>
            <pc:sldMk cId="1554133162" sldId="305"/>
            <ac:grpSpMk id="8" creationId="{82047556-3B39-9CBA-8074-4B334891986E}"/>
          </ac:grpSpMkLst>
        </pc:grpChg>
        <pc:grpChg chg="add del mod">
          <ac:chgData name="François Briguet" userId="641ee599-b471-44c0-a35b-a00fd91658cd" providerId="ADAL" clId="{53E1F321-D0DA-493E-85F0-E131FC51A3D3}" dt="2023-02-17T16:27:19.162" v="6504" actId="1076"/>
          <ac:grpSpMkLst>
            <pc:docMk/>
            <pc:sldMk cId="1554133162" sldId="305"/>
            <ac:grpSpMk id="11" creationId="{0F054F9E-3758-3A72-65CB-2227609360FE}"/>
          </ac:grpSpMkLst>
        </pc:grpChg>
        <pc:grpChg chg="add del mod">
          <ac:chgData name="François Briguet" userId="641ee599-b471-44c0-a35b-a00fd91658cd" providerId="ADAL" clId="{53E1F321-D0DA-493E-85F0-E131FC51A3D3}" dt="2023-02-17T16:28:03.569" v="6515" actId="1076"/>
          <ac:grpSpMkLst>
            <pc:docMk/>
            <pc:sldMk cId="1554133162" sldId="305"/>
            <ac:grpSpMk id="14" creationId="{64BF51DB-E70F-2910-1F39-D4B25268E1C0}"/>
          </ac:grpSpMkLst>
        </pc:grpChg>
        <pc:grpChg chg="add del mod ord">
          <ac:chgData name="François Briguet" userId="641ee599-b471-44c0-a35b-a00fd91658cd" providerId="ADAL" clId="{53E1F321-D0DA-493E-85F0-E131FC51A3D3}" dt="2023-02-17T16:27:47.830" v="6511" actId="166"/>
          <ac:grpSpMkLst>
            <pc:docMk/>
            <pc:sldMk cId="1554133162" sldId="305"/>
            <ac:grpSpMk id="23" creationId="{20A27867-905E-6B7D-6B22-B7F0FCF71FEE}"/>
          </ac:grpSpMkLst>
        </pc:grpChg>
        <pc:picChg chg="add mod">
          <ac:chgData name="François Briguet" userId="641ee599-b471-44c0-a35b-a00fd91658cd" providerId="ADAL" clId="{53E1F321-D0DA-493E-85F0-E131FC51A3D3}" dt="2023-02-17T16:27:59.472" v="6514" actId="1076"/>
          <ac:picMkLst>
            <pc:docMk/>
            <pc:sldMk cId="1554133162" sldId="305"/>
            <ac:picMk id="5" creationId="{90AF6E87-6D5A-352E-A4F3-2178BFFE5C3A}"/>
          </ac:picMkLst>
        </pc:picChg>
        <pc:picChg chg="mod">
          <ac:chgData name="François Briguet" userId="641ee599-b471-44c0-a35b-a00fd91658cd" providerId="ADAL" clId="{53E1F321-D0DA-493E-85F0-E131FC51A3D3}" dt="2023-02-17T16:25:24.980" v="6468"/>
          <ac:picMkLst>
            <pc:docMk/>
            <pc:sldMk cId="1554133162" sldId="305"/>
            <ac:picMk id="6" creationId="{355BBCCE-D5E6-DA24-C0B8-28B3C6AAF28E}"/>
          </ac:picMkLst>
        </pc:picChg>
        <pc:picChg chg="mod">
          <ac:chgData name="François Briguet" userId="641ee599-b471-44c0-a35b-a00fd91658cd" providerId="ADAL" clId="{53E1F321-D0DA-493E-85F0-E131FC51A3D3}" dt="2023-02-17T16:25:24.980" v="6468"/>
          <ac:picMkLst>
            <pc:docMk/>
            <pc:sldMk cId="1554133162" sldId="305"/>
            <ac:picMk id="7" creationId="{734364A9-79BC-ED41-D186-52DDB998850D}"/>
          </ac:picMkLst>
        </pc:picChg>
        <pc:picChg chg="mod">
          <ac:chgData name="François Briguet" userId="641ee599-b471-44c0-a35b-a00fd91658cd" providerId="ADAL" clId="{53E1F321-D0DA-493E-85F0-E131FC51A3D3}" dt="2023-02-17T16:25:24.980" v="6468"/>
          <ac:picMkLst>
            <pc:docMk/>
            <pc:sldMk cId="1554133162" sldId="305"/>
            <ac:picMk id="9" creationId="{76243E13-1042-8698-E184-A47519EC4FCE}"/>
          </ac:picMkLst>
        </pc:picChg>
        <pc:picChg chg="mod">
          <ac:chgData name="François Briguet" userId="641ee599-b471-44c0-a35b-a00fd91658cd" providerId="ADAL" clId="{53E1F321-D0DA-493E-85F0-E131FC51A3D3}" dt="2023-02-17T16:25:24.980" v="6468"/>
          <ac:picMkLst>
            <pc:docMk/>
            <pc:sldMk cId="1554133162" sldId="305"/>
            <ac:picMk id="10" creationId="{EF71276E-42D6-2425-359A-F4CFFE405B3F}"/>
          </ac:picMkLst>
        </pc:picChg>
        <pc:picChg chg="mod">
          <ac:chgData name="François Briguet" userId="641ee599-b471-44c0-a35b-a00fd91658cd" providerId="ADAL" clId="{53E1F321-D0DA-493E-85F0-E131FC51A3D3}" dt="2023-02-17T16:25:24.980" v="6468"/>
          <ac:picMkLst>
            <pc:docMk/>
            <pc:sldMk cId="1554133162" sldId="305"/>
            <ac:picMk id="12" creationId="{A6F88DB0-9F70-DB25-4000-03D66DA3024C}"/>
          </ac:picMkLst>
        </pc:picChg>
        <pc:picChg chg="mod">
          <ac:chgData name="François Briguet" userId="641ee599-b471-44c0-a35b-a00fd91658cd" providerId="ADAL" clId="{53E1F321-D0DA-493E-85F0-E131FC51A3D3}" dt="2023-02-17T16:25:24.980" v="6468"/>
          <ac:picMkLst>
            <pc:docMk/>
            <pc:sldMk cId="1554133162" sldId="305"/>
            <ac:picMk id="13" creationId="{7950574E-D313-DA82-10C9-C7B7F4B12E94}"/>
          </ac:picMkLst>
        </pc:picChg>
        <pc:picChg chg="mod">
          <ac:chgData name="François Briguet" userId="641ee599-b471-44c0-a35b-a00fd91658cd" providerId="ADAL" clId="{53E1F321-D0DA-493E-85F0-E131FC51A3D3}" dt="2023-02-17T16:25:24.980" v="6468"/>
          <ac:picMkLst>
            <pc:docMk/>
            <pc:sldMk cId="1554133162" sldId="305"/>
            <ac:picMk id="15" creationId="{715AA95A-4666-24E4-608F-B428574FA058}"/>
          </ac:picMkLst>
        </pc:picChg>
        <pc:picChg chg="mod">
          <ac:chgData name="François Briguet" userId="641ee599-b471-44c0-a35b-a00fd91658cd" providerId="ADAL" clId="{53E1F321-D0DA-493E-85F0-E131FC51A3D3}" dt="2023-02-17T16:25:24.980" v="6468"/>
          <ac:picMkLst>
            <pc:docMk/>
            <pc:sldMk cId="1554133162" sldId="305"/>
            <ac:picMk id="16" creationId="{14796A93-0D70-077D-2EA0-8F1E2DCC7FB4}"/>
          </ac:picMkLst>
        </pc:picChg>
        <pc:picChg chg="add del mod">
          <ac:chgData name="François Briguet" userId="641ee599-b471-44c0-a35b-a00fd91658cd" providerId="ADAL" clId="{53E1F321-D0DA-493E-85F0-E131FC51A3D3}" dt="2023-02-17T16:27:58.236" v="6513" actId="1076"/>
          <ac:picMkLst>
            <pc:docMk/>
            <pc:sldMk cId="1554133162" sldId="305"/>
            <ac:picMk id="17" creationId="{DF92220F-065C-1E94-804E-54646A4FA37B}"/>
          </ac:picMkLst>
        </pc:picChg>
        <pc:picChg chg="mod">
          <ac:chgData name="François Briguet" userId="641ee599-b471-44c0-a35b-a00fd91658cd" providerId="ADAL" clId="{53E1F321-D0DA-493E-85F0-E131FC51A3D3}" dt="2023-02-17T16:25:24.980" v="6468"/>
          <ac:picMkLst>
            <pc:docMk/>
            <pc:sldMk cId="1554133162" sldId="305"/>
            <ac:picMk id="24" creationId="{7C484479-FD0A-0393-7BC0-5D1E2A60CCD1}"/>
          </ac:picMkLst>
        </pc:picChg>
        <pc:picChg chg="mod">
          <ac:chgData name="François Briguet" userId="641ee599-b471-44c0-a35b-a00fd91658cd" providerId="ADAL" clId="{53E1F321-D0DA-493E-85F0-E131FC51A3D3}" dt="2023-02-17T16:25:24.980" v="6468"/>
          <ac:picMkLst>
            <pc:docMk/>
            <pc:sldMk cId="1554133162" sldId="305"/>
            <ac:picMk id="25" creationId="{44F3984B-3D6E-C8FC-EFAA-C199D4FB1B2C}"/>
          </ac:picMkLst>
        </pc:picChg>
      </pc:sldChg>
      <pc:sldChg chg="addSp modSp new mod">
        <pc:chgData name="François Briguet" userId="641ee599-b471-44c0-a35b-a00fd91658cd" providerId="ADAL" clId="{53E1F321-D0DA-493E-85F0-E131FC51A3D3}" dt="2023-02-20T06:58:30.308" v="6572" actId="2085"/>
        <pc:sldMkLst>
          <pc:docMk/>
          <pc:sldMk cId="1645704364" sldId="306"/>
        </pc:sldMkLst>
        <pc:spChg chg="mod">
          <ac:chgData name="François Briguet" userId="641ee599-b471-44c0-a35b-a00fd91658cd" providerId="ADAL" clId="{53E1F321-D0DA-493E-85F0-E131FC51A3D3}" dt="2023-02-15T10:55:26.995" v="3264" actId="20577"/>
          <ac:spMkLst>
            <pc:docMk/>
            <pc:sldMk cId="1645704364" sldId="306"/>
            <ac:spMk id="2" creationId="{5DED97BE-0583-50FA-6D94-084F07DF333F}"/>
          </ac:spMkLst>
        </pc:spChg>
        <pc:spChg chg="mod">
          <ac:chgData name="François Briguet" userId="641ee599-b471-44c0-a35b-a00fd91658cd" providerId="ADAL" clId="{53E1F321-D0DA-493E-85F0-E131FC51A3D3}" dt="2023-02-15T10:40:57.022" v="3111" actId="20577"/>
          <ac:spMkLst>
            <pc:docMk/>
            <pc:sldMk cId="1645704364" sldId="306"/>
            <ac:spMk id="3" creationId="{271B6DFF-AECB-EB05-34ED-389717C13C67}"/>
          </ac:spMkLst>
        </pc:spChg>
        <pc:spChg chg="add mod">
          <ac:chgData name="François Briguet" userId="641ee599-b471-44c0-a35b-a00fd91658cd" providerId="ADAL" clId="{53E1F321-D0DA-493E-85F0-E131FC51A3D3}" dt="2023-02-20T06:58:30.308" v="6572" actId="2085"/>
          <ac:spMkLst>
            <pc:docMk/>
            <pc:sldMk cId="1645704364" sldId="306"/>
            <ac:spMk id="8" creationId="{EFA972E1-F97B-8690-257C-93D7388EA5CC}"/>
          </ac:spMkLst>
        </pc:spChg>
        <pc:picChg chg="add mod">
          <ac:chgData name="François Briguet" userId="641ee599-b471-44c0-a35b-a00fd91658cd" providerId="ADAL" clId="{53E1F321-D0DA-493E-85F0-E131FC51A3D3}" dt="2023-02-15T10:53:37.889" v="3229" actId="1076"/>
          <ac:picMkLst>
            <pc:docMk/>
            <pc:sldMk cId="1645704364" sldId="306"/>
            <ac:picMk id="5" creationId="{E1BE1610-B490-47E8-CE26-A9D2E445D08D}"/>
          </ac:picMkLst>
        </pc:picChg>
        <pc:picChg chg="add mod">
          <ac:chgData name="François Briguet" userId="641ee599-b471-44c0-a35b-a00fd91658cd" providerId="ADAL" clId="{53E1F321-D0DA-493E-85F0-E131FC51A3D3}" dt="2023-02-15T10:53:41.589" v="3230" actId="1076"/>
          <ac:picMkLst>
            <pc:docMk/>
            <pc:sldMk cId="1645704364" sldId="306"/>
            <ac:picMk id="7" creationId="{D0F05BAF-F702-4DD4-EE8A-9E5B2C940130}"/>
          </ac:picMkLst>
        </pc:picChg>
      </pc:sldChg>
      <pc:sldChg chg="addSp delSp modSp new mod">
        <pc:chgData name="François Briguet" userId="641ee599-b471-44c0-a35b-a00fd91658cd" providerId="ADAL" clId="{53E1F321-D0DA-493E-85F0-E131FC51A3D3}" dt="2023-02-20T06:58:47.212" v="6574" actId="2085"/>
        <pc:sldMkLst>
          <pc:docMk/>
          <pc:sldMk cId="1771165568" sldId="307"/>
        </pc:sldMkLst>
        <pc:spChg chg="mod">
          <ac:chgData name="François Briguet" userId="641ee599-b471-44c0-a35b-a00fd91658cd" providerId="ADAL" clId="{53E1F321-D0DA-493E-85F0-E131FC51A3D3}" dt="2023-02-15T10:54:50.808" v="3260" actId="20577"/>
          <ac:spMkLst>
            <pc:docMk/>
            <pc:sldMk cId="1771165568" sldId="307"/>
            <ac:spMk id="2" creationId="{B2046130-2E62-0866-8D79-3646FF51BD1C}"/>
          </ac:spMkLst>
        </pc:spChg>
        <pc:spChg chg="mod">
          <ac:chgData name="François Briguet" userId="641ee599-b471-44c0-a35b-a00fd91658cd" providerId="ADAL" clId="{53E1F321-D0DA-493E-85F0-E131FC51A3D3}" dt="2023-02-15T12:19:16.430" v="3387" actId="1076"/>
          <ac:spMkLst>
            <pc:docMk/>
            <pc:sldMk cId="1771165568" sldId="307"/>
            <ac:spMk id="3" creationId="{04D7F8C0-A2CF-EB25-C51E-70C489218A00}"/>
          </ac:spMkLst>
        </pc:spChg>
        <pc:spChg chg="add mod">
          <ac:chgData name="François Briguet" userId="641ee599-b471-44c0-a35b-a00fd91658cd" providerId="ADAL" clId="{53E1F321-D0DA-493E-85F0-E131FC51A3D3}" dt="2023-02-15T10:59:58.309" v="3287" actId="14100"/>
          <ac:spMkLst>
            <pc:docMk/>
            <pc:sldMk cId="1771165568" sldId="307"/>
            <ac:spMk id="8" creationId="{73E0AEA4-06AA-6191-D762-A5E6F7984456}"/>
          </ac:spMkLst>
        </pc:spChg>
        <pc:spChg chg="add mod">
          <ac:chgData name="François Briguet" userId="641ee599-b471-44c0-a35b-a00fd91658cd" providerId="ADAL" clId="{53E1F321-D0DA-493E-85F0-E131FC51A3D3}" dt="2023-02-15T11:00:01.478" v="3288" actId="14100"/>
          <ac:spMkLst>
            <pc:docMk/>
            <pc:sldMk cId="1771165568" sldId="307"/>
            <ac:spMk id="9" creationId="{302BB7C1-6A4F-764F-96F3-936764DA56BC}"/>
          </ac:spMkLst>
        </pc:spChg>
        <pc:spChg chg="add mod">
          <ac:chgData name="François Briguet" userId="641ee599-b471-44c0-a35b-a00fd91658cd" providerId="ADAL" clId="{53E1F321-D0DA-493E-85F0-E131FC51A3D3}" dt="2023-02-15T11:00:25.239" v="3292" actId="14100"/>
          <ac:spMkLst>
            <pc:docMk/>
            <pc:sldMk cId="1771165568" sldId="307"/>
            <ac:spMk id="10" creationId="{CEC09001-09FE-C224-4071-9285EA26AF0F}"/>
          </ac:spMkLst>
        </pc:spChg>
        <pc:spChg chg="add mod">
          <ac:chgData name="François Briguet" userId="641ee599-b471-44c0-a35b-a00fd91658cd" providerId="ADAL" clId="{53E1F321-D0DA-493E-85F0-E131FC51A3D3}" dt="2023-02-15T11:00:19.395" v="3290" actId="1076"/>
          <ac:spMkLst>
            <pc:docMk/>
            <pc:sldMk cId="1771165568" sldId="307"/>
            <ac:spMk id="11" creationId="{EB4E91F5-D17E-02BD-3C7F-748AA6C1241C}"/>
          </ac:spMkLst>
        </pc:spChg>
        <pc:spChg chg="add mod">
          <ac:chgData name="François Briguet" userId="641ee599-b471-44c0-a35b-a00fd91658cd" providerId="ADAL" clId="{53E1F321-D0DA-493E-85F0-E131FC51A3D3}" dt="2023-02-20T06:58:39.396" v="6573" actId="2085"/>
          <ac:spMkLst>
            <pc:docMk/>
            <pc:sldMk cId="1771165568" sldId="307"/>
            <ac:spMk id="12" creationId="{37049B4C-6287-CE23-2437-F6593184EBF0}"/>
          </ac:spMkLst>
        </pc:spChg>
        <pc:spChg chg="add mod">
          <ac:chgData name="François Briguet" userId="641ee599-b471-44c0-a35b-a00fd91658cd" providerId="ADAL" clId="{53E1F321-D0DA-493E-85F0-E131FC51A3D3}" dt="2023-02-20T06:58:47.212" v="6574" actId="2085"/>
          <ac:spMkLst>
            <pc:docMk/>
            <pc:sldMk cId="1771165568" sldId="307"/>
            <ac:spMk id="13" creationId="{B2942D0C-BE27-EA88-F44A-620D37282EA5}"/>
          </ac:spMkLst>
        </pc:spChg>
        <pc:spChg chg="add mod">
          <ac:chgData name="François Briguet" userId="641ee599-b471-44c0-a35b-a00fd91658cd" providerId="ADAL" clId="{53E1F321-D0DA-493E-85F0-E131FC51A3D3}" dt="2023-02-15T15:49:40.997" v="5994" actId="2711"/>
          <ac:spMkLst>
            <pc:docMk/>
            <pc:sldMk cId="1771165568" sldId="307"/>
            <ac:spMk id="16" creationId="{A1355FD6-5D6C-992E-CA23-B61269F21109}"/>
          </ac:spMkLst>
        </pc:spChg>
        <pc:spChg chg="add mod">
          <ac:chgData name="François Briguet" userId="641ee599-b471-44c0-a35b-a00fd91658cd" providerId="ADAL" clId="{53E1F321-D0DA-493E-85F0-E131FC51A3D3}" dt="2023-02-15T15:49:40.997" v="5994" actId="2711"/>
          <ac:spMkLst>
            <pc:docMk/>
            <pc:sldMk cId="1771165568" sldId="307"/>
            <ac:spMk id="17" creationId="{0A877D43-E7EC-C46F-00B6-6E28E8AD0DCD}"/>
          </ac:spMkLst>
        </pc:spChg>
        <pc:spChg chg="add del">
          <ac:chgData name="François Briguet" userId="641ee599-b471-44c0-a35b-a00fd91658cd" providerId="ADAL" clId="{53E1F321-D0DA-493E-85F0-E131FC51A3D3}" dt="2023-02-15T12:20:48.329" v="3400" actId="22"/>
          <ac:spMkLst>
            <pc:docMk/>
            <pc:sldMk cId="1771165568" sldId="307"/>
            <ac:spMk id="19" creationId="{30973805-621E-4BC4-881F-637B6D79716A}"/>
          </ac:spMkLst>
        </pc:spChg>
        <pc:spChg chg="add mod">
          <ac:chgData name="François Briguet" userId="641ee599-b471-44c0-a35b-a00fd91658cd" providerId="ADAL" clId="{53E1F321-D0DA-493E-85F0-E131FC51A3D3}" dt="2023-02-15T12:20:56.877" v="3401"/>
          <ac:spMkLst>
            <pc:docMk/>
            <pc:sldMk cId="1771165568" sldId="307"/>
            <ac:spMk id="20" creationId="{FF58E1A1-9CD7-9270-0392-39794F3ADD4F}"/>
          </ac:spMkLst>
        </pc:spChg>
        <pc:picChg chg="add mod">
          <ac:chgData name="François Briguet" userId="641ee599-b471-44c0-a35b-a00fd91658cd" providerId="ADAL" clId="{53E1F321-D0DA-493E-85F0-E131FC51A3D3}" dt="2023-02-15T10:56:59.315" v="3265" actId="14100"/>
          <ac:picMkLst>
            <pc:docMk/>
            <pc:sldMk cId="1771165568" sldId="307"/>
            <ac:picMk id="5" creationId="{74305DFD-2DAB-E9DC-7FF6-FB2F0C215BE1}"/>
          </ac:picMkLst>
        </pc:picChg>
        <pc:picChg chg="add mod">
          <ac:chgData name="François Briguet" userId="641ee599-b471-44c0-a35b-a00fd91658cd" providerId="ADAL" clId="{53E1F321-D0DA-493E-85F0-E131FC51A3D3}" dt="2023-02-15T10:51:42.480" v="3213" actId="1076"/>
          <ac:picMkLst>
            <pc:docMk/>
            <pc:sldMk cId="1771165568" sldId="307"/>
            <ac:picMk id="7" creationId="{191DB4B6-C52B-D0DE-F8A4-17F901004ECF}"/>
          </ac:picMkLst>
        </pc:picChg>
        <pc:picChg chg="add mod">
          <ac:chgData name="François Briguet" userId="641ee599-b471-44c0-a35b-a00fd91658cd" providerId="ADAL" clId="{53E1F321-D0DA-493E-85F0-E131FC51A3D3}" dt="2023-02-15T12:20:09.291" v="3397" actId="1076"/>
          <ac:picMkLst>
            <pc:docMk/>
            <pc:sldMk cId="1771165568" sldId="307"/>
            <ac:picMk id="14" creationId="{196C0204-193A-5B53-2D33-C7A49D85FECB}"/>
          </ac:picMkLst>
        </pc:picChg>
        <pc:picChg chg="add mod">
          <ac:chgData name="François Briguet" userId="641ee599-b471-44c0-a35b-a00fd91658cd" providerId="ADAL" clId="{53E1F321-D0DA-493E-85F0-E131FC51A3D3}" dt="2023-02-15T12:19:45.961" v="3393" actId="1076"/>
          <ac:picMkLst>
            <pc:docMk/>
            <pc:sldMk cId="1771165568" sldId="307"/>
            <ac:picMk id="15" creationId="{C7847B4D-51EB-62AE-37C7-C12FB241B4E0}"/>
          </ac:picMkLst>
        </pc:picChg>
      </pc:sldChg>
      <pc:sldChg chg="addSp delSp modSp new mod">
        <pc:chgData name="François Briguet" userId="641ee599-b471-44c0-a35b-a00fd91658cd" providerId="ADAL" clId="{53E1F321-D0DA-493E-85F0-E131FC51A3D3}" dt="2023-02-15T15:14:00.833" v="5709" actId="20577"/>
        <pc:sldMkLst>
          <pc:docMk/>
          <pc:sldMk cId="2363877888" sldId="309"/>
        </pc:sldMkLst>
        <pc:spChg chg="del">
          <ac:chgData name="François Briguet" userId="641ee599-b471-44c0-a35b-a00fd91658cd" providerId="ADAL" clId="{53E1F321-D0DA-493E-85F0-E131FC51A3D3}" dt="2023-02-15T12:50:45.671" v="3446" actId="21"/>
          <ac:spMkLst>
            <pc:docMk/>
            <pc:sldMk cId="2363877888" sldId="309"/>
            <ac:spMk id="2" creationId="{4D580E16-329D-2D63-22CE-0B760284560C}"/>
          </ac:spMkLst>
        </pc:spChg>
        <pc:spChg chg="mod">
          <ac:chgData name="François Briguet" userId="641ee599-b471-44c0-a35b-a00fd91658cd" providerId="ADAL" clId="{53E1F321-D0DA-493E-85F0-E131FC51A3D3}" dt="2023-02-15T12:57:10.551" v="3468" actId="20577"/>
          <ac:spMkLst>
            <pc:docMk/>
            <pc:sldMk cId="2363877888" sldId="309"/>
            <ac:spMk id="3" creationId="{2E1E514B-D76B-70DD-CEC5-20692953236C}"/>
          </ac:spMkLst>
        </pc:spChg>
        <pc:spChg chg="add mod">
          <ac:chgData name="François Briguet" userId="641ee599-b471-44c0-a35b-a00fd91658cd" providerId="ADAL" clId="{53E1F321-D0DA-493E-85F0-E131FC51A3D3}" dt="2023-02-15T13:03:36.727" v="3511" actId="164"/>
          <ac:spMkLst>
            <pc:docMk/>
            <pc:sldMk cId="2363877888" sldId="309"/>
            <ac:spMk id="6" creationId="{89C1CF29-9928-4DED-5B12-09CC30C42790}"/>
          </ac:spMkLst>
        </pc:spChg>
        <pc:spChg chg="add mod">
          <ac:chgData name="François Briguet" userId="641ee599-b471-44c0-a35b-a00fd91658cd" providerId="ADAL" clId="{53E1F321-D0DA-493E-85F0-E131FC51A3D3}" dt="2023-02-15T13:03:36.727" v="3511" actId="164"/>
          <ac:spMkLst>
            <pc:docMk/>
            <pc:sldMk cId="2363877888" sldId="309"/>
            <ac:spMk id="7" creationId="{DFC674C9-06FD-B835-B4C7-B56D18EA6BB6}"/>
          </ac:spMkLst>
        </pc:spChg>
        <pc:spChg chg="add mod">
          <ac:chgData name="François Briguet" userId="641ee599-b471-44c0-a35b-a00fd91658cd" providerId="ADAL" clId="{53E1F321-D0DA-493E-85F0-E131FC51A3D3}" dt="2023-02-15T13:03:36.727" v="3511" actId="164"/>
          <ac:spMkLst>
            <pc:docMk/>
            <pc:sldMk cId="2363877888" sldId="309"/>
            <ac:spMk id="8" creationId="{A3D03521-D088-C51E-03EA-318B888D79DF}"/>
          </ac:spMkLst>
        </pc:spChg>
        <pc:spChg chg="add del mod">
          <ac:chgData name="François Briguet" userId="641ee599-b471-44c0-a35b-a00fd91658cd" providerId="ADAL" clId="{53E1F321-D0DA-493E-85F0-E131FC51A3D3}" dt="2023-02-15T12:59:05.327" v="3491" actId="21"/>
          <ac:spMkLst>
            <pc:docMk/>
            <pc:sldMk cId="2363877888" sldId="309"/>
            <ac:spMk id="9" creationId="{6CBEF859-9A87-131E-26F1-F6401A25E2C1}"/>
          </ac:spMkLst>
        </pc:spChg>
        <pc:spChg chg="add mod">
          <ac:chgData name="François Briguet" userId="641ee599-b471-44c0-a35b-a00fd91658cd" providerId="ADAL" clId="{53E1F321-D0DA-493E-85F0-E131FC51A3D3}" dt="2023-02-15T13:03:36.727" v="3511" actId="164"/>
          <ac:spMkLst>
            <pc:docMk/>
            <pc:sldMk cId="2363877888" sldId="309"/>
            <ac:spMk id="10" creationId="{B9438943-02EB-482B-6992-44E56225605E}"/>
          </ac:spMkLst>
        </pc:spChg>
        <pc:spChg chg="add mod">
          <ac:chgData name="François Briguet" userId="641ee599-b471-44c0-a35b-a00fd91658cd" providerId="ADAL" clId="{53E1F321-D0DA-493E-85F0-E131FC51A3D3}" dt="2023-02-15T13:03:36.727" v="3511" actId="164"/>
          <ac:spMkLst>
            <pc:docMk/>
            <pc:sldMk cId="2363877888" sldId="309"/>
            <ac:spMk id="11" creationId="{3A070992-F8F7-93ED-D954-E2E790C1BAE1}"/>
          </ac:spMkLst>
        </pc:spChg>
        <pc:spChg chg="mod">
          <ac:chgData name="François Briguet" userId="641ee599-b471-44c0-a35b-a00fd91658cd" providerId="ADAL" clId="{53E1F321-D0DA-493E-85F0-E131FC51A3D3}" dt="2023-02-15T13:04:26.328" v="3519"/>
          <ac:spMkLst>
            <pc:docMk/>
            <pc:sldMk cId="2363877888" sldId="309"/>
            <ac:spMk id="19" creationId="{F5B645A9-B002-F0C7-5A89-74FE25D650C9}"/>
          </ac:spMkLst>
        </pc:spChg>
        <pc:spChg chg="mod">
          <ac:chgData name="François Briguet" userId="641ee599-b471-44c0-a35b-a00fd91658cd" providerId="ADAL" clId="{53E1F321-D0DA-493E-85F0-E131FC51A3D3}" dt="2023-02-15T13:04:26.328" v="3519"/>
          <ac:spMkLst>
            <pc:docMk/>
            <pc:sldMk cId="2363877888" sldId="309"/>
            <ac:spMk id="20" creationId="{0026CFEE-C287-2B4A-9A83-6AD7FABEC1AE}"/>
          </ac:spMkLst>
        </pc:spChg>
        <pc:spChg chg="mod">
          <ac:chgData name="François Briguet" userId="641ee599-b471-44c0-a35b-a00fd91658cd" providerId="ADAL" clId="{53E1F321-D0DA-493E-85F0-E131FC51A3D3}" dt="2023-02-15T13:04:26.328" v="3519"/>
          <ac:spMkLst>
            <pc:docMk/>
            <pc:sldMk cId="2363877888" sldId="309"/>
            <ac:spMk id="21" creationId="{51AFEEAE-46C2-8E61-6302-622FF8237030}"/>
          </ac:spMkLst>
        </pc:spChg>
        <pc:spChg chg="mod">
          <ac:chgData name="François Briguet" userId="641ee599-b471-44c0-a35b-a00fd91658cd" providerId="ADAL" clId="{53E1F321-D0DA-493E-85F0-E131FC51A3D3}" dt="2023-02-15T13:04:26.328" v="3519"/>
          <ac:spMkLst>
            <pc:docMk/>
            <pc:sldMk cId="2363877888" sldId="309"/>
            <ac:spMk id="22" creationId="{BA3EF3DD-CF59-F712-975A-1FE7E6289421}"/>
          </ac:spMkLst>
        </pc:spChg>
        <pc:spChg chg="mod">
          <ac:chgData name="François Briguet" userId="641ee599-b471-44c0-a35b-a00fd91658cd" providerId="ADAL" clId="{53E1F321-D0DA-493E-85F0-E131FC51A3D3}" dt="2023-02-15T13:04:26.328" v="3519"/>
          <ac:spMkLst>
            <pc:docMk/>
            <pc:sldMk cId="2363877888" sldId="309"/>
            <ac:spMk id="23" creationId="{E05FF8D4-AC38-13CE-8880-2E594CEDD623}"/>
          </ac:spMkLst>
        </pc:spChg>
        <pc:spChg chg="add mod">
          <ac:chgData name="François Briguet" userId="641ee599-b471-44c0-a35b-a00fd91658cd" providerId="ADAL" clId="{53E1F321-D0DA-493E-85F0-E131FC51A3D3}" dt="2023-02-15T13:12:42.197" v="3717" actId="164"/>
          <ac:spMkLst>
            <pc:docMk/>
            <pc:sldMk cId="2363877888" sldId="309"/>
            <ac:spMk id="24" creationId="{BFE790BA-1EA4-4137-0463-E30593090D54}"/>
          </ac:spMkLst>
        </pc:spChg>
        <pc:spChg chg="add mod">
          <ac:chgData name="François Briguet" userId="641ee599-b471-44c0-a35b-a00fd91658cd" providerId="ADAL" clId="{53E1F321-D0DA-493E-85F0-E131FC51A3D3}" dt="2023-02-15T14:22:22.865" v="4755" actId="2711"/>
          <ac:spMkLst>
            <pc:docMk/>
            <pc:sldMk cId="2363877888" sldId="309"/>
            <ac:spMk id="25" creationId="{59D202EE-96A6-06A7-492C-ED27E5BB433E}"/>
          </ac:spMkLst>
        </pc:spChg>
        <pc:spChg chg="add mod">
          <ac:chgData name="François Briguet" userId="641ee599-b471-44c0-a35b-a00fd91658cd" providerId="ADAL" clId="{53E1F321-D0DA-493E-85F0-E131FC51A3D3}" dt="2023-02-15T15:14:00.833" v="5709" actId="20577"/>
          <ac:spMkLst>
            <pc:docMk/>
            <pc:sldMk cId="2363877888" sldId="309"/>
            <ac:spMk id="26" creationId="{DC928FB5-1604-2C3E-55F0-58C0D9B68F19}"/>
          </ac:spMkLst>
        </pc:spChg>
        <pc:spChg chg="add mod">
          <ac:chgData name="François Briguet" userId="641ee599-b471-44c0-a35b-a00fd91658cd" providerId="ADAL" clId="{53E1F321-D0DA-493E-85F0-E131FC51A3D3}" dt="2023-02-15T14:22:36.260" v="4756" actId="2711"/>
          <ac:spMkLst>
            <pc:docMk/>
            <pc:sldMk cId="2363877888" sldId="309"/>
            <ac:spMk id="27" creationId="{0711572C-3D79-E808-3F8B-943181E543AC}"/>
          </ac:spMkLst>
        </pc:spChg>
        <pc:spChg chg="add mod topLvl">
          <ac:chgData name="François Briguet" userId="641ee599-b471-44c0-a35b-a00fd91658cd" providerId="ADAL" clId="{53E1F321-D0DA-493E-85F0-E131FC51A3D3}" dt="2023-02-15T13:13:37.460" v="3729" actId="164"/>
          <ac:spMkLst>
            <pc:docMk/>
            <pc:sldMk cId="2363877888" sldId="309"/>
            <ac:spMk id="28" creationId="{2C0DECE2-C84D-B887-24E9-587FB928E33A}"/>
          </ac:spMkLst>
        </pc:spChg>
        <pc:spChg chg="add mod">
          <ac:chgData name="François Briguet" userId="641ee599-b471-44c0-a35b-a00fd91658cd" providerId="ADAL" clId="{53E1F321-D0DA-493E-85F0-E131FC51A3D3}" dt="2023-02-15T13:12:42.197" v="3717" actId="164"/>
          <ac:spMkLst>
            <pc:docMk/>
            <pc:sldMk cId="2363877888" sldId="309"/>
            <ac:spMk id="29" creationId="{B352A3BD-88D1-9498-14A8-F3AEBDC132F7}"/>
          </ac:spMkLst>
        </pc:spChg>
        <pc:spChg chg="add mod">
          <ac:chgData name="François Briguet" userId="641ee599-b471-44c0-a35b-a00fd91658cd" providerId="ADAL" clId="{53E1F321-D0DA-493E-85F0-E131FC51A3D3}" dt="2023-02-15T13:17:34.417" v="3763" actId="1076"/>
          <ac:spMkLst>
            <pc:docMk/>
            <pc:sldMk cId="2363877888" sldId="309"/>
            <ac:spMk id="30" creationId="{17FE4C66-83A8-2415-1A66-E890AA8B2475}"/>
          </ac:spMkLst>
        </pc:spChg>
        <pc:spChg chg="add mod">
          <ac:chgData name="François Briguet" userId="641ee599-b471-44c0-a35b-a00fd91658cd" providerId="ADAL" clId="{53E1F321-D0DA-493E-85F0-E131FC51A3D3}" dt="2023-02-15T13:17:20.170" v="3760" actId="1076"/>
          <ac:spMkLst>
            <pc:docMk/>
            <pc:sldMk cId="2363877888" sldId="309"/>
            <ac:spMk id="34" creationId="{8A4085CD-E4CE-BF9D-15B6-D02F15A0C0D7}"/>
          </ac:spMkLst>
        </pc:spChg>
        <pc:spChg chg="add mod">
          <ac:chgData name="François Briguet" userId="641ee599-b471-44c0-a35b-a00fd91658cd" providerId="ADAL" clId="{53E1F321-D0DA-493E-85F0-E131FC51A3D3}" dt="2023-02-15T14:22:59.341" v="4758" actId="2711"/>
          <ac:spMkLst>
            <pc:docMk/>
            <pc:sldMk cId="2363877888" sldId="309"/>
            <ac:spMk id="35" creationId="{534E5276-7970-8B5D-CEB3-84B4EC14D06A}"/>
          </ac:spMkLst>
        </pc:spChg>
        <pc:grpChg chg="add mod">
          <ac:chgData name="François Briguet" userId="641ee599-b471-44c0-a35b-a00fd91658cd" providerId="ADAL" clId="{53E1F321-D0DA-493E-85F0-E131FC51A3D3}" dt="2023-02-15T13:17:41.370" v="3764" actId="1076"/>
          <ac:grpSpMkLst>
            <pc:docMk/>
            <pc:sldMk cId="2363877888" sldId="309"/>
            <ac:grpSpMk id="16" creationId="{348C537A-73D3-8657-C6C5-7E8326EB218B}"/>
          </ac:grpSpMkLst>
        </pc:grpChg>
        <pc:grpChg chg="add del mod">
          <ac:chgData name="François Briguet" userId="641ee599-b471-44c0-a35b-a00fd91658cd" providerId="ADAL" clId="{53E1F321-D0DA-493E-85F0-E131FC51A3D3}" dt="2023-02-15T13:04:28.663" v="3520"/>
          <ac:grpSpMkLst>
            <pc:docMk/>
            <pc:sldMk cId="2363877888" sldId="309"/>
            <ac:grpSpMk id="17" creationId="{F86DEA82-9A49-35D4-F21F-580F73C5ADA7}"/>
          </ac:grpSpMkLst>
        </pc:grpChg>
        <pc:grpChg chg="add mod">
          <ac:chgData name="François Briguet" userId="641ee599-b471-44c0-a35b-a00fd91658cd" providerId="ADAL" clId="{53E1F321-D0DA-493E-85F0-E131FC51A3D3}" dt="2023-02-15T13:17:23.626" v="3761" actId="1076"/>
          <ac:grpSpMkLst>
            <pc:docMk/>
            <pc:sldMk cId="2363877888" sldId="309"/>
            <ac:grpSpMk id="31" creationId="{059186DA-6A5D-7D46-E7AE-0CFFE369AA5D}"/>
          </ac:grpSpMkLst>
        </pc:grpChg>
        <pc:grpChg chg="add del mod">
          <ac:chgData name="François Briguet" userId="641ee599-b471-44c0-a35b-a00fd91658cd" providerId="ADAL" clId="{53E1F321-D0DA-493E-85F0-E131FC51A3D3}" dt="2023-02-15T13:13:34.351" v="3728" actId="165"/>
          <ac:grpSpMkLst>
            <pc:docMk/>
            <pc:sldMk cId="2363877888" sldId="309"/>
            <ac:grpSpMk id="32" creationId="{0E89FFA7-9B6C-68F8-2AA6-EE8615569C04}"/>
          </ac:grpSpMkLst>
        </pc:grpChg>
        <pc:grpChg chg="add mod">
          <ac:chgData name="François Briguet" userId="641ee599-b471-44c0-a35b-a00fd91658cd" providerId="ADAL" clId="{53E1F321-D0DA-493E-85F0-E131FC51A3D3}" dt="2023-02-15T13:13:55.841" v="3733" actId="1076"/>
          <ac:grpSpMkLst>
            <pc:docMk/>
            <pc:sldMk cId="2363877888" sldId="309"/>
            <ac:grpSpMk id="33" creationId="{9A7F8C1A-F2A1-D5C3-4A38-D92A210B0917}"/>
          </ac:grpSpMkLst>
        </pc:grpChg>
        <pc:picChg chg="add mod">
          <ac:chgData name="François Briguet" userId="641ee599-b471-44c0-a35b-a00fd91658cd" providerId="ADAL" clId="{53E1F321-D0DA-493E-85F0-E131FC51A3D3}" dt="2023-02-15T13:03:36.727" v="3511" actId="164"/>
          <ac:picMkLst>
            <pc:docMk/>
            <pc:sldMk cId="2363877888" sldId="309"/>
            <ac:picMk id="5" creationId="{C4D01F20-78E5-2F68-7DD6-6F454B87A862}"/>
          </ac:picMkLst>
        </pc:picChg>
        <pc:picChg chg="add mod">
          <ac:chgData name="François Briguet" userId="641ee599-b471-44c0-a35b-a00fd91658cd" providerId="ADAL" clId="{53E1F321-D0DA-493E-85F0-E131FC51A3D3}" dt="2023-02-15T13:12:42.197" v="3717" actId="164"/>
          <ac:picMkLst>
            <pc:docMk/>
            <pc:sldMk cId="2363877888" sldId="309"/>
            <ac:picMk id="13" creationId="{ACA1D6A5-945A-93F4-877B-A95C6966184F}"/>
          </ac:picMkLst>
        </pc:picChg>
        <pc:picChg chg="add mod topLvl">
          <ac:chgData name="François Briguet" userId="641ee599-b471-44c0-a35b-a00fd91658cd" providerId="ADAL" clId="{53E1F321-D0DA-493E-85F0-E131FC51A3D3}" dt="2023-02-15T13:13:37.460" v="3729" actId="164"/>
          <ac:picMkLst>
            <pc:docMk/>
            <pc:sldMk cId="2363877888" sldId="309"/>
            <ac:picMk id="15" creationId="{22228AEB-B660-02DD-6DB3-A5CFC9E93BE3}"/>
          </ac:picMkLst>
        </pc:picChg>
        <pc:picChg chg="mod">
          <ac:chgData name="François Briguet" userId="641ee599-b471-44c0-a35b-a00fd91658cd" providerId="ADAL" clId="{53E1F321-D0DA-493E-85F0-E131FC51A3D3}" dt="2023-02-15T13:04:26.328" v="3519"/>
          <ac:picMkLst>
            <pc:docMk/>
            <pc:sldMk cId="2363877888" sldId="309"/>
            <ac:picMk id="18" creationId="{D39351C3-C014-9EEF-8D37-148F1C73543D}"/>
          </ac:picMkLst>
        </pc:picChg>
      </pc:sldChg>
      <pc:sldChg chg="addSp delSp modSp new mod">
        <pc:chgData name="François Briguet" userId="641ee599-b471-44c0-a35b-a00fd91658cd" providerId="ADAL" clId="{53E1F321-D0DA-493E-85F0-E131FC51A3D3}" dt="2023-02-15T17:20:41.229" v="6316" actId="20577"/>
        <pc:sldMkLst>
          <pc:docMk/>
          <pc:sldMk cId="3020779610" sldId="310"/>
        </pc:sldMkLst>
        <pc:spChg chg="mod">
          <ac:chgData name="François Briguet" userId="641ee599-b471-44c0-a35b-a00fd91658cd" providerId="ADAL" clId="{53E1F321-D0DA-493E-85F0-E131FC51A3D3}" dt="2023-02-15T13:56:40.811" v="4234" actId="1076"/>
          <ac:spMkLst>
            <pc:docMk/>
            <pc:sldMk cId="3020779610" sldId="310"/>
            <ac:spMk id="2" creationId="{3316A81B-F324-0F3C-03A5-891BA3864181}"/>
          </ac:spMkLst>
        </pc:spChg>
        <pc:spChg chg="mod">
          <ac:chgData name="François Briguet" userId="641ee599-b471-44c0-a35b-a00fd91658cd" providerId="ADAL" clId="{53E1F321-D0DA-493E-85F0-E131FC51A3D3}" dt="2023-02-15T13:16:50.308" v="3759"/>
          <ac:spMkLst>
            <pc:docMk/>
            <pc:sldMk cId="3020779610" sldId="310"/>
            <ac:spMk id="3" creationId="{667704DB-7F06-A21D-E7E0-F44821C73316}"/>
          </ac:spMkLst>
        </pc:spChg>
        <pc:spChg chg="add mod">
          <ac:chgData name="François Briguet" userId="641ee599-b471-44c0-a35b-a00fd91658cd" providerId="ADAL" clId="{53E1F321-D0DA-493E-85F0-E131FC51A3D3}" dt="2023-02-15T13:28:42.604" v="3935" actId="164"/>
          <ac:spMkLst>
            <pc:docMk/>
            <pc:sldMk cId="3020779610" sldId="310"/>
            <ac:spMk id="7" creationId="{38D37342-E315-55B4-5B55-D31A209880BC}"/>
          </ac:spMkLst>
        </pc:spChg>
        <pc:spChg chg="add mod">
          <ac:chgData name="François Briguet" userId="641ee599-b471-44c0-a35b-a00fd91658cd" providerId="ADAL" clId="{53E1F321-D0DA-493E-85F0-E131FC51A3D3}" dt="2023-02-15T13:28:42.604" v="3935" actId="164"/>
          <ac:spMkLst>
            <pc:docMk/>
            <pc:sldMk cId="3020779610" sldId="310"/>
            <ac:spMk id="8" creationId="{697F9A62-9686-9B0B-8E3A-C9818EFBD9D8}"/>
          </ac:spMkLst>
        </pc:spChg>
        <pc:spChg chg="mod">
          <ac:chgData name="François Briguet" userId="641ee599-b471-44c0-a35b-a00fd91658cd" providerId="ADAL" clId="{53E1F321-D0DA-493E-85F0-E131FC51A3D3}" dt="2023-02-15T13:25:32.219" v="3826"/>
          <ac:spMkLst>
            <pc:docMk/>
            <pc:sldMk cId="3020779610" sldId="310"/>
            <ac:spMk id="11" creationId="{7AAF70CE-0573-EB89-D4E2-610475098AB1}"/>
          </ac:spMkLst>
        </pc:spChg>
        <pc:spChg chg="mod">
          <ac:chgData name="François Briguet" userId="641ee599-b471-44c0-a35b-a00fd91658cd" providerId="ADAL" clId="{53E1F321-D0DA-493E-85F0-E131FC51A3D3}" dt="2023-02-15T13:25:32.219" v="3826"/>
          <ac:spMkLst>
            <pc:docMk/>
            <pc:sldMk cId="3020779610" sldId="310"/>
            <ac:spMk id="12" creationId="{5C9D8C60-196D-A362-18C6-BDB34259171E}"/>
          </ac:spMkLst>
        </pc:spChg>
        <pc:spChg chg="mod">
          <ac:chgData name="François Briguet" userId="641ee599-b471-44c0-a35b-a00fd91658cd" providerId="ADAL" clId="{53E1F321-D0DA-493E-85F0-E131FC51A3D3}" dt="2023-02-15T13:25:32.219" v="3826"/>
          <ac:spMkLst>
            <pc:docMk/>
            <pc:sldMk cId="3020779610" sldId="310"/>
            <ac:spMk id="13" creationId="{58E2AAEA-1544-99F5-94A8-FC96B134E85B}"/>
          </ac:spMkLst>
        </pc:spChg>
        <pc:spChg chg="mod">
          <ac:chgData name="François Briguet" userId="641ee599-b471-44c0-a35b-a00fd91658cd" providerId="ADAL" clId="{53E1F321-D0DA-493E-85F0-E131FC51A3D3}" dt="2023-02-15T13:25:32.219" v="3826"/>
          <ac:spMkLst>
            <pc:docMk/>
            <pc:sldMk cId="3020779610" sldId="310"/>
            <ac:spMk id="14" creationId="{BDC0A262-5457-EA27-29B3-E883758A5314}"/>
          </ac:spMkLst>
        </pc:spChg>
        <pc:spChg chg="mod">
          <ac:chgData name="François Briguet" userId="641ee599-b471-44c0-a35b-a00fd91658cd" providerId="ADAL" clId="{53E1F321-D0DA-493E-85F0-E131FC51A3D3}" dt="2023-02-15T13:25:32.219" v="3826"/>
          <ac:spMkLst>
            <pc:docMk/>
            <pc:sldMk cId="3020779610" sldId="310"/>
            <ac:spMk id="15" creationId="{9F907E31-2237-010C-206E-427CC613C573}"/>
          </ac:spMkLst>
        </pc:spChg>
        <pc:spChg chg="add mod">
          <ac:chgData name="François Briguet" userId="641ee599-b471-44c0-a35b-a00fd91658cd" providerId="ADAL" clId="{53E1F321-D0DA-493E-85F0-E131FC51A3D3}" dt="2023-02-15T13:28:42.604" v="3935" actId="164"/>
          <ac:spMkLst>
            <pc:docMk/>
            <pc:sldMk cId="3020779610" sldId="310"/>
            <ac:spMk id="16" creationId="{D34B955E-B0A0-AF15-A97B-BCA6FA3C41DA}"/>
          </ac:spMkLst>
        </pc:spChg>
        <pc:spChg chg="add mod">
          <ac:chgData name="François Briguet" userId="641ee599-b471-44c0-a35b-a00fd91658cd" providerId="ADAL" clId="{53E1F321-D0DA-493E-85F0-E131FC51A3D3}" dt="2023-02-15T17:20:32.013" v="6315" actId="20577"/>
          <ac:spMkLst>
            <pc:docMk/>
            <pc:sldMk cId="3020779610" sldId="310"/>
            <ac:spMk id="17" creationId="{C476D69B-D5FB-EB17-ED15-E0BAAEEB4EC1}"/>
          </ac:spMkLst>
        </pc:spChg>
        <pc:spChg chg="add del">
          <ac:chgData name="François Briguet" userId="641ee599-b471-44c0-a35b-a00fd91658cd" providerId="ADAL" clId="{53E1F321-D0DA-493E-85F0-E131FC51A3D3}" dt="2023-02-15T13:47:43.683" v="4064" actId="22"/>
          <ac:spMkLst>
            <pc:docMk/>
            <pc:sldMk cId="3020779610" sldId="310"/>
            <ac:spMk id="22" creationId="{8AA52A07-B084-707D-6713-068CBBFFD00E}"/>
          </ac:spMkLst>
        </pc:spChg>
        <pc:spChg chg="add mod">
          <ac:chgData name="François Briguet" userId="641ee599-b471-44c0-a35b-a00fd91658cd" providerId="ADAL" clId="{53E1F321-D0DA-493E-85F0-E131FC51A3D3}" dt="2023-02-15T13:55:07.249" v="4199" actId="164"/>
          <ac:spMkLst>
            <pc:docMk/>
            <pc:sldMk cId="3020779610" sldId="310"/>
            <ac:spMk id="23" creationId="{7BBB85A1-14C3-8D7B-5F99-217427EC1422}"/>
          </ac:spMkLst>
        </pc:spChg>
        <pc:spChg chg="mod">
          <ac:chgData name="François Briguet" userId="641ee599-b471-44c0-a35b-a00fd91658cd" providerId="ADAL" clId="{53E1F321-D0DA-493E-85F0-E131FC51A3D3}" dt="2023-02-15T13:48:52.279" v="4072"/>
          <ac:spMkLst>
            <pc:docMk/>
            <pc:sldMk cId="3020779610" sldId="310"/>
            <ac:spMk id="27" creationId="{82395FA9-DCB3-139F-24B7-13BE04E478E7}"/>
          </ac:spMkLst>
        </pc:spChg>
        <pc:spChg chg="mod">
          <ac:chgData name="François Briguet" userId="641ee599-b471-44c0-a35b-a00fd91658cd" providerId="ADAL" clId="{53E1F321-D0DA-493E-85F0-E131FC51A3D3}" dt="2023-02-15T13:48:52.279" v="4072"/>
          <ac:spMkLst>
            <pc:docMk/>
            <pc:sldMk cId="3020779610" sldId="310"/>
            <ac:spMk id="28" creationId="{F9DF303E-55A4-04C0-1EB2-891DE4E502F1}"/>
          </ac:spMkLst>
        </pc:spChg>
        <pc:spChg chg="mod">
          <ac:chgData name="François Briguet" userId="641ee599-b471-44c0-a35b-a00fd91658cd" providerId="ADAL" clId="{53E1F321-D0DA-493E-85F0-E131FC51A3D3}" dt="2023-02-15T13:48:52.279" v="4072"/>
          <ac:spMkLst>
            <pc:docMk/>
            <pc:sldMk cId="3020779610" sldId="310"/>
            <ac:spMk id="29" creationId="{95995DCC-61D6-49E8-A593-7C08E2D19680}"/>
          </ac:spMkLst>
        </pc:spChg>
        <pc:spChg chg="add del mod">
          <ac:chgData name="François Briguet" userId="641ee599-b471-44c0-a35b-a00fd91658cd" providerId="ADAL" clId="{53E1F321-D0DA-493E-85F0-E131FC51A3D3}" dt="2023-02-15T13:49:50.887" v="4078" actId="21"/>
          <ac:spMkLst>
            <pc:docMk/>
            <pc:sldMk cId="3020779610" sldId="310"/>
            <ac:spMk id="30" creationId="{EF57E55A-6060-F330-B206-550EC65401E4}"/>
          </ac:spMkLst>
        </pc:spChg>
        <pc:spChg chg="add mod">
          <ac:chgData name="François Briguet" userId="641ee599-b471-44c0-a35b-a00fd91658cd" providerId="ADAL" clId="{53E1F321-D0DA-493E-85F0-E131FC51A3D3}" dt="2023-02-15T13:55:07.249" v="4199" actId="164"/>
          <ac:spMkLst>
            <pc:docMk/>
            <pc:sldMk cId="3020779610" sldId="310"/>
            <ac:spMk id="31" creationId="{F9007682-9B87-223D-4C23-DDA92ED2F77B}"/>
          </ac:spMkLst>
        </pc:spChg>
        <pc:spChg chg="add mod">
          <ac:chgData name="François Briguet" userId="641ee599-b471-44c0-a35b-a00fd91658cd" providerId="ADAL" clId="{53E1F321-D0DA-493E-85F0-E131FC51A3D3}" dt="2023-02-15T13:55:07.249" v="4199" actId="164"/>
          <ac:spMkLst>
            <pc:docMk/>
            <pc:sldMk cId="3020779610" sldId="310"/>
            <ac:spMk id="32" creationId="{D6307011-879C-0565-11C9-76AFBB085778}"/>
          </ac:spMkLst>
        </pc:spChg>
        <pc:spChg chg="add mod">
          <ac:chgData name="François Briguet" userId="641ee599-b471-44c0-a35b-a00fd91658cd" providerId="ADAL" clId="{53E1F321-D0DA-493E-85F0-E131FC51A3D3}" dt="2023-02-15T17:20:41.229" v="6316" actId="20577"/>
          <ac:spMkLst>
            <pc:docMk/>
            <pc:sldMk cId="3020779610" sldId="310"/>
            <ac:spMk id="43" creationId="{20B9C141-73AF-48BE-7532-4979BF23993E}"/>
          </ac:spMkLst>
        </pc:spChg>
        <pc:grpChg chg="add del mod">
          <ac:chgData name="François Briguet" userId="641ee599-b471-44c0-a35b-a00fd91658cd" providerId="ADAL" clId="{53E1F321-D0DA-493E-85F0-E131FC51A3D3}" dt="2023-02-15T13:25:34.183" v="3827"/>
          <ac:grpSpMkLst>
            <pc:docMk/>
            <pc:sldMk cId="3020779610" sldId="310"/>
            <ac:grpSpMk id="9" creationId="{433E665E-8D91-A772-2A92-A8ACFB6FFE11}"/>
          </ac:grpSpMkLst>
        </pc:grpChg>
        <pc:grpChg chg="add mod">
          <ac:chgData name="François Briguet" userId="641ee599-b471-44c0-a35b-a00fd91658cd" providerId="ADAL" clId="{53E1F321-D0DA-493E-85F0-E131FC51A3D3}" dt="2023-02-15T14:01:53.799" v="4363" actId="1076"/>
          <ac:grpSpMkLst>
            <pc:docMk/>
            <pc:sldMk cId="3020779610" sldId="310"/>
            <ac:grpSpMk id="18" creationId="{2E8AE5E0-1D89-FEDF-DE21-66A0DAC6C33E}"/>
          </ac:grpSpMkLst>
        </pc:grpChg>
        <pc:grpChg chg="add del mod">
          <ac:chgData name="François Briguet" userId="641ee599-b471-44c0-a35b-a00fd91658cd" providerId="ADAL" clId="{53E1F321-D0DA-493E-85F0-E131FC51A3D3}" dt="2023-02-15T13:48:54.199" v="4073"/>
          <ac:grpSpMkLst>
            <pc:docMk/>
            <pc:sldMk cId="3020779610" sldId="310"/>
            <ac:grpSpMk id="24" creationId="{D6BE134B-4C76-E8E3-896D-DEB993B93F4C}"/>
          </ac:grpSpMkLst>
        </pc:grpChg>
        <pc:grpChg chg="add mod">
          <ac:chgData name="François Briguet" userId="641ee599-b471-44c0-a35b-a00fd91658cd" providerId="ADAL" clId="{53E1F321-D0DA-493E-85F0-E131FC51A3D3}" dt="2023-02-15T13:55:29.988" v="4203" actId="164"/>
          <ac:grpSpMkLst>
            <pc:docMk/>
            <pc:sldMk cId="3020779610" sldId="310"/>
            <ac:grpSpMk id="41" creationId="{1E305C2A-9EB8-6F02-6128-ABCA6369157C}"/>
          </ac:grpSpMkLst>
        </pc:grpChg>
        <pc:grpChg chg="add mod">
          <ac:chgData name="François Briguet" userId="641ee599-b471-44c0-a35b-a00fd91658cd" providerId="ADAL" clId="{53E1F321-D0DA-493E-85F0-E131FC51A3D3}" dt="2023-02-15T14:01:17.886" v="4360" actId="1076"/>
          <ac:grpSpMkLst>
            <pc:docMk/>
            <pc:sldMk cId="3020779610" sldId="310"/>
            <ac:grpSpMk id="42" creationId="{24A75093-E3A8-1E87-8597-112EE38DE136}"/>
          </ac:grpSpMkLst>
        </pc:grpChg>
        <pc:picChg chg="add mod">
          <ac:chgData name="François Briguet" userId="641ee599-b471-44c0-a35b-a00fd91658cd" providerId="ADAL" clId="{53E1F321-D0DA-493E-85F0-E131FC51A3D3}" dt="2023-02-15T13:28:42.604" v="3935" actId="164"/>
          <ac:picMkLst>
            <pc:docMk/>
            <pc:sldMk cId="3020779610" sldId="310"/>
            <ac:picMk id="4" creationId="{897FF31A-12D7-7E0A-B160-CFB7837A17E3}"/>
          </ac:picMkLst>
        </pc:picChg>
        <pc:picChg chg="add mod">
          <ac:chgData name="François Briguet" userId="641ee599-b471-44c0-a35b-a00fd91658cd" providerId="ADAL" clId="{53E1F321-D0DA-493E-85F0-E131FC51A3D3}" dt="2023-02-15T13:28:42.604" v="3935" actId="164"/>
          <ac:picMkLst>
            <pc:docMk/>
            <pc:sldMk cId="3020779610" sldId="310"/>
            <ac:picMk id="6" creationId="{580781D2-30F2-3B85-ED62-652265EA57EC}"/>
          </ac:picMkLst>
        </pc:picChg>
        <pc:picChg chg="mod">
          <ac:chgData name="François Briguet" userId="641ee599-b471-44c0-a35b-a00fd91658cd" providerId="ADAL" clId="{53E1F321-D0DA-493E-85F0-E131FC51A3D3}" dt="2023-02-15T13:25:32.219" v="3826"/>
          <ac:picMkLst>
            <pc:docMk/>
            <pc:sldMk cId="3020779610" sldId="310"/>
            <ac:picMk id="10" creationId="{99987618-3463-9A83-0147-96EC3B19DB5D}"/>
          </ac:picMkLst>
        </pc:picChg>
        <pc:picChg chg="add mod">
          <ac:chgData name="François Briguet" userId="641ee599-b471-44c0-a35b-a00fd91658cd" providerId="ADAL" clId="{53E1F321-D0DA-493E-85F0-E131FC51A3D3}" dt="2023-02-15T13:58:59.011" v="4276" actId="1076"/>
          <ac:picMkLst>
            <pc:docMk/>
            <pc:sldMk cId="3020779610" sldId="310"/>
            <ac:picMk id="20" creationId="{7F51BE1D-6D4E-E189-CF87-5C0D0F0F2582}"/>
          </ac:picMkLst>
        </pc:picChg>
        <pc:picChg chg="mod">
          <ac:chgData name="François Briguet" userId="641ee599-b471-44c0-a35b-a00fd91658cd" providerId="ADAL" clId="{53E1F321-D0DA-493E-85F0-E131FC51A3D3}" dt="2023-02-15T13:48:52.279" v="4072"/>
          <ac:picMkLst>
            <pc:docMk/>
            <pc:sldMk cId="3020779610" sldId="310"/>
            <ac:picMk id="25" creationId="{CF2BD639-6B55-C37F-1ECA-20334B0D8E34}"/>
          </ac:picMkLst>
        </pc:picChg>
        <pc:picChg chg="mod">
          <ac:chgData name="François Briguet" userId="641ee599-b471-44c0-a35b-a00fd91658cd" providerId="ADAL" clId="{53E1F321-D0DA-493E-85F0-E131FC51A3D3}" dt="2023-02-15T13:48:52.279" v="4072"/>
          <ac:picMkLst>
            <pc:docMk/>
            <pc:sldMk cId="3020779610" sldId="310"/>
            <ac:picMk id="26" creationId="{BC43A391-C38D-8230-2C36-E8E314E1A9F4}"/>
          </ac:picMkLst>
        </pc:picChg>
        <pc:cxnChg chg="add mod">
          <ac:chgData name="François Briguet" userId="641ee599-b471-44c0-a35b-a00fd91658cd" providerId="ADAL" clId="{53E1F321-D0DA-493E-85F0-E131FC51A3D3}" dt="2023-02-15T13:55:07.249" v="4199" actId="164"/>
          <ac:cxnSpMkLst>
            <pc:docMk/>
            <pc:sldMk cId="3020779610" sldId="310"/>
            <ac:cxnSpMk id="34" creationId="{30D205FA-1AB0-A679-4CB4-3F619401CF79}"/>
          </ac:cxnSpMkLst>
        </pc:cxnChg>
        <pc:cxnChg chg="add mod">
          <ac:chgData name="François Briguet" userId="641ee599-b471-44c0-a35b-a00fd91658cd" providerId="ADAL" clId="{53E1F321-D0DA-493E-85F0-E131FC51A3D3}" dt="2023-02-15T13:55:29.988" v="4203" actId="164"/>
          <ac:cxnSpMkLst>
            <pc:docMk/>
            <pc:sldMk cId="3020779610" sldId="310"/>
            <ac:cxnSpMk id="36" creationId="{FEE43488-AD45-1758-EF8B-AEA572A8A36E}"/>
          </ac:cxnSpMkLst>
        </pc:cxnChg>
      </pc:sldChg>
      <pc:sldChg chg="addSp modSp new mod">
        <pc:chgData name="François Briguet" userId="641ee599-b471-44c0-a35b-a00fd91658cd" providerId="ADAL" clId="{53E1F321-D0DA-493E-85F0-E131FC51A3D3}" dt="2023-02-15T15:19:33.503" v="5742" actId="20577"/>
        <pc:sldMkLst>
          <pc:docMk/>
          <pc:sldMk cId="1870507525" sldId="311"/>
        </pc:sldMkLst>
        <pc:spChg chg="mod">
          <ac:chgData name="François Briguet" userId="641ee599-b471-44c0-a35b-a00fd91658cd" providerId="ADAL" clId="{53E1F321-D0DA-493E-85F0-E131FC51A3D3}" dt="2023-02-15T14:29:32.180" v="5042" actId="20577"/>
          <ac:spMkLst>
            <pc:docMk/>
            <pc:sldMk cId="1870507525" sldId="311"/>
            <ac:spMk id="2" creationId="{5365D7D9-051D-1210-C5AE-ACEBECBA514C}"/>
          </ac:spMkLst>
        </pc:spChg>
        <pc:spChg chg="mod">
          <ac:chgData name="François Briguet" userId="641ee599-b471-44c0-a35b-a00fd91658cd" providerId="ADAL" clId="{53E1F321-D0DA-493E-85F0-E131FC51A3D3}" dt="2023-02-15T14:21:46.080" v="4754"/>
          <ac:spMkLst>
            <pc:docMk/>
            <pc:sldMk cId="1870507525" sldId="311"/>
            <ac:spMk id="3" creationId="{13447788-EC04-C3E6-AB8D-66C7BD0665B7}"/>
          </ac:spMkLst>
        </pc:spChg>
        <pc:spChg chg="add mod">
          <ac:chgData name="François Briguet" userId="641ee599-b471-44c0-a35b-a00fd91658cd" providerId="ADAL" clId="{53E1F321-D0DA-493E-85F0-E131FC51A3D3}" dt="2023-02-15T14:32:05.301" v="5053" actId="164"/>
          <ac:spMkLst>
            <pc:docMk/>
            <pc:sldMk cId="1870507525" sldId="311"/>
            <ac:spMk id="6" creationId="{C76316A8-1B2D-834B-FFEE-5E60A66D60C0}"/>
          </ac:spMkLst>
        </pc:spChg>
        <pc:spChg chg="add mod">
          <ac:chgData name="François Briguet" userId="641ee599-b471-44c0-a35b-a00fd91658cd" providerId="ADAL" clId="{53E1F321-D0DA-493E-85F0-E131FC51A3D3}" dt="2023-02-15T15:19:33.503" v="5742" actId="20577"/>
          <ac:spMkLst>
            <pc:docMk/>
            <pc:sldMk cId="1870507525" sldId="311"/>
            <ac:spMk id="8" creationId="{4BEDE38E-CF33-8B21-FDBF-765AF52DC001}"/>
          </ac:spMkLst>
        </pc:spChg>
        <pc:grpChg chg="add mod">
          <ac:chgData name="François Briguet" userId="641ee599-b471-44c0-a35b-a00fd91658cd" providerId="ADAL" clId="{53E1F321-D0DA-493E-85F0-E131FC51A3D3}" dt="2023-02-15T14:50:17.312" v="5688" actId="1076"/>
          <ac:grpSpMkLst>
            <pc:docMk/>
            <pc:sldMk cId="1870507525" sldId="311"/>
            <ac:grpSpMk id="7" creationId="{BE942E20-2753-0087-81B1-38AA1654285E}"/>
          </ac:grpSpMkLst>
        </pc:grpChg>
        <pc:picChg chg="add mod">
          <ac:chgData name="François Briguet" userId="641ee599-b471-44c0-a35b-a00fd91658cd" providerId="ADAL" clId="{53E1F321-D0DA-493E-85F0-E131FC51A3D3}" dt="2023-02-15T14:32:05.301" v="5053" actId="164"/>
          <ac:picMkLst>
            <pc:docMk/>
            <pc:sldMk cId="1870507525" sldId="311"/>
            <ac:picMk id="5" creationId="{007D2B6B-7246-FE13-B048-1A483AF62ECC}"/>
          </ac:picMkLst>
        </pc:picChg>
      </pc:sldChg>
      <pc:sldChg chg="addSp delSp modSp new mod">
        <pc:chgData name="François Briguet" userId="641ee599-b471-44c0-a35b-a00fd91658cd" providerId="ADAL" clId="{53E1F321-D0DA-493E-85F0-E131FC51A3D3}" dt="2023-02-20T06:57:58.467" v="6568" actId="2085"/>
        <pc:sldMkLst>
          <pc:docMk/>
          <pc:sldMk cId="4180221482" sldId="312"/>
        </pc:sldMkLst>
        <pc:spChg chg="mod">
          <ac:chgData name="François Briguet" userId="641ee599-b471-44c0-a35b-a00fd91658cd" providerId="ADAL" clId="{53E1F321-D0DA-493E-85F0-E131FC51A3D3}" dt="2023-02-15T14:52:22.591" v="5694" actId="20577"/>
          <ac:spMkLst>
            <pc:docMk/>
            <pc:sldMk cId="4180221482" sldId="312"/>
            <ac:spMk id="2" creationId="{42A6E03A-13D8-F52D-D0E6-DA807058FA03}"/>
          </ac:spMkLst>
        </pc:spChg>
        <pc:spChg chg="mod">
          <ac:chgData name="François Briguet" userId="641ee599-b471-44c0-a35b-a00fd91658cd" providerId="ADAL" clId="{53E1F321-D0DA-493E-85F0-E131FC51A3D3}" dt="2023-02-15T14:52:16.179" v="5690"/>
          <ac:spMkLst>
            <pc:docMk/>
            <pc:sldMk cId="4180221482" sldId="312"/>
            <ac:spMk id="3" creationId="{72E04DE4-C227-BFB9-FE59-03BE03084C73}"/>
          </ac:spMkLst>
        </pc:spChg>
        <pc:spChg chg="add mod">
          <ac:chgData name="François Briguet" userId="641ee599-b471-44c0-a35b-a00fd91658cd" providerId="ADAL" clId="{53E1F321-D0DA-493E-85F0-E131FC51A3D3}" dt="2023-02-15T15:28:20.329" v="5977" actId="20577"/>
          <ac:spMkLst>
            <pc:docMk/>
            <pc:sldMk cId="4180221482" sldId="312"/>
            <ac:spMk id="6" creationId="{F56FC27A-A2A0-E960-99D1-31D6700F7B95}"/>
          </ac:spMkLst>
        </pc:spChg>
        <pc:spChg chg="mod">
          <ac:chgData name="François Briguet" userId="641ee599-b471-44c0-a35b-a00fd91658cd" providerId="ADAL" clId="{53E1F321-D0DA-493E-85F0-E131FC51A3D3}" dt="2023-02-15T15:23:08.931" v="5748"/>
          <ac:spMkLst>
            <pc:docMk/>
            <pc:sldMk cId="4180221482" sldId="312"/>
            <ac:spMk id="9" creationId="{B5652E82-2659-A589-5F65-69CC72D99453}"/>
          </ac:spMkLst>
        </pc:spChg>
        <pc:spChg chg="add mod">
          <ac:chgData name="François Briguet" userId="641ee599-b471-44c0-a35b-a00fd91658cd" providerId="ADAL" clId="{53E1F321-D0DA-493E-85F0-E131FC51A3D3}" dt="2023-02-20T06:57:58.467" v="6568" actId="2085"/>
          <ac:spMkLst>
            <pc:docMk/>
            <pc:sldMk cId="4180221482" sldId="312"/>
            <ac:spMk id="10" creationId="{93DFFDDC-21AF-5960-BDE5-ABAFE9FC6825}"/>
          </ac:spMkLst>
        </pc:spChg>
        <pc:spChg chg="add mod">
          <ac:chgData name="François Briguet" userId="641ee599-b471-44c0-a35b-a00fd91658cd" providerId="ADAL" clId="{53E1F321-D0DA-493E-85F0-E131FC51A3D3}" dt="2023-02-20T06:57:54.093" v="6567" actId="2085"/>
          <ac:spMkLst>
            <pc:docMk/>
            <pc:sldMk cId="4180221482" sldId="312"/>
            <ac:spMk id="11" creationId="{F63FD2BF-8B23-2B95-B749-3A9B153C3AA6}"/>
          </ac:spMkLst>
        </pc:spChg>
        <pc:spChg chg="mod">
          <ac:chgData name="François Briguet" userId="641ee599-b471-44c0-a35b-a00fd91658cd" providerId="ADAL" clId="{53E1F321-D0DA-493E-85F0-E131FC51A3D3}" dt="2023-02-15T15:24:28.725" v="5757"/>
          <ac:spMkLst>
            <pc:docMk/>
            <pc:sldMk cId="4180221482" sldId="312"/>
            <ac:spMk id="14" creationId="{F60AF77B-A559-CE68-9177-6AC775718B1E}"/>
          </ac:spMkLst>
        </pc:spChg>
        <pc:spChg chg="mod">
          <ac:chgData name="François Briguet" userId="641ee599-b471-44c0-a35b-a00fd91658cd" providerId="ADAL" clId="{53E1F321-D0DA-493E-85F0-E131FC51A3D3}" dt="2023-02-15T15:24:33.285" v="5758" actId="1076"/>
          <ac:spMkLst>
            <pc:docMk/>
            <pc:sldMk cId="4180221482" sldId="312"/>
            <ac:spMk id="15" creationId="{6456D818-4CB4-6149-77B4-79136BD6CB64}"/>
          </ac:spMkLst>
        </pc:spChg>
        <pc:spChg chg="add mod">
          <ac:chgData name="François Briguet" userId="641ee599-b471-44c0-a35b-a00fd91658cd" providerId="ADAL" clId="{53E1F321-D0DA-493E-85F0-E131FC51A3D3}" dt="2023-02-15T15:25:37.022" v="5767" actId="1076"/>
          <ac:spMkLst>
            <pc:docMk/>
            <pc:sldMk cId="4180221482" sldId="312"/>
            <ac:spMk id="16" creationId="{45BF1E61-F500-1E4C-19F2-E41DF054BBDD}"/>
          </ac:spMkLst>
        </pc:spChg>
        <pc:spChg chg="add mod">
          <ac:chgData name="François Briguet" userId="641ee599-b471-44c0-a35b-a00fd91658cd" providerId="ADAL" clId="{53E1F321-D0DA-493E-85F0-E131FC51A3D3}" dt="2023-02-15T15:25:23.640" v="5765" actId="1076"/>
          <ac:spMkLst>
            <pc:docMk/>
            <pc:sldMk cId="4180221482" sldId="312"/>
            <ac:spMk id="17" creationId="{9C56C069-5231-340C-F879-91A8778A54E5}"/>
          </ac:spMkLst>
        </pc:spChg>
        <pc:spChg chg="add mod">
          <ac:chgData name="François Briguet" userId="641ee599-b471-44c0-a35b-a00fd91658cd" providerId="ADAL" clId="{53E1F321-D0DA-493E-85F0-E131FC51A3D3}" dt="2023-02-15T15:25:45.561" v="5768" actId="1076"/>
          <ac:spMkLst>
            <pc:docMk/>
            <pc:sldMk cId="4180221482" sldId="312"/>
            <ac:spMk id="18" creationId="{B4BE4DC8-F1CB-06A7-8B1C-B565EDA692BA}"/>
          </ac:spMkLst>
        </pc:spChg>
        <pc:grpChg chg="add del mod">
          <ac:chgData name="François Briguet" userId="641ee599-b471-44c0-a35b-a00fd91658cd" providerId="ADAL" clId="{53E1F321-D0DA-493E-85F0-E131FC51A3D3}" dt="2023-02-15T15:23:14.810" v="5749" actId="21"/>
          <ac:grpSpMkLst>
            <pc:docMk/>
            <pc:sldMk cId="4180221482" sldId="312"/>
            <ac:grpSpMk id="7" creationId="{322F53C9-8D41-E40E-EEDA-08F3059CC37C}"/>
          </ac:grpSpMkLst>
        </pc:grpChg>
        <pc:grpChg chg="add del mod">
          <ac:chgData name="François Briguet" userId="641ee599-b471-44c0-a35b-a00fd91658cd" providerId="ADAL" clId="{53E1F321-D0DA-493E-85F0-E131FC51A3D3}" dt="2023-02-15T15:24:38.893" v="5760" actId="478"/>
          <ac:grpSpMkLst>
            <pc:docMk/>
            <pc:sldMk cId="4180221482" sldId="312"/>
            <ac:grpSpMk id="12" creationId="{BB769AA3-A505-6172-54AF-220F9D20FD7E}"/>
          </ac:grpSpMkLst>
        </pc:grpChg>
        <pc:picChg chg="add mod">
          <ac:chgData name="François Briguet" userId="641ee599-b471-44c0-a35b-a00fd91658cd" providerId="ADAL" clId="{53E1F321-D0DA-493E-85F0-E131FC51A3D3}" dt="2023-02-15T15:23:01.106" v="5747" actId="1076"/>
          <ac:picMkLst>
            <pc:docMk/>
            <pc:sldMk cId="4180221482" sldId="312"/>
            <ac:picMk id="5" creationId="{0FEB06ED-43CB-A1EC-5FF4-EAECE22C9626}"/>
          </ac:picMkLst>
        </pc:picChg>
        <pc:picChg chg="mod">
          <ac:chgData name="François Briguet" userId="641ee599-b471-44c0-a35b-a00fd91658cd" providerId="ADAL" clId="{53E1F321-D0DA-493E-85F0-E131FC51A3D3}" dt="2023-02-15T15:23:08.931" v="5748"/>
          <ac:picMkLst>
            <pc:docMk/>
            <pc:sldMk cId="4180221482" sldId="312"/>
            <ac:picMk id="8" creationId="{3B2FA4FD-9CE2-FD29-468C-F7D828BD7301}"/>
          </ac:picMkLst>
        </pc:picChg>
        <pc:picChg chg="del mod">
          <ac:chgData name="François Briguet" userId="641ee599-b471-44c0-a35b-a00fd91658cd" providerId="ADAL" clId="{53E1F321-D0DA-493E-85F0-E131FC51A3D3}" dt="2023-02-15T15:24:35.275" v="5759" actId="478"/>
          <ac:picMkLst>
            <pc:docMk/>
            <pc:sldMk cId="4180221482" sldId="312"/>
            <ac:picMk id="13" creationId="{3A2D9E86-29EF-158D-3B2D-319FD1F37E01}"/>
          </ac:picMkLst>
        </pc:picChg>
      </pc:sldChg>
      <pc:sldChg chg="addSp delSp modSp mod">
        <pc:chgData name="François Briguet" userId="641ee599-b471-44c0-a35b-a00fd91658cd" providerId="ADAL" clId="{53E1F321-D0DA-493E-85F0-E131FC51A3D3}" dt="2023-02-20T06:58:53.589" v="6575" actId="2085"/>
        <pc:sldMkLst>
          <pc:docMk/>
          <pc:sldMk cId="611644632" sldId="313"/>
        </pc:sldMkLst>
        <pc:spChg chg="mod">
          <ac:chgData name="François Briguet" userId="641ee599-b471-44c0-a35b-a00fd91658cd" providerId="ADAL" clId="{53E1F321-D0DA-493E-85F0-E131FC51A3D3}" dt="2023-02-15T17:07:32.037" v="6268" actId="20577"/>
          <ac:spMkLst>
            <pc:docMk/>
            <pc:sldMk cId="611644632" sldId="313"/>
            <ac:spMk id="2" creationId="{89DCBA84-7BE7-34E5-8D49-6F334EC7D2CB}"/>
          </ac:spMkLst>
        </pc:spChg>
        <pc:spChg chg="add mod">
          <ac:chgData name="François Briguet" userId="641ee599-b471-44c0-a35b-a00fd91658cd" providerId="ADAL" clId="{53E1F321-D0DA-493E-85F0-E131FC51A3D3}" dt="2023-02-15T17:05:44.181" v="6124" actId="14100"/>
          <ac:spMkLst>
            <pc:docMk/>
            <pc:sldMk cId="611644632" sldId="313"/>
            <ac:spMk id="12" creationId="{3138AC7B-6940-72A8-6A39-1A9AE5D2D680}"/>
          </ac:spMkLst>
        </pc:spChg>
        <pc:spChg chg="add mod">
          <ac:chgData name="François Briguet" userId="641ee599-b471-44c0-a35b-a00fd91658cd" providerId="ADAL" clId="{53E1F321-D0DA-493E-85F0-E131FC51A3D3}" dt="2023-02-15T17:05:56.715" v="6127" actId="14100"/>
          <ac:spMkLst>
            <pc:docMk/>
            <pc:sldMk cId="611644632" sldId="313"/>
            <ac:spMk id="13" creationId="{9AECDA28-0EAC-B250-CB6B-6D561984DACC}"/>
          </ac:spMkLst>
        </pc:spChg>
        <pc:spChg chg="add mod">
          <ac:chgData name="François Briguet" userId="641ee599-b471-44c0-a35b-a00fd91658cd" providerId="ADAL" clId="{53E1F321-D0DA-493E-85F0-E131FC51A3D3}" dt="2023-02-20T06:58:53.589" v="6575" actId="2085"/>
          <ac:spMkLst>
            <pc:docMk/>
            <pc:sldMk cId="611644632" sldId="313"/>
            <ac:spMk id="14" creationId="{7295A7A5-C7D0-1BB2-348B-D53DF715116C}"/>
          </ac:spMkLst>
        </pc:spChg>
        <pc:picChg chg="add del mod ord">
          <ac:chgData name="François Briguet" userId="641ee599-b471-44c0-a35b-a00fd91658cd" providerId="ADAL" clId="{53E1F321-D0DA-493E-85F0-E131FC51A3D3}" dt="2023-02-15T16:27:26.907" v="6037" actId="21"/>
          <ac:picMkLst>
            <pc:docMk/>
            <pc:sldMk cId="611644632" sldId="313"/>
            <ac:picMk id="5" creationId="{49BFB1E9-58DB-258C-13E0-7B8372A62E44}"/>
          </ac:picMkLst>
        </pc:picChg>
        <pc:picChg chg="add mod">
          <ac:chgData name="François Briguet" userId="641ee599-b471-44c0-a35b-a00fd91658cd" providerId="ADAL" clId="{53E1F321-D0DA-493E-85F0-E131FC51A3D3}" dt="2023-02-15T17:03:33.663" v="6054" actId="1076"/>
          <ac:picMkLst>
            <pc:docMk/>
            <pc:sldMk cId="611644632" sldId="313"/>
            <ac:picMk id="7" creationId="{0F8018BD-4370-E724-9551-74AADB4A6A85}"/>
          </ac:picMkLst>
        </pc:picChg>
        <pc:picChg chg="add mod">
          <ac:chgData name="François Briguet" userId="641ee599-b471-44c0-a35b-a00fd91658cd" providerId="ADAL" clId="{53E1F321-D0DA-493E-85F0-E131FC51A3D3}" dt="2023-02-15T17:03:35.779" v="6055" actId="1076"/>
          <ac:picMkLst>
            <pc:docMk/>
            <pc:sldMk cId="611644632" sldId="313"/>
            <ac:picMk id="9" creationId="{3A8CD2A9-6B52-2988-D4B9-E923DD52B13F}"/>
          </ac:picMkLst>
        </pc:picChg>
        <pc:picChg chg="add mod">
          <ac:chgData name="François Briguet" userId="641ee599-b471-44c0-a35b-a00fd91658cd" providerId="ADAL" clId="{53E1F321-D0DA-493E-85F0-E131FC51A3D3}" dt="2023-02-15T17:05:09.484" v="6115" actId="1076"/>
          <ac:picMkLst>
            <pc:docMk/>
            <pc:sldMk cId="611644632" sldId="313"/>
            <ac:picMk id="11" creationId="{BA4CC71D-026C-81F3-76FB-4BBEC2339448}"/>
          </ac:picMkLst>
        </pc:picChg>
      </pc:sldChg>
      <pc:sldChg chg="add">
        <pc:chgData name="François Briguet" userId="641ee599-b471-44c0-a35b-a00fd91658cd" providerId="ADAL" clId="{53E1F321-D0DA-493E-85F0-E131FC51A3D3}" dt="2023-02-17T16:33:22.424" v="6541"/>
        <pc:sldMkLst>
          <pc:docMk/>
          <pc:sldMk cId="1008886592" sldId="314"/>
        </pc:sldMkLst>
      </pc:sldChg>
      <pc:sldChg chg="addSp modSp new del mod">
        <pc:chgData name="François Briguet" userId="641ee599-b471-44c0-a35b-a00fd91658cd" providerId="ADAL" clId="{53E1F321-D0DA-493E-85F0-E131FC51A3D3}" dt="2023-02-17T16:33:14.320" v="6540" actId="2696"/>
        <pc:sldMkLst>
          <pc:docMk/>
          <pc:sldMk cId="3981772346" sldId="314"/>
        </pc:sldMkLst>
        <pc:spChg chg="mod">
          <ac:chgData name="François Briguet" userId="641ee599-b471-44c0-a35b-a00fd91658cd" providerId="ADAL" clId="{53E1F321-D0DA-493E-85F0-E131FC51A3D3}" dt="2023-02-15T17:14:03.951" v="6285" actId="20577"/>
          <ac:spMkLst>
            <pc:docMk/>
            <pc:sldMk cId="3981772346" sldId="314"/>
            <ac:spMk id="2" creationId="{117B82CF-9AF0-B27A-740F-2140D1AF5B0E}"/>
          </ac:spMkLst>
        </pc:spChg>
        <pc:spChg chg="mod">
          <ac:chgData name="François Briguet" userId="641ee599-b471-44c0-a35b-a00fd91658cd" providerId="ADAL" clId="{53E1F321-D0DA-493E-85F0-E131FC51A3D3}" dt="2023-02-15T17:13:54.853" v="6282" actId="21"/>
          <ac:spMkLst>
            <pc:docMk/>
            <pc:sldMk cId="3981772346" sldId="314"/>
            <ac:spMk id="3" creationId="{B2978A6C-9DE2-030D-D229-59DC0190B28E}"/>
          </ac:spMkLst>
        </pc:spChg>
        <pc:spChg chg="add mod">
          <ac:chgData name="François Briguet" userId="641ee599-b471-44c0-a35b-a00fd91658cd" providerId="ADAL" clId="{53E1F321-D0DA-493E-85F0-E131FC51A3D3}" dt="2023-02-15T17:16:38.324" v="6303" actId="1076"/>
          <ac:spMkLst>
            <pc:docMk/>
            <pc:sldMk cId="3981772346" sldId="314"/>
            <ac:spMk id="8" creationId="{6F5D8863-822E-D55C-05C6-E38B188A78F5}"/>
          </ac:spMkLst>
        </pc:spChg>
        <pc:spChg chg="add mod">
          <ac:chgData name="François Briguet" userId="641ee599-b471-44c0-a35b-a00fd91658cd" providerId="ADAL" clId="{53E1F321-D0DA-493E-85F0-E131FC51A3D3}" dt="2023-02-15T17:16:42.765" v="6304" actId="1076"/>
          <ac:spMkLst>
            <pc:docMk/>
            <pc:sldMk cId="3981772346" sldId="314"/>
            <ac:spMk id="9" creationId="{D2A560D9-6ED5-D178-C903-03D31F2C0A12}"/>
          </ac:spMkLst>
        </pc:spChg>
        <pc:picChg chg="add mod">
          <ac:chgData name="François Briguet" userId="641ee599-b471-44c0-a35b-a00fd91658cd" providerId="ADAL" clId="{53E1F321-D0DA-493E-85F0-E131FC51A3D3}" dt="2023-02-15T17:16:44.787" v="6305" actId="1076"/>
          <ac:picMkLst>
            <pc:docMk/>
            <pc:sldMk cId="3981772346" sldId="314"/>
            <ac:picMk id="4" creationId="{1E5649B6-5054-ABBF-E1E9-E4A5F118DA51}"/>
          </ac:picMkLst>
        </pc:picChg>
        <pc:picChg chg="add mod">
          <ac:chgData name="François Briguet" userId="641ee599-b471-44c0-a35b-a00fd91658cd" providerId="ADAL" clId="{53E1F321-D0DA-493E-85F0-E131FC51A3D3}" dt="2023-02-15T17:15:05.993" v="6296" actId="1076"/>
          <ac:picMkLst>
            <pc:docMk/>
            <pc:sldMk cId="3981772346" sldId="314"/>
            <ac:picMk id="5" creationId="{4457D116-BF60-48B6-C433-E5C56D4A034A}"/>
          </ac:picMkLst>
        </pc:picChg>
        <pc:picChg chg="add mod">
          <ac:chgData name="François Briguet" userId="641ee599-b471-44c0-a35b-a00fd91658cd" providerId="ADAL" clId="{53E1F321-D0DA-493E-85F0-E131FC51A3D3}" dt="2023-02-15T17:15:16.872" v="6301" actId="1076"/>
          <ac:picMkLst>
            <pc:docMk/>
            <pc:sldMk cId="3981772346" sldId="314"/>
            <ac:picMk id="6" creationId="{3867159A-B869-8B2C-698B-57E00D001F36}"/>
          </ac:picMkLst>
        </pc:picChg>
        <pc:picChg chg="add mod">
          <ac:chgData name="François Briguet" userId="641ee599-b471-44c0-a35b-a00fd91658cd" providerId="ADAL" clId="{53E1F321-D0DA-493E-85F0-E131FC51A3D3}" dt="2023-02-15T17:15:09.090" v="6297" actId="1076"/>
          <ac:picMkLst>
            <pc:docMk/>
            <pc:sldMk cId="3981772346" sldId="314"/>
            <ac:picMk id="7" creationId="{CE0B4B37-1DC0-7158-BCFB-8859915BDFF1}"/>
          </ac:picMkLst>
        </pc:picChg>
      </pc:sldChg>
      <pc:sldChg chg="addSp modSp mod">
        <pc:chgData name="François Briguet" userId="641ee599-b471-44c0-a35b-a00fd91658cd" providerId="ADAL" clId="{53E1F321-D0DA-493E-85F0-E131FC51A3D3}" dt="2023-02-20T07:09:30.539" v="6595" actId="1076"/>
        <pc:sldMkLst>
          <pc:docMk/>
          <pc:sldMk cId="1463854003" sldId="321"/>
        </pc:sldMkLst>
        <pc:picChg chg="add mod ord">
          <ac:chgData name="François Briguet" userId="641ee599-b471-44c0-a35b-a00fd91658cd" providerId="ADAL" clId="{53E1F321-D0DA-493E-85F0-E131FC51A3D3}" dt="2023-02-20T07:09:30.539" v="6595" actId="1076"/>
          <ac:picMkLst>
            <pc:docMk/>
            <pc:sldMk cId="1463854003" sldId="321"/>
            <ac:picMk id="5" creationId="{40FFBF2A-0CCC-18C1-A3B5-2EE628128627}"/>
          </ac:picMkLst>
        </pc:picChg>
        <pc:picChg chg="add mod">
          <ac:chgData name="François Briguet" userId="641ee599-b471-44c0-a35b-a00fd91658cd" providerId="ADAL" clId="{53E1F321-D0DA-493E-85F0-E131FC51A3D3}" dt="2023-02-20T07:06:33.963" v="6585" actId="1076"/>
          <ac:picMkLst>
            <pc:docMk/>
            <pc:sldMk cId="1463854003" sldId="321"/>
            <ac:picMk id="7" creationId="{F66C47AC-DDD1-490F-153B-1415780555A4}"/>
          </ac:picMkLst>
        </pc:picChg>
        <pc:picChg chg="add mod">
          <ac:chgData name="François Briguet" userId="641ee599-b471-44c0-a35b-a00fd91658cd" providerId="ADAL" clId="{53E1F321-D0DA-493E-85F0-E131FC51A3D3}" dt="2023-02-20T07:09:28.954" v="6594" actId="1076"/>
          <ac:picMkLst>
            <pc:docMk/>
            <pc:sldMk cId="1463854003" sldId="321"/>
            <ac:picMk id="9" creationId="{50B4A5F4-5B8A-FA68-EC42-01D654D9D901}"/>
          </ac:picMkLst>
        </pc:picChg>
      </pc:sldChg>
      <pc:sldChg chg="addSp modSp mod">
        <pc:chgData name="François Briguet" userId="641ee599-b471-44c0-a35b-a00fd91658cd" providerId="ADAL" clId="{53E1F321-D0DA-493E-85F0-E131FC51A3D3}" dt="2023-02-20T07:17:12.811" v="6601" actId="1076"/>
        <pc:sldMkLst>
          <pc:docMk/>
          <pc:sldMk cId="3798161999" sldId="322"/>
        </pc:sldMkLst>
        <pc:picChg chg="add mod">
          <ac:chgData name="François Briguet" userId="641ee599-b471-44c0-a35b-a00fd91658cd" providerId="ADAL" clId="{53E1F321-D0DA-493E-85F0-E131FC51A3D3}" dt="2023-02-20T07:17:12.811" v="6601" actId="1076"/>
          <ac:picMkLst>
            <pc:docMk/>
            <pc:sldMk cId="3798161999" sldId="322"/>
            <ac:picMk id="5" creationId="{42D402FA-405B-03FE-DA70-2A33E252525A}"/>
          </ac:picMkLst>
        </pc:picChg>
      </pc:sldChg>
    </pc:docChg>
  </pc:docChgLst>
  <pc:docChgLst>
    <pc:chgData name="Xavier Pacaud" userId="8ddec6b0-5a88-42f4-840a-495a70fa95c0" providerId="ADAL" clId="{4E2111BA-34EB-4BC6-9FA8-4A8580D9EE53}"/>
    <pc:docChg chg="undo custSel addSld delSld modSld sldOrd modMainMaster">
      <pc:chgData name="Xavier Pacaud" userId="8ddec6b0-5a88-42f4-840a-495a70fa95c0" providerId="ADAL" clId="{4E2111BA-34EB-4BC6-9FA8-4A8580D9EE53}" dt="2023-02-13T13:12:50.789" v="2268"/>
      <pc:docMkLst>
        <pc:docMk/>
      </pc:docMkLst>
      <pc:sldChg chg="del">
        <pc:chgData name="Xavier Pacaud" userId="8ddec6b0-5a88-42f4-840a-495a70fa95c0" providerId="ADAL" clId="{4E2111BA-34EB-4BC6-9FA8-4A8580D9EE53}" dt="2023-02-06T14:29:00.502" v="55" actId="47"/>
        <pc:sldMkLst>
          <pc:docMk/>
          <pc:sldMk cId="2522064557" sldId="268"/>
        </pc:sldMkLst>
      </pc:sldChg>
      <pc:sldChg chg="del">
        <pc:chgData name="Xavier Pacaud" userId="8ddec6b0-5a88-42f4-840a-495a70fa95c0" providerId="ADAL" clId="{4E2111BA-34EB-4BC6-9FA8-4A8580D9EE53}" dt="2023-02-06T14:29:01.504" v="56" actId="47"/>
        <pc:sldMkLst>
          <pc:docMk/>
          <pc:sldMk cId="4138181958" sldId="269"/>
        </pc:sldMkLst>
      </pc:sldChg>
      <pc:sldChg chg="del">
        <pc:chgData name="Xavier Pacaud" userId="8ddec6b0-5a88-42f4-840a-495a70fa95c0" providerId="ADAL" clId="{4E2111BA-34EB-4BC6-9FA8-4A8580D9EE53}" dt="2023-02-06T14:34:07.718" v="93" actId="47"/>
        <pc:sldMkLst>
          <pc:docMk/>
          <pc:sldMk cId="1875877131" sldId="271"/>
        </pc:sldMkLst>
      </pc:sldChg>
      <pc:sldChg chg="del">
        <pc:chgData name="Xavier Pacaud" userId="8ddec6b0-5a88-42f4-840a-495a70fa95c0" providerId="ADAL" clId="{4E2111BA-34EB-4BC6-9FA8-4A8580D9EE53}" dt="2023-02-06T14:34:09.005" v="94" actId="47"/>
        <pc:sldMkLst>
          <pc:docMk/>
          <pc:sldMk cId="54075346" sldId="272"/>
        </pc:sldMkLst>
      </pc:sldChg>
      <pc:sldChg chg="del">
        <pc:chgData name="Xavier Pacaud" userId="8ddec6b0-5a88-42f4-840a-495a70fa95c0" providerId="ADAL" clId="{4E2111BA-34EB-4BC6-9FA8-4A8580D9EE53}" dt="2023-02-06T14:34:10.419" v="95" actId="47"/>
        <pc:sldMkLst>
          <pc:docMk/>
          <pc:sldMk cId="2717936338" sldId="273"/>
        </pc:sldMkLst>
      </pc:sldChg>
      <pc:sldChg chg="modSp new mod">
        <pc:chgData name="Xavier Pacaud" userId="8ddec6b0-5a88-42f4-840a-495a70fa95c0" providerId="ADAL" clId="{4E2111BA-34EB-4BC6-9FA8-4A8580D9EE53}" dt="2023-02-09T08:34:01.469" v="1374" actId="20577"/>
        <pc:sldMkLst>
          <pc:docMk/>
          <pc:sldMk cId="474499809" sldId="274"/>
        </pc:sldMkLst>
        <pc:spChg chg="mod">
          <ac:chgData name="Xavier Pacaud" userId="8ddec6b0-5a88-42f4-840a-495a70fa95c0" providerId="ADAL" clId="{4E2111BA-34EB-4BC6-9FA8-4A8580D9EE53}" dt="2023-02-09T08:34:01.469" v="1374" actId="20577"/>
          <ac:spMkLst>
            <pc:docMk/>
            <pc:sldMk cId="474499809" sldId="274"/>
            <ac:spMk id="2" creationId="{69051937-5BB0-8240-F403-3300F502AC93}"/>
          </ac:spMkLst>
        </pc:spChg>
      </pc:sldChg>
      <pc:sldChg chg="modSp new del mod">
        <pc:chgData name="Xavier Pacaud" userId="8ddec6b0-5a88-42f4-840a-495a70fa95c0" providerId="ADAL" clId="{4E2111BA-34EB-4BC6-9FA8-4A8580D9EE53}" dt="2023-02-06T14:26:46.784" v="8" actId="47"/>
        <pc:sldMkLst>
          <pc:docMk/>
          <pc:sldMk cId="1466225641" sldId="274"/>
        </pc:sldMkLst>
        <pc:spChg chg="mod">
          <ac:chgData name="Xavier Pacaud" userId="8ddec6b0-5a88-42f4-840a-495a70fa95c0" providerId="ADAL" clId="{4E2111BA-34EB-4BC6-9FA8-4A8580D9EE53}" dt="2023-02-06T14:26:12.598" v="7" actId="20577"/>
          <ac:spMkLst>
            <pc:docMk/>
            <pc:sldMk cId="1466225641" sldId="274"/>
            <ac:spMk id="2" creationId="{F0982CE4-0058-FAA2-21DF-3DCCCC1E7171}"/>
          </ac:spMkLst>
        </pc:spChg>
      </pc:sldChg>
      <pc:sldChg chg="new del">
        <pc:chgData name="Xavier Pacaud" userId="8ddec6b0-5a88-42f4-840a-495a70fa95c0" providerId="ADAL" clId="{4E2111BA-34EB-4BC6-9FA8-4A8580D9EE53}" dt="2023-02-06T14:34:06.886" v="92" actId="47"/>
        <pc:sldMkLst>
          <pc:docMk/>
          <pc:sldMk cId="518816899" sldId="275"/>
        </pc:sldMkLst>
      </pc:sldChg>
      <pc:sldChg chg="modSp new mod">
        <pc:chgData name="Xavier Pacaud" userId="8ddec6b0-5a88-42f4-840a-495a70fa95c0" providerId="ADAL" clId="{4E2111BA-34EB-4BC6-9FA8-4A8580D9EE53}" dt="2023-02-08T14:08:10.574" v="716" actId="20577"/>
        <pc:sldMkLst>
          <pc:docMk/>
          <pc:sldMk cId="1747057072" sldId="276"/>
        </pc:sldMkLst>
        <pc:spChg chg="mod">
          <ac:chgData name="Xavier Pacaud" userId="8ddec6b0-5a88-42f4-840a-495a70fa95c0" providerId="ADAL" clId="{4E2111BA-34EB-4BC6-9FA8-4A8580D9EE53}" dt="2023-02-08T14:08:10.574" v="716" actId="20577"/>
          <ac:spMkLst>
            <pc:docMk/>
            <pc:sldMk cId="1747057072" sldId="276"/>
            <ac:spMk id="2" creationId="{6F482E00-5B95-B933-5F59-B4AEEDCD2AB0}"/>
          </ac:spMkLst>
        </pc:spChg>
        <pc:spChg chg="mod">
          <ac:chgData name="Xavier Pacaud" userId="8ddec6b0-5a88-42f4-840a-495a70fa95c0" providerId="ADAL" clId="{4E2111BA-34EB-4BC6-9FA8-4A8580D9EE53}" dt="2023-02-06T14:40:10.230" v="129" actId="20577"/>
          <ac:spMkLst>
            <pc:docMk/>
            <pc:sldMk cId="1747057072" sldId="276"/>
            <ac:spMk id="3" creationId="{90AD095A-DE05-1F1B-92FA-1F17BCDD3372}"/>
          </ac:spMkLst>
        </pc:spChg>
      </pc:sldChg>
      <pc:sldChg chg="addSp delSp modSp new del mod modClrScheme chgLayout">
        <pc:chgData name="Xavier Pacaud" userId="8ddec6b0-5a88-42f4-840a-495a70fa95c0" providerId="ADAL" clId="{4E2111BA-34EB-4BC6-9FA8-4A8580D9EE53}" dt="2023-02-06T14:36:09.624" v="102" actId="47"/>
        <pc:sldMkLst>
          <pc:docMk/>
          <pc:sldMk cId="1808764760" sldId="277"/>
        </pc:sldMkLst>
        <pc:spChg chg="del">
          <ac:chgData name="Xavier Pacaud" userId="8ddec6b0-5a88-42f4-840a-495a70fa95c0" providerId="ADAL" clId="{4E2111BA-34EB-4BC6-9FA8-4A8580D9EE53}" dt="2023-02-06T14:36:00.480" v="101" actId="700"/>
          <ac:spMkLst>
            <pc:docMk/>
            <pc:sldMk cId="1808764760" sldId="277"/>
            <ac:spMk id="2" creationId="{BF10886F-3F63-B6F5-7ED4-B51D029BE55C}"/>
          </ac:spMkLst>
        </pc:spChg>
        <pc:spChg chg="del mod ord">
          <ac:chgData name="Xavier Pacaud" userId="8ddec6b0-5a88-42f4-840a-495a70fa95c0" providerId="ADAL" clId="{4E2111BA-34EB-4BC6-9FA8-4A8580D9EE53}" dt="2023-02-06T14:36:00.480" v="101" actId="700"/>
          <ac:spMkLst>
            <pc:docMk/>
            <pc:sldMk cId="1808764760" sldId="277"/>
            <ac:spMk id="3" creationId="{DA89EAC8-7108-F169-4CFC-5983ACB7D96C}"/>
          </ac:spMkLst>
        </pc:spChg>
        <pc:spChg chg="add mod ord">
          <ac:chgData name="Xavier Pacaud" userId="8ddec6b0-5a88-42f4-840a-495a70fa95c0" providerId="ADAL" clId="{4E2111BA-34EB-4BC6-9FA8-4A8580D9EE53}" dt="2023-02-06T14:36:00.480" v="101" actId="700"/>
          <ac:spMkLst>
            <pc:docMk/>
            <pc:sldMk cId="1808764760" sldId="277"/>
            <ac:spMk id="4" creationId="{F127CDA9-C865-0F72-33CB-18026D7E3A61}"/>
          </ac:spMkLst>
        </pc:spChg>
      </pc:sldChg>
      <pc:sldChg chg="modSp new mod">
        <pc:chgData name="Xavier Pacaud" userId="8ddec6b0-5a88-42f4-840a-495a70fa95c0" providerId="ADAL" clId="{4E2111BA-34EB-4BC6-9FA8-4A8580D9EE53}" dt="2023-02-07T12:50:35.842" v="622" actId="20577"/>
        <pc:sldMkLst>
          <pc:docMk/>
          <pc:sldMk cId="3155200860" sldId="277"/>
        </pc:sldMkLst>
        <pc:spChg chg="mod">
          <ac:chgData name="Xavier Pacaud" userId="8ddec6b0-5a88-42f4-840a-495a70fa95c0" providerId="ADAL" clId="{4E2111BA-34EB-4BC6-9FA8-4A8580D9EE53}" dt="2023-02-07T12:50:35.842" v="622" actId="20577"/>
          <ac:spMkLst>
            <pc:docMk/>
            <pc:sldMk cId="3155200860" sldId="277"/>
            <ac:spMk id="2" creationId="{97E9DB16-31FB-105A-C987-09CB39A516EE}"/>
          </ac:spMkLst>
        </pc:spChg>
        <pc:spChg chg="mod">
          <ac:chgData name="Xavier Pacaud" userId="8ddec6b0-5a88-42f4-840a-495a70fa95c0" providerId="ADAL" clId="{4E2111BA-34EB-4BC6-9FA8-4A8580D9EE53}" dt="2023-02-06T14:40:42.383" v="156" actId="20577"/>
          <ac:spMkLst>
            <pc:docMk/>
            <pc:sldMk cId="3155200860" sldId="277"/>
            <ac:spMk id="3" creationId="{5DD7EECB-6E98-BC89-AFA1-8EA8E6DE76ED}"/>
          </ac:spMkLst>
        </pc:spChg>
      </pc:sldChg>
      <pc:sldChg chg="addSp delSp modSp add mod delAnim modAnim">
        <pc:chgData name="Xavier Pacaud" userId="8ddec6b0-5a88-42f4-840a-495a70fa95c0" providerId="ADAL" clId="{4E2111BA-34EB-4BC6-9FA8-4A8580D9EE53}" dt="2023-02-13T09:20:54.494" v="1394" actId="1076"/>
        <pc:sldMkLst>
          <pc:docMk/>
          <pc:sldMk cId="1512888764" sldId="278"/>
        </pc:sldMkLst>
        <pc:spChg chg="mod">
          <ac:chgData name="Xavier Pacaud" userId="8ddec6b0-5a88-42f4-840a-495a70fa95c0" providerId="ADAL" clId="{4E2111BA-34EB-4BC6-9FA8-4A8580D9EE53}" dt="2023-02-09T10:46:13.424" v="1378" actId="20577"/>
          <ac:spMkLst>
            <pc:docMk/>
            <pc:sldMk cId="1512888764" sldId="278"/>
            <ac:spMk id="2" creationId="{6F482E00-5B95-B933-5F59-B4AEEDCD2AB0}"/>
          </ac:spMkLst>
        </pc:spChg>
        <pc:spChg chg="mod">
          <ac:chgData name="Xavier Pacaud" userId="8ddec6b0-5a88-42f4-840a-495a70fa95c0" providerId="ADAL" clId="{4E2111BA-34EB-4BC6-9FA8-4A8580D9EE53}" dt="2023-02-08T14:46:02.234" v="915" actId="20577"/>
          <ac:spMkLst>
            <pc:docMk/>
            <pc:sldMk cId="1512888764" sldId="278"/>
            <ac:spMk id="3" creationId="{90AD095A-DE05-1F1B-92FA-1F17BCDD3372}"/>
          </ac:spMkLst>
        </pc:spChg>
        <pc:spChg chg="add del mod">
          <ac:chgData name="Xavier Pacaud" userId="8ddec6b0-5a88-42f4-840a-495a70fa95c0" providerId="ADAL" clId="{4E2111BA-34EB-4BC6-9FA8-4A8580D9EE53}" dt="2023-02-13T09:02:53.798" v="1379" actId="478"/>
          <ac:spMkLst>
            <pc:docMk/>
            <pc:sldMk cId="1512888764" sldId="278"/>
            <ac:spMk id="4" creationId="{057B016E-0713-14D2-38C8-D79979FE04ED}"/>
          </ac:spMkLst>
        </pc:spChg>
        <pc:picChg chg="add del mod">
          <ac:chgData name="Xavier Pacaud" userId="8ddec6b0-5a88-42f4-840a-495a70fa95c0" providerId="ADAL" clId="{4E2111BA-34EB-4BC6-9FA8-4A8580D9EE53}" dt="2023-02-13T09:14:43.784" v="1387" actId="478"/>
          <ac:picMkLst>
            <pc:docMk/>
            <pc:sldMk cId="1512888764" sldId="278"/>
            <ac:picMk id="5" creationId="{8D56D300-C7F7-3249-BFB1-3B3ABE7B2AEB}"/>
          </ac:picMkLst>
        </pc:picChg>
        <pc:picChg chg="add mod">
          <ac:chgData name="Xavier Pacaud" userId="8ddec6b0-5a88-42f4-840a-495a70fa95c0" providerId="ADAL" clId="{4E2111BA-34EB-4BC6-9FA8-4A8580D9EE53}" dt="2023-02-13T09:20:54.494" v="1394" actId="1076"/>
          <ac:picMkLst>
            <pc:docMk/>
            <pc:sldMk cId="1512888764" sldId="278"/>
            <ac:picMk id="6" creationId="{521090AA-AAB2-D767-54DE-2AD0A7904F4D}"/>
          </ac:picMkLst>
        </pc:picChg>
      </pc:sldChg>
      <pc:sldChg chg="addSp modSp add mod">
        <pc:chgData name="Xavier Pacaud" userId="8ddec6b0-5a88-42f4-840a-495a70fa95c0" providerId="ADAL" clId="{4E2111BA-34EB-4BC6-9FA8-4A8580D9EE53}" dt="2023-02-13T13:10:32.390" v="2191" actId="1076"/>
        <pc:sldMkLst>
          <pc:docMk/>
          <pc:sldMk cId="1237827031" sldId="279"/>
        </pc:sldMkLst>
        <pc:spChg chg="mod">
          <ac:chgData name="Xavier Pacaud" userId="8ddec6b0-5a88-42f4-840a-495a70fa95c0" providerId="ADAL" clId="{4E2111BA-34EB-4BC6-9FA8-4A8580D9EE53}" dt="2023-02-08T14:50:15.592" v="1110" actId="20577"/>
          <ac:spMkLst>
            <pc:docMk/>
            <pc:sldMk cId="1237827031" sldId="279"/>
            <ac:spMk id="2" creationId="{6F482E00-5B95-B933-5F59-B4AEEDCD2AB0}"/>
          </ac:spMkLst>
        </pc:spChg>
        <pc:spChg chg="mod">
          <ac:chgData name="Xavier Pacaud" userId="8ddec6b0-5a88-42f4-840a-495a70fa95c0" providerId="ADAL" clId="{4E2111BA-34EB-4BC6-9FA8-4A8580D9EE53}" dt="2023-02-08T14:49:34.153" v="1084" actId="20577"/>
          <ac:spMkLst>
            <pc:docMk/>
            <pc:sldMk cId="1237827031" sldId="279"/>
            <ac:spMk id="3" creationId="{90AD095A-DE05-1F1B-92FA-1F17BCDD3372}"/>
          </ac:spMkLst>
        </pc:spChg>
        <pc:spChg chg="add mod">
          <ac:chgData name="Xavier Pacaud" userId="8ddec6b0-5a88-42f4-840a-495a70fa95c0" providerId="ADAL" clId="{4E2111BA-34EB-4BC6-9FA8-4A8580D9EE53}" dt="2023-02-13T13:10:30.261" v="2190" actId="164"/>
          <ac:spMkLst>
            <pc:docMk/>
            <pc:sldMk cId="1237827031" sldId="279"/>
            <ac:spMk id="9" creationId="{F9B19C3D-9CAA-B4BB-E053-88F65E262041}"/>
          </ac:spMkLst>
        </pc:spChg>
        <pc:grpChg chg="add mod">
          <ac:chgData name="Xavier Pacaud" userId="8ddec6b0-5a88-42f4-840a-495a70fa95c0" providerId="ADAL" clId="{4E2111BA-34EB-4BC6-9FA8-4A8580D9EE53}" dt="2023-02-13T13:10:32.390" v="2191" actId="1076"/>
          <ac:grpSpMkLst>
            <pc:docMk/>
            <pc:sldMk cId="1237827031" sldId="279"/>
            <ac:grpSpMk id="10" creationId="{78F622A8-50C7-81A2-1B87-1241407E9818}"/>
          </ac:grpSpMkLst>
        </pc:grpChg>
        <pc:graphicFrameChg chg="add mod modGraphic">
          <ac:chgData name="Xavier Pacaud" userId="8ddec6b0-5a88-42f4-840a-495a70fa95c0" providerId="ADAL" clId="{4E2111BA-34EB-4BC6-9FA8-4A8580D9EE53}" dt="2023-02-13T13:10:18.446" v="2188" actId="207"/>
          <ac:graphicFrameMkLst>
            <pc:docMk/>
            <pc:sldMk cId="1237827031" sldId="279"/>
            <ac:graphicFrameMk id="4" creationId="{1CDE8ED1-BEF6-8668-954D-C8CA884BA300}"/>
          </ac:graphicFrameMkLst>
        </pc:graphicFrameChg>
        <pc:picChg chg="add mod">
          <ac:chgData name="Xavier Pacaud" userId="8ddec6b0-5a88-42f4-840a-495a70fa95c0" providerId="ADAL" clId="{4E2111BA-34EB-4BC6-9FA8-4A8580D9EE53}" dt="2023-02-13T13:10:30.261" v="2190" actId="164"/>
          <ac:picMkLst>
            <pc:docMk/>
            <pc:sldMk cId="1237827031" sldId="279"/>
            <ac:picMk id="6" creationId="{A7F7FAB2-F9FD-1317-FABB-F971230B48B0}"/>
          </ac:picMkLst>
        </pc:picChg>
        <pc:picChg chg="add mod">
          <ac:chgData name="Xavier Pacaud" userId="8ddec6b0-5a88-42f4-840a-495a70fa95c0" providerId="ADAL" clId="{4E2111BA-34EB-4BC6-9FA8-4A8580D9EE53}" dt="2023-02-13T13:10:30.261" v="2190" actId="164"/>
          <ac:picMkLst>
            <pc:docMk/>
            <pc:sldMk cId="1237827031" sldId="279"/>
            <ac:picMk id="8" creationId="{F2C22C64-E056-BEFA-5A32-24ABBB32BCA6}"/>
          </ac:picMkLst>
        </pc:picChg>
      </pc:sldChg>
      <pc:sldChg chg="addSp delSp modSp new mod ord">
        <pc:chgData name="Xavier Pacaud" userId="8ddec6b0-5a88-42f4-840a-495a70fa95c0" providerId="ADAL" clId="{4E2111BA-34EB-4BC6-9FA8-4A8580D9EE53}" dt="2023-02-13T13:12:50.789" v="2268"/>
        <pc:sldMkLst>
          <pc:docMk/>
          <pc:sldMk cId="767776711" sldId="280"/>
        </pc:sldMkLst>
        <pc:spChg chg="mod">
          <ac:chgData name="Xavier Pacaud" userId="8ddec6b0-5a88-42f4-840a-495a70fa95c0" providerId="ADAL" clId="{4E2111BA-34EB-4BC6-9FA8-4A8580D9EE53}" dt="2023-02-08T13:20:22.180" v="649" actId="20577"/>
          <ac:spMkLst>
            <pc:docMk/>
            <pc:sldMk cId="767776711" sldId="280"/>
            <ac:spMk id="2" creationId="{0D429C8C-B53B-A6EB-B8C7-79968C8BF5F5}"/>
          </ac:spMkLst>
        </pc:spChg>
        <pc:graphicFrameChg chg="add mod modGraphic">
          <ac:chgData name="Xavier Pacaud" userId="8ddec6b0-5a88-42f4-840a-495a70fa95c0" providerId="ADAL" clId="{4E2111BA-34EB-4BC6-9FA8-4A8580D9EE53}" dt="2023-02-13T13:12:10.390" v="2266" actId="1076"/>
          <ac:graphicFrameMkLst>
            <pc:docMk/>
            <pc:sldMk cId="767776711" sldId="280"/>
            <ac:graphicFrameMk id="4" creationId="{EB4E6282-E1A8-66B5-450D-C2AB2B2D0054}"/>
          </ac:graphicFrameMkLst>
        </pc:graphicFrameChg>
        <pc:picChg chg="add del mod modCrop">
          <ac:chgData name="Xavier Pacaud" userId="8ddec6b0-5a88-42f4-840a-495a70fa95c0" providerId="ADAL" clId="{4E2111BA-34EB-4BC6-9FA8-4A8580D9EE53}" dt="2023-02-08T14:50:27.306" v="1111" actId="478"/>
          <ac:picMkLst>
            <pc:docMk/>
            <pc:sldMk cId="767776711" sldId="280"/>
            <ac:picMk id="5" creationId="{64F8CE20-14B9-09C7-2222-F3B220576790}"/>
          </ac:picMkLst>
        </pc:picChg>
      </pc:sldChg>
      <pc:sldChg chg="addSp modSp new mod">
        <pc:chgData name="Xavier Pacaud" userId="8ddec6b0-5a88-42f4-840a-495a70fa95c0" providerId="ADAL" clId="{4E2111BA-34EB-4BC6-9FA8-4A8580D9EE53}" dt="2023-02-08T14:29:12.064" v="895" actId="20577"/>
        <pc:sldMkLst>
          <pc:docMk/>
          <pc:sldMk cId="628090340" sldId="281"/>
        </pc:sldMkLst>
        <pc:spChg chg="mod">
          <ac:chgData name="Xavier Pacaud" userId="8ddec6b0-5a88-42f4-840a-495a70fa95c0" providerId="ADAL" clId="{4E2111BA-34EB-4BC6-9FA8-4A8580D9EE53}" dt="2023-02-08T14:29:12.064" v="895" actId="20577"/>
          <ac:spMkLst>
            <pc:docMk/>
            <pc:sldMk cId="628090340" sldId="281"/>
            <ac:spMk id="2" creationId="{91AD1204-886E-46D3-A43A-E09A444DF628}"/>
          </ac:spMkLst>
        </pc:spChg>
        <pc:spChg chg="mod">
          <ac:chgData name="Xavier Pacaud" userId="8ddec6b0-5a88-42f4-840a-495a70fa95c0" providerId="ADAL" clId="{4E2111BA-34EB-4BC6-9FA8-4A8580D9EE53}" dt="2023-02-08T14:08:22.311" v="718"/>
          <ac:spMkLst>
            <pc:docMk/>
            <pc:sldMk cId="628090340" sldId="281"/>
            <ac:spMk id="3" creationId="{333F5E58-C2EB-770C-7B7C-5999A76E3F4F}"/>
          </ac:spMkLst>
        </pc:spChg>
        <pc:picChg chg="add mod">
          <ac:chgData name="Xavier Pacaud" userId="8ddec6b0-5a88-42f4-840a-495a70fa95c0" providerId="ADAL" clId="{4E2111BA-34EB-4BC6-9FA8-4A8580D9EE53}" dt="2023-02-08T14:28:58.600" v="891" actId="1076"/>
          <ac:picMkLst>
            <pc:docMk/>
            <pc:sldMk cId="628090340" sldId="281"/>
            <ac:picMk id="4" creationId="{E267D2E7-D372-4B97-B3BE-1150916C65CC}"/>
          </ac:picMkLst>
        </pc:picChg>
        <pc:picChg chg="add mod">
          <ac:chgData name="Xavier Pacaud" userId="8ddec6b0-5a88-42f4-840a-495a70fa95c0" providerId="ADAL" clId="{4E2111BA-34EB-4BC6-9FA8-4A8580D9EE53}" dt="2023-02-08T14:28:58.600" v="891" actId="1076"/>
          <ac:picMkLst>
            <pc:docMk/>
            <pc:sldMk cId="628090340" sldId="281"/>
            <ac:picMk id="5" creationId="{EF60B787-9583-4C18-8EA0-8F5D6A05C6BA}"/>
          </ac:picMkLst>
        </pc:picChg>
        <pc:picChg chg="add mod">
          <ac:chgData name="Xavier Pacaud" userId="8ddec6b0-5a88-42f4-840a-495a70fa95c0" providerId="ADAL" clId="{4E2111BA-34EB-4BC6-9FA8-4A8580D9EE53}" dt="2023-02-08T14:28:58.600" v="891" actId="1076"/>
          <ac:picMkLst>
            <pc:docMk/>
            <pc:sldMk cId="628090340" sldId="281"/>
            <ac:picMk id="1026" creationId="{1FAB7C3F-3795-A96A-ED1E-C9EAB9B847CA}"/>
          </ac:picMkLst>
        </pc:picChg>
      </pc:sldChg>
      <pc:sldChg chg="modSp new mod">
        <pc:chgData name="Xavier Pacaud" userId="8ddec6b0-5a88-42f4-840a-495a70fa95c0" providerId="ADAL" clId="{4E2111BA-34EB-4BC6-9FA8-4A8580D9EE53}" dt="2023-02-08T15:05:56.861" v="1178" actId="20577"/>
        <pc:sldMkLst>
          <pc:docMk/>
          <pc:sldMk cId="3073588773" sldId="282"/>
        </pc:sldMkLst>
        <pc:spChg chg="mod">
          <ac:chgData name="Xavier Pacaud" userId="8ddec6b0-5a88-42f4-840a-495a70fa95c0" providerId="ADAL" clId="{4E2111BA-34EB-4BC6-9FA8-4A8580D9EE53}" dt="2023-02-08T15:05:56.861" v="1178" actId="20577"/>
          <ac:spMkLst>
            <pc:docMk/>
            <pc:sldMk cId="3073588773" sldId="282"/>
            <ac:spMk id="2" creationId="{650979D9-3AAC-9366-EB90-43402B7918DC}"/>
          </ac:spMkLst>
        </pc:spChg>
        <pc:spChg chg="mod">
          <ac:chgData name="Xavier Pacaud" userId="8ddec6b0-5a88-42f4-840a-495a70fa95c0" providerId="ADAL" clId="{4E2111BA-34EB-4BC6-9FA8-4A8580D9EE53}" dt="2023-02-08T14:52:23.063" v="1117"/>
          <ac:spMkLst>
            <pc:docMk/>
            <pc:sldMk cId="3073588773" sldId="282"/>
            <ac:spMk id="3" creationId="{30D8AE3B-59CF-0B02-04E7-38AD4619672A}"/>
          </ac:spMkLst>
        </pc:spChg>
      </pc:sldChg>
      <pc:sldChg chg="addSp modSp new mod">
        <pc:chgData name="Xavier Pacaud" userId="8ddec6b0-5a88-42f4-840a-495a70fa95c0" providerId="ADAL" clId="{4E2111BA-34EB-4BC6-9FA8-4A8580D9EE53}" dt="2023-02-13T11:03:27.252" v="2007" actId="20577"/>
        <pc:sldMkLst>
          <pc:docMk/>
          <pc:sldMk cId="4148333324" sldId="283"/>
        </pc:sldMkLst>
        <pc:spChg chg="mod">
          <ac:chgData name="Xavier Pacaud" userId="8ddec6b0-5a88-42f4-840a-495a70fa95c0" providerId="ADAL" clId="{4E2111BA-34EB-4BC6-9FA8-4A8580D9EE53}" dt="2023-02-13T11:03:27.252" v="2007" actId="20577"/>
          <ac:spMkLst>
            <pc:docMk/>
            <pc:sldMk cId="4148333324" sldId="283"/>
            <ac:spMk id="2" creationId="{379F5D37-990D-EA0E-0820-03F5B7CD36B9}"/>
          </ac:spMkLst>
        </pc:spChg>
        <pc:spChg chg="mod">
          <ac:chgData name="Xavier Pacaud" userId="8ddec6b0-5a88-42f4-840a-495a70fa95c0" providerId="ADAL" clId="{4E2111BA-34EB-4BC6-9FA8-4A8580D9EE53}" dt="2023-02-13T09:21:56.433" v="1405" actId="20577"/>
          <ac:spMkLst>
            <pc:docMk/>
            <pc:sldMk cId="4148333324" sldId="283"/>
            <ac:spMk id="3" creationId="{88FA350E-87E6-B62E-5339-3F40E92CD189}"/>
          </ac:spMkLst>
        </pc:spChg>
        <pc:picChg chg="add mod">
          <ac:chgData name="Xavier Pacaud" userId="8ddec6b0-5a88-42f4-840a-495a70fa95c0" providerId="ADAL" clId="{4E2111BA-34EB-4BC6-9FA8-4A8580D9EE53}" dt="2023-02-13T09:27:28.512" v="1553" actId="1076"/>
          <ac:picMkLst>
            <pc:docMk/>
            <pc:sldMk cId="4148333324" sldId="283"/>
            <ac:picMk id="5" creationId="{234B8623-E6E2-911F-1534-C0BAA1A3CDAA}"/>
          </ac:picMkLst>
        </pc:picChg>
        <pc:picChg chg="add mod modCrop">
          <ac:chgData name="Xavier Pacaud" userId="8ddec6b0-5a88-42f4-840a-495a70fa95c0" providerId="ADAL" clId="{4E2111BA-34EB-4BC6-9FA8-4A8580D9EE53}" dt="2023-02-13T09:27:34.439" v="1555" actId="732"/>
          <ac:picMkLst>
            <pc:docMk/>
            <pc:sldMk cId="4148333324" sldId="283"/>
            <ac:picMk id="7" creationId="{600B6603-C808-5815-9FF8-AD3A111E5232}"/>
          </ac:picMkLst>
        </pc:picChg>
      </pc:sldChg>
      <pc:sldChg chg="addSp delSp modSp new mod delAnim modAnim">
        <pc:chgData name="Xavier Pacaud" userId="8ddec6b0-5a88-42f4-840a-495a70fa95c0" providerId="ADAL" clId="{4E2111BA-34EB-4BC6-9FA8-4A8580D9EE53}" dt="2023-02-13T13:06:45.103" v="2149" actId="20577"/>
        <pc:sldMkLst>
          <pc:docMk/>
          <pc:sldMk cId="1100229446" sldId="284"/>
        </pc:sldMkLst>
        <pc:spChg chg="mod">
          <ac:chgData name="Xavier Pacaud" userId="8ddec6b0-5a88-42f4-840a-495a70fa95c0" providerId="ADAL" clId="{4E2111BA-34EB-4BC6-9FA8-4A8580D9EE53}" dt="2023-02-13T09:44:36.347" v="1913" actId="20577"/>
          <ac:spMkLst>
            <pc:docMk/>
            <pc:sldMk cId="1100229446" sldId="284"/>
            <ac:spMk id="2" creationId="{36E0371D-D5D1-70D5-A754-3ED2F702D70E}"/>
          </ac:spMkLst>
        </pc:spChg>
        <pc:spChg chg="mod">
          <ac:chgData name="Xavier Pacaud" userId="8ddec6b0-5a88-42f4-840a-495a70fa95c0" providerId="ADAL" clId="{4E2111BA-34EB-4BC6-9FA8-4A8580D9EE53}" dt="2023-02-13T09:26:57.667" v="1530" actId="20577"/>
          <ac:spMkLst>
            <pc:docMk/>
            <pc:sldMk cId="1100229446" sldId="284"/>
            <ac:spMk id="3" creationId="{6BBEAAB7-C824-8F20-5339-AB910CCE91D6}"/>
          </ac:spMkLst>
        </pc:spChg>
        <pc:spChg chg="add del mod">
          <ac:chgData name="Xavier Pacaud" userId="8ddec6b0-5a88-42f4-840a-495a70fa95c0" providerId="ADAL" clId="{4E2111BA-34EB-4BC6-9FA8-4A8580D9EE53}" dt="2023-02-13T13:06:39.750" v="2145" actId="6549"/>
          <ac:spMkLst>
            <pc:docMk/>
            <pc:sldMk cId="1100229446" sldId="284"/>
            <ac:spMk id="11" creationId="{98C3A61D-D401-03C7-0B54-667DFEE28F47}"/>
          </ac:spMkLst>
        </pc:spChg>
        <pc:spChg chg="add mod">
          <ac:chgData name="Xavier Pacaud" userId="8ddec6b0-5a88-42f4-840a-495a70fa95c0" providerId="ADAL" clId="{4E2111BA-34EB-4BC6-9FA8-4A8580D9EE53}" dt="2023-02-13T13:06:45.103" v="2149" actId="20577"/>
          <ac:spMkLst>
            <pc:docMk/>
            <pc:sldMk cId="1100229446" sldId="284"/>
            <ac:spMk id="12" creationId="{C61B2843-5DDA-3527-1690-37DA84A3E278}"/>
          </ac:spMkLst>
        </pc:spChg>
        <pc:graphicFrameChg chg="del">
          <ac:chgData name="Xavier Pacaud" userId="8ddec6b0-5a88-42f4-840a-495a70fa95c0" providerId="ADAL" clId="{4E2111BA-34EB-4BC6-9FA8-4A8580D9EE53}" dt="2023-02-13T09:43:24.708" v="1891" actId="478"/>
          <ac:graphicFrameMkLst>
            <pc:docMk/>
            <pc:sldMk cId="1100229446" sldId="284"/>
            <ac:graphicFrameMk id="8" creationId="{DE0006E5-BAD9-1312-E125-EC65A2483E19}"/>
          </ac:graphicFrameMkLst>
        </pc:graphicFrameChg>
        <pc:picChg chg="add del mod">
          <ac:chgData name="Xavier Pacaud" userId="8ddec6b0-5a88-42f4-840a-495a70fa95c0" providerId="ADAL" clId="{4E2111BA-34EB-4BC6-9FA8-4A8580D9EE53}" dt="2023-02-13T09:40:00.100" v="1877" actId="478"/>
          <ac:picMkLst>
            <pc:docMk/>
            <pc:sldMk cId="1100229446" sldId="284"/>
            <ac:picMk id="5" creationId="{76E46EAD-439A-C076-056A-F9BC3B89FFDA}"/>
          </ac:picMkLst>
        </pc:picChg>
        <pc:picChg chg="add del mod">
          <ac:chgData name="Xavier Pacaud" userId="8ddec6b0-5a88-42f4-840a-495a70fa95c0" providerId="ADAL" clId="{4E2111BA-34EB-4BC6-9FA8-4A8580D9EE53}" dt="2023-02-13T09:41:44.340" v="1890" actId="478"/>
          <ac:picMkLst>
            <pc:docMk/>
            <pc:sldMk cId="1100229446" sldId="284"/>
            <ac:picMk id="6" creationId="{4F7448DA-45F1-A72F-8B67-3F92EE353EC7}"/>
          </ac:picMkLst>
        </pc:picChg>
        <pc:picChg chg="add del mod">
          <ac:chgData name="Xavier Pacaud" userId="8ddec6b0-5a88-42f4-840a-495a70fa95c0" providerId="ADAL" clId="{4E2111BA-34EB-4BC6-9FA8-4A8580D9EE53}" dt="2023-02-13T09:41:43.607" v="1889" actId="478"/>
          <ac:picMkLst>
            <pc:docMk/>
            <pc:sldMk cId="1100229446" sldId="284"/>
            <ac:picMk id="7" creationId="{9F242847-6161-E6B5-9737-AEE5E99B6132}"/>
          </ac:picMkLst>
        </pc:picChg>
        <pc:picChg chg="add mod">
          <ac:chgData name="Xavier Pacaud" userId="8ddec6b0-5a88-42f4-840a-495a70fa95c0" providerId="ADAL" clId="{4E2111BA-34EB-4BC6-9FA8-4A8580D9EE53}" dt="2023-02-13T09:45:53.710" v="1943" actId="1076"/>
          <ac:picMkLst>
            <pc:docMk/>
            <pc:sldMk cId="1100229446" sldId="284"/>
            <ac:picMk id="9" creationId="{1FE83676-29E6-92B3-2ED6-02B463805874}"/>
          </ac:picMkLst>
        </pc:picChg>
        <pc:picChg chg="add mod">
          <ac:chgData name="Xavier Pacaud" userId="8ddec6b0-5a88-42f4-840a-495a70fa95c0" providerId="ADAL" clId="{4E2111BA-34EB-4BC6-9FA8-4A8580D9EE53}" dt="2023-02-13T09:45:53.710" v="1943" actId="1076"/>
          <ac:picMkLst>
            <pc:docMk/>
            <pc:sldMk cId="1100229446" sldId="284"/>
            <ac:picMk id="10" creationId="{1E2F9CFA-1DDE-180F-E17A-BB8D402E7A4B}"/>
          </ac:picMkLst>
        </pc:picChg>
      </pc:sldChg>
      <pc:sldChg chg="addSp delSp modSp add mod delAnim modAnim">
        <pc:chgData name="Xavier Pacaud" userId="8ddec6b0-5a88-42f4-840a-495a70fa95c0" providerId="ADAL" clId="{4E2111BA-34EB-4BC6-9FA8-4A8580D9EE53}" dt="2023-02-13T13:06:59.477" v="2167" actId="20577"/>
        <pc:sldMkLst>
          <pc:docMk/>
          <pc:sldMk cId="1497223129" sldId="285"/>
        </pc:sldMkLst>
        <pc:spChg chg="mod">
          <ac:chgData name="Xavier Pacaud" userId="8ddec6b0-5a88-42f4-840a-495a70fa95c0" providerId="ADAL" clId="{4E2111BA-34EB-4BC6-9FA8-4A8580D9EE53}" dt="2023-02-13T10:52:27.835" v="1963" actId="20577"/>
          <ac:spMkLst>
            <pc:docMk/>
            <pc:sldMk cId="1497223129" sldId="285"/>
            <ac:spMk id="2" creationId="{36E0371D-D5D1-70D5-A754-3ED2F702D70E}"/>
          </ac:spMkLst>
        </pc:spChg>
        <pc:spChg chg="add mod">
          <ac:chgData name="Xavier Pacaud" userId="8ddec6b0-5a88-42f4-840a-495a70fa95c0" providerId="ADAL" clId="{4E2111BA-34EB-4BC6-9FA8-4A8580D9EE53}" dt="2023-02-13T13:06:54.248" v="2163" actId="6549"/>
          <ac:spMkLst>
            <pc:docMk/>
            <pc:sldMk cId="1497223129" sldId="285"/>
            <ac:spMk id="8" creationId="{E8699AE8-E6AB-E023-493F-77129DB68F45}"/>
          </ac:spMkLst>
        </pc:spChg>
        <pc:spChg chg="add mod">
          <ac:chgData name="Xavier Pacaud" userId="8ddec6b0-5a88-42f4-840a-495a70fa95c0" providerId="ADAL" clId="{4E2111BA-34EB-4BC6-9FA8-4A8580D9EE53}" dt="2023-02-13T13:06:59.477" v="2167" actId="20577"/>
          <ac:spMkLst>
            <pc:docMk/>
            <pc:sldMk cId="1497223129" sldId="285"/>
            <ac:spMk id="9" creationId="{0EC6DC2F-54B8-4812-C59F-5D3818E11FE7}"/>
          </ac:spMkLst>
        </pc:spChg>
        <pc:picChg chg="add del mod">
          <ac:chgData name="Xavier Pacaud" userId="8ddec6b0-5a88-42f4-840a-495a70fa95c0" providerId="ADAL" clId="{4E2111BA-34EB-4BC6-9FA8-4A8580D9EE53}" dt="2023-02-13T10:48:20.519" v="1945" actId="478"/>
          <ac:picMkLst>
            <pc:docMk/>
            <pc:sldMk cId="1497223129" sldId="285"/>
            <ac:picMk id="4" creationId="{A082FCAB-9965-9943-FAB2-7B1647A34F0B}"/>
          </ac:picMkLst>
        </pc:picChg>
        <pc:picChg chg="del">
          <ac:chgData name="Xavier Pacaud" userId="8ddec6b0-5a88-42f4-840a-495a70fa95c0" providerId="ADAL" clId="{4E2111BA-34EB-4BC6-9FA8-4A8580D9EE53}" dt="2023-02-13T09:30:26.349" v="1876" actId="478"/>
          <ac:picMkLst>
            <pc:docMk/>
            <pc:sldMk cId="1497223129" sldId="285"/>
            <ac:picMk id="5" creationId="{76E46EAD-439A-C076-056A-F9BC3B89FFDA}"/>
          </ac:picMkLst>
        </pc:picChg>
        <pc:picChg chg="add mod">
          <ac:chgData name="Xavier Pacaud" userId="8ddec6b0-5a88-42f4-840a-495a70fa95c0" providerId="ADAL" clId="{4E2111BA-34EB-4BC6-9FA8-4A8580D9EE53}" dt="2023-02-13T10:52:07.359" v="1957" actId="14100"/>
          <ac:picMkLst>
            <pc:docMk/>
            <pc:sldMk cId="1497223129" sldId="285"/>
            <ac:picMk id="6" creationId="{A4CC2F02-0BEF-7C07-E57A-349C8C7498FE}"/>
          </ac:picMkLst>
        </pc:picChg>
        <pc:picChg chg="add mod">
          <ac:chgData name="Xavier Pacaud" userId="8ddec6b0-5a88-42f4-840a-495a70fa95c0" providerId="ADAL" clId="{4E2111BA-34EB-4BC6-9FA8-4A8580D9EE53}" dt="2023-02-13T10:52:04.645" v="1955" actId="14100"/>
          <ac:picMkLst>
            <pc:docMk/>
            <pc:sldMk cId="1497223129" sldId="285"/>
            <ac:picMk id="7" creationId="{1764F33A-362B-C862-18EB-8CBADEE7A253}"/>
          </ac:picMkLst>
        </pc:picChg>
      </pc:sldChg>
      <pc:sldChg chg="new del">
        <pc:chgData name="Xavier Pacaud" userId="8ddec6b0-5a88-42f4-840a-495a70fa95c0" providerId="ADAL" clId="{4E2111BA-34EB-4BC6-9FA8-4A8580D9EE53}" dt="2023-02-13T09:29:28.405" v="1756" actId="47"/>
        <pc:sldMkLst>
          <pc:docMk/>
          <pc:sldMk cId="4147990923" sldId="285"/>
        </pc:sldMkLst>
      </pc:sldChg>
      <pc:sldMasterChg chg="modSldLayout">
        <pc:chgData name="Xavier Pacaud" userId="8ddec6b0-5a88-42f4-840a-495a70fa95c0" providerId="ADAL" clId="{4E2111BA-34EB-4BC6-9FA8-4A8580D9EE53}" dt="2023-02-06T14:36:21.797" v="104"/>
        <pc:sldMasterMkLst>
          <pc:docMk/>
          <pc:sldMasterMk cId="0" sldId="2147483666"/>
        </pc:sldMasterMkLst>
        <pc:sldLayoutChg chg="addSp modSp mod">
          <pc:chgData name="Xavier Pacaud" userId="8ddec6b0-5a88-42f4-840a-495a70fa95c0" providerId="ADAL" clId="{4E2111BA-34EB-4BC6-9FA8-4A8580D9EE53}" dt="2023-02-06T14:34:36.132" v="98" actId="1076"/>
          <pc:sldLayoutMkLst>
            <pc:docMk/>
            <pc:sldMasterMk cId="0" sldId="2147483666"/>
            <pc:sldLayoutMk cId="3179488914" sldId="2147483684"/>
          </pc:sldLayoutMkLst>
          <pc:spChg chg="add mod">
            <ac:chgData name="Xavier Pacaud" userId="8ddec6b0-5a88-42f4-840a-495a70fa95c0" providerId="ADAL" clId="{4E2111BA-34EB-4BC6-9FA8-4A8580D9EE53}" dt="2023-02-06T14:18:38.733" v="0"/>
            <ac:spMkLst>
              <pc:docMk/>
              <pc:sldMasterMk cId="0" sldId="2147483666"/>
              <pc:sldLayoutMk cId="3179488914" sldId="2147483684"/>
              <ac:spMk id="3" creationId="{6B84B2B7-0AF1-D42E-A14A-8BF5D0B461E5}"/>
            </ac:spMkLst>
          </pc:spChg>
          <pc:picChg chg="add mod">
            <ac:chgData name="Xavier Pacaud" userId="8ddec6b0-5a88-42f4-840a-495a70fa95c0" providerId="ADAL" clId="{4E2111BA-34EB-4BC6-9FA8-4A8580D9EE53}" dt="2023-02-06T14:34:36.132" v="98" actId="1076"/>
            <ac:picMkLst>
              <pc:docMk/>
              <pc:sldMasterMk cId="0" sldId="2147483666"/>
              <pc:sldLayoutMk cId="3179488914" sldId="2147483684"/>
              <ac:picMk id="4" creationId="{BBB3CC8D-4190-04B8-F19E-81444FC0BAEC}"/>
            </ac:picMkLst>
          </pc:picChg>
        </pc:sldLayoutChg>
        <pc:sldLayoutChg chg="addSp delSp modSp mod">
          <pc:chgData name="Xavier Pacaud" userId="8ddec6b0-5a88-42f4-840a-495a70fa95c0" providerId="ADAL" clId="{4E2111BA-34EB-4BC6-9FA8-4A8580D9EE53}" dt="2023-02-06T14:34:44.279" v="99" actId="478"/>
          <pc:sldLayoutMkLst>
            <pc:docMk/>
            <pc:sldMasterMk cId="0" sldId="2147483666"/>
            <pc:sldLayoutMk cId="1283648977" sldId="2147483686"/>
          </pc:sldLayoutMkLst>
          <pc:spChg chg="del">
            <ac:chgData name="Xavier Pacaud" userId="8ddec6b0-5a88-42f4-840a-495a70fa95c0" providerId="ADAL" clId="{4E2111BA-34EB-4BC6-9FA8-4A8580D9EE53}" dt="2023-02-06T14:18:55.601" v="1" actId="478"/>
            <ac:spMkLst>
              <pc:docMk/>
              <pc:sldMasterMk cId="0" sldId="2147483666"/>
              <pc:sldLayoutMk cId="1283648977" sldId="2147483686"/>
              <ac:spMk id="2" creationId="{D939CF89-D76A-EE43-BAB6-760F55505891}"/>
            </ac:spMkLst>
          </pc:spChg>
          <pc:spChg chg="add del mod">
            <ac:chgData name="Xavier Pacaud" userId="8ddec6b0-5a88-42f4-840a-495a70fa95c0" providerId="ADAL" clId="{4E2111BA-34EB-4BC6-9FA8-4A8580D9EE53}" dt="2023-02-06T14:31:37.575" v="63" actId="478"/>
            <ac:spMkLst>
              <pc:docMk/>
              <pc:sldMasterMk cId="0" sldId="2147483666"/>
              <pc:sldLayoutMk cId="1283648977" sldId="2147483686"/>
              <ac:spMk id="3" creationId="{7816C677-5BE9-2CCE-8470-06A5F5D14ACA}"/>
            </ac:spMkLst>
          </pc:spChg>
          <pc:spChg chg="add del mod">
            <ac:chgData name="Xavier Pacaud" userId="8ddec6b0-5a88-42f4-840a-495a70fa95c0" providerId="ADAL" clId="{4E2111BA-34EB-4BC6-9FA8-4A8580D9EE53}" dt="2023-02-06T14:32:03.955" v="70" actId="21"/>
            <ac:spMkLst>
              <pc:docMk/>
              <pc:sldMasterMk cId="0" sldId="2147483666"/>
              <pc:sldLayoutMk cId="1283648977" sldId="2147483686"/>
              <ac:spMk id="4" creationId="{90AAA58A-7751-BE81-7AFF-3D1D86681898}"/>
            </ac:spMkLst>
          </pc:spChg>
          <pc:spChg chg="add del mod">
            <ac:chgData name="Xavier Pacaud" userId="8ddec6b0-5a88-42f4-840a-495a70fa95c0" providerId="ADAL" clId="{4E2111BA-34EB-4BC6-9FA8-4A8580D9EE53}" dt="2023-02-06T14:30:04.498" v="61" actId="478"/>
            <ac:spMkLst>
              <pc:docMk/>
              <pc:sldMasterMk cId="0" sldId="2147483666"/>
              <pc:sldLayoutMk cId="1283648977" sldId="2147483686"/>
              <ac:spMk id="7" creationId="{F0D4E5D7-7ABF-4886-709F-A498172CFB15}"/>
            </ac:spMkLst>
          </pc:spChg>
          <pc:spChg chg="add del">
            <ac:chgData name="Xavier Pacaud" userId="8ddec6b0-5a88-42f4-840a-495a70fa95c0" providerId="ADAL" clId="{4E2111BA-34EB-4BC6-9FA8-4A8580D9EE53}" dt="2023-02-06T14:31:43.843" v="64" actId="11529"/>
            <ac:spMkLst>
              <pc:docMk/>
              <pc:sldMasterMk cId="0" sldId="2147483666"/>
              <pc:sldLayoutMk cId="1283648977" sldId="2147483686"/>
              <ac:spMk id="8" creationId="{D5BC7F41-CB44-697F-830C-94F519DA1DF1}"/>
            </ac:spMkLst>
          </pc:spChg>
          <pc:spChg chg="add mod">
            <ac:chgData name="Xavier Pacaud" userId="8ddec6b0-5a88-42f4-840a-495a70fa95c0" providerId="ADAL" clId="{4E2111BA-34EB-4BC6-9FA8-4A8580D9EE53}" dt="2023-02-06T14:33:00.318" v="79" actId="255"/>
            <ac:spMkLst>
              <pc:docMk/>
              <pc:sldMasterMk cId="0" sldId="2147483666"/>
              <pc:sldLayoutMk cId="1283648977" sldId="2147483686"/>
              <ac:spMk id="9" creationId="{42849AF2-92A9-17DC-A56B-BD4672B25A22}"/>
            </ac:spMkLst>
          </pc:spChg>
          <pc:spChg chg="add mod">
            <ac:chgData name="Xavier Pacaud" userId="8ddec6b0-5a88-42f4-840a-495a70fa95c0" providerId="ADAL" clId="{4E2111BA-34EB-4BC6-9FA8-4A8580D9EE53}" dt="2023-02-06T14:33:38.161" v="85" actId="255"/>
            <ac:spMkLst>
              <pc:docMk/>
              <pc:sldMasterMk cId="0" sldId="2147483666"/>
              <pc:sldLayoutMk cId="1283648977" sldId="2147483686"/>
              <ac:spMk id="10" creationId="{81BA26BB-80EC-64E7-876E-336FD66214D3}"/>
            </ac:spMkLst>
          </pc:spChg>
          <pc:picChg chg="add del mod">
            <ac:chgData name="Xavier Pacaud" userId="8ddec6b0-5a88-42f4-840a-495a70fa95c0" providerId="ADAL" clId="{4E2111BA-34EB-4BC6-9FA8-4A8580D9EE53}" dt="2023-02-06T14:34:44.279" v="99" actId="478"/>
            <ac:picMkLst>
              <pc:docMk/>
              <pc:sldMasterMk cId="0" sldId="2147483666"/>
              <pc:sldLayoutMk cId="1283648977" sldId="2147483686"/>
              <ac:picMk id="11" creationId="{FB8FE11A-7CA4-0210-C241-47D4155B8067}"/>
            </ac:picMkLst>
          </pc:picChg>
          <pc:cxnChg chg="add mod">
            <ac:chgData name="Xavier Pacaud" userId="8ddec6b0-5a88-42f4-840a-495a70fa95c0" providerId="ADAL" clId="{4E2111BA-34EB-4BC6-9FA8-4A8580D9EE53}" dt="2023-02-06T14:18:55.867" v="2"/>
            <ac:cxnSpMkLst>
              <pc:docMk/>
              <pc:sldMasterMk cId="0" sldId="2147483666"/>
              <pc:sldLayoutMk cId="1283648977" sldId="2147483686"/>
              <ac:cxnSpMk id="6" creationId="{DF15DF4C-23FF-2901-11DF-01D3D19A49A7}"/>
            </ac:cxnSpMkLst>
          </pc:cxnChg>
        </pc:sldLayoutChg>
        <pc:sldLayoutChg chg="addSp delSp modSp mod">
          <pc:chgData name="Xavier Pacaud" userId="8ddec6b0-5a88-42f4-840a-495a70fa95c0" providerId="ADAL" clId="{4E2111BA-34EB-4BC6-9FA8-4A8580D9EE53}" dt="2023-02-06T14:36:21.797" v="104"/>
          <pc:sldLayoutMkLst>
            <pc:docMk/>
            <pc:sldMasterMk cId="0" sldId="2147483666"/>
            <pc:sldLayoutMk cId="1967508080" sldId="2147483687"/>
          </pc:sldLayoutMkLst>
          <pc:spChg chg="del">
            <ac:chgData name="Xavier Pacaud" userId="8ddec6b0-5a88-42f4-840a-495a70fa95c0" providerId="ADAL" clId="{4E2111BA-34EB-4BC6-9FA8-4A8580D9EE53}" dt="2023-02-06T14:36:21.493" v="103" actId="478"/>
            <ac:spMkLst>
              <pc:docMk/>
              <pc:sldMasterMk cId="0" sldId="2147483666"/>
              <pc:sldLayoutMk cId="1967508080" sldId="2147483687"/>
              <ac:spMk id="2" creationId="{96F9CB01-C569-1145-8D2C-C1145574908E}"/>
            </ac:spMkLst>
          </pc:spChg>
          <pc:spChg chg="add mod">
            <ac:chgData name="Xavier Pacaud" userId="8ddec6b0-5a88-42f4-840a-495a70fa95c0" providerId="ADAL" clId="{4E2111BA-34EB-4BC6-9FA8-4A8580D9EE53}" dt="2023-02-06T14:36:21.797" v="104"/>
            <ac:spMkLst>
              <pc:docMk/>
              <pc:sldMasterMk cId="0" sldId="2147483666"/>
              <pc:sldLayoutMk cId="1967508080" sldId="2147483687"/>
              <ac:spMk id="4" creationId="{A6E34B23-0488-FFBD-21DD-16D25EA6FA77}"/>
            </ac:spMkLst>
          </pc:spChg>
        </pc:sldLayoutChg>
        <pc:sldLayoutChg chg="addSp delSp modSp mod">
          <pc:chgData name="Xavier Pacaud" userId="8ddec6b0-5a88-42f4-840a-495a70fa95c0" providerId="ADAL" clId="{4E2111BA-34EB-4BC6-9FA8-4A8580D9EE53}" dt="2023-02-06T14:33:57.233" v="90" actId="478"/>
          <pc:sldLayoutMkLst>
            <pc:docMk/>
            <pc:sldMasterMk cId="0" sldId="2147483666"/>
            <pc:sldLayoutMk cId="3727265336" sldId="2147483689"/>
          </pc:sldLayoutMkLst>
          <pc:spChg chg="add del mod">
            <ac:chgData name="Xavier Pacaud" userId="8ddec6b0-5a88-42f4-840a-495a70fa95c0" providerId="ADAL" clId="{4E2111BA-34EB-4BC6-9FA8-4A8580D9EE53}" dt="2023-02-06T14:33:57.233" v="90" actId="478"/>
            <ac:spMkLst>
              <pc:docMk/>
              <pc:sldMasterMk cId="0" sldId="2147483666"/>
              <pc:sldLayoutMk cId="3727265336" sldId="2147483689"/>
              <ac:spMk id="3" creationId="{19F0FC22-60A9-028F-D292-548F9818900D}"/>
            </ac:spMkLst>
          </pc:spChg>
          <pc:spChg chg="add del mod">
            <ac:chgData name="Xavier Pacaud" userId="8ddec6b0-5a88-42f4-840a-495a70fa95c0" providerId="ADAL" clId="{4E2111BA-34EB-4BC6-9FA8-4A8580D9EE53}" dt="2023-02-06T14:33:44.122" v="86" actId="478"/>
            <ac:spMkLst>
              <pc:docMk/>
              <pc:sldMasterMk cId="0" sldId="2147483666"/>
              <pc:sldLayoutMk cId="3727265336" sldId="2147483689"/>
              <ac:spMk id="4" creationId="{E1DD9F13-06DA-2DF2-9264-3B2E59D70BC3}"/>
            </ac:spMkLst>
          </pc:spChg>
          <pc:picChg chg="del">
            <ac:chgData name="Xavier Pacaud" userId="8ddec6b0-5a88-42f4-840a-495a70fa95c0" providerId="ADAL" clId="{4E2111BA-34EB-4BC6-9FA8-4A8580D9EE53}" dt="2023-02-06T14:33:45.826" v="87" actId="478"/>
            <ac:picMkLst>
              <pc:docMk/>
              <pc:sldMasterMk cId="0" sldId="2147483666"/>
              <pc:sldLayoutMk cId="3727265336" sldId="2147483689"/>
              <ac:picMk id="2" creationId="{6030B99C-3D78-F6F5-D16D-4666FD830E5E}"/>
            </ac:picMkLst>
          </pc:picChg>
        </pc:sldLayoutChg>
      </pc:sldMasterChg>
    </pc:docChg>
  </pc:docChgLst>
  <pc:docChgLst>
    <pc:chgData name="Eric Garin-Michaud" userId="S::egm@go2cam.net::980d8fbd-c353-41e3-84c7-1a36daa6cb5c" providerId="AD" clId="Web-{B8348B94-70D3-4DBA-8242-1EF398F40838}"/>
    <pc:docChg chg="modSld">
      <pc:chgData name="Eric Garin-Michaud" userId="S::egm@go2cam.net::980d8fbd-c353-41e3-84c7-1a36daa6cb5c" providerId="AD" clId="Web-{B8348B94-70D3-4DBA-8242-1EF398F40838}" dt="2023-02-15T13:09:14.297" v="5" actId="14100"/>
      <pc:docMkLst>
        <pc:docMk/>
      </pc:docMkLst>
      <pc:sldChg chg="addSp delSp modSp">
        <pc:chgData name="Eric Garin-Michaud" userId="S::egm@go2cam.net::980d8fbd-c353-41e3-84c7-1a36daa6cb5c" providerId="AD" clId="Web-{B8348B94-70D3-4DBA-8242-1EF398F40838}" dt="2023-02-15T13:09:14.297" v="5" actId="14100"/>
        <pc:sldMkLst>
          <pc:docMk/>
          <pc:sldMk cId="767776711" sldId="280"/>
        </pc:sldMkLst>
        <pc:picChg chg="add del mod">
          <ac:chgData name="Eric Garin-Michaud" userId="S::egm@go2cam.net::980d8fbd-c353-41e3-84c7-1a36daa6cb5c" providerId="AD" clId="Web-{B8348B94-70D3-4DBA-8242-1EF398F40838}" dt="2023-02-15T13:09:14.297" v="5" actId="14100"/>
          <ac:picMkLst>
            <pc:docMk/>
            <pc:sldMk cId="767776711" sldId="280"/>
            <ac:picMk id="5" creationId="{7F89D381-CC15-A508-10D9-9CB932C71B6B}"/>
          </ac:picMkLst>
        </pc:picChg>
      </pc:sldChg>
    </pc:docChg>
  </pc:docChgLst>
  <pc:docChgLst>
    <pc:chgData name="Franck Molines" userId="6b88cf44-746c-43b0-a597-f949986399d4" providerId="ADAL" clId="{A7C93754-512C-49C8-A9F8-CCFC8E869788}"/>
    <pc:docChg chg="undo custSel addSld delSld modSld sldOrd">
      <pc:chgData name="Franck Molines" userId="6b88cf44-746c-43b0-a597-f949986399d4" providerId="ADAL" clId="{A7C93754-512C-49C8-A9F8-CCFC8E869788}" dt="2023-02-19T11:12:03.531" v="2434"/>
      <pc:docMkLst>
        <pc:docMk/>
      </pc:docMkLst>
      <pc:sldChg chg="modSp mod">
        <pc:chgData name="Franck Molines" userId="6b88cf44-746c-43b0-a597-f949986399d4" providerId="ADAL" clId="{A7C93754-512C-49C8-A9F8-CCFC8E869788}" dt="2023-02-15T10:30:37.923" v="389" actId="790"/>
        <pc:sldMkLst>
          <pc:docMk/>
          <pc:sldMk cId="474499809" sldId="274"/>
        </pc:sldMkLst>
        <pc:spChg chg="mod">
          <ac:chgData name="Franck Molines" userId="6b88cf44-746c-43b0-a597-f949986399d4" providerId="ADAL" clId="{A7C93754-512C-49C8-A9F8-CCFC8E869788}" dt="2023-02-15T10:30:37.923" v="389" actId="790"/>
          <ac:spMkLst>
            <pc:docMk/>
            <pc:sldMk cId="474499809" sldId="274"/>
            <ac:spMk id="2" creationId="{69051937-5BB0-8240-F403-3300F502AC93}"/>
          </ac:spMkLst>
        </pc:spChg>
      </pc:sldChg>
      <pc:sldChg chg="addSp modSp del mod modAnim">
        <pc:chgData name="Franck Molines" userId="6b88cf44-746c-43b0-a597-f949986399d4" providerId="ADAL" clId="{A7C93754-512C-49C8-A9F8-CCFC8E869788}" dt="2023-02-16T13:18:27.909" v="1653" actId="47"/>
        <pc:sldMkLst>
          <pc:docMk/>
          <pc:sldMk cId="1747057072" sldId="276"/>
        </pc:sldMkLst>
        <pc:spChg chg="add mod">
          <ac:chgData name="Franck Molines" userId="6b88cf44-746c-43b0-a597-f949986399d4" providerId="ADAL" clId="{A7C93754-512C-49C8-A9F8-CCFC8E869788}" dt="2023-02-15T11:37:57.392" v="728" actId="1076"/>
          <ac:spMkLst>
            <pc:docMk/>
            <pc:sldMk cId="1747057072" sldId="276"/>
            <ac:spMk id="2" creationId="{73061D81-D534-BB05-7B8D-DEBEF53256BA}"/>
          </ac:spMkLst>
        </pc:spChg>
        <pc:spChg chg="mod">
          <ac:chgData name="Franck Molines" userId="6b88cf44-746c-43b0-a597-f949986399d4" providerId="ADAL" clId="{A7C93754-512C-49C8-A9F8-CCFC8E869788}" dt="2023-02-15T10:30:28.961" v="388" actId="790"/>
          <ac:spMkLst>
            <pc:docMk/>
            <pc:sldMk cId="1747057072" sldId="276"/>
            <ac:spMk id="3" creationId="{90AD095A-DE05-1F1B-92FA-1F17BCDD3372}"/>
          </ac:spMkLst>
        </pc:spChg>
        <pc:spChg chg="add mod">
          <ac:chgData name="Franck Molines" userId="6b88cf44-746c-43b0-a597-f949986399d4" providerId="ADAL" clId="{A7C93754-512C-49C8-A9F8-CCFC8E869788}" dt="2023-02-15T11:38:13.296" v="737" actId="1076"/>
          <ac:spMkLst>
            <pc:docMk/>
            <pc:sldMk cId="1747057072" sldId="276"/>
            <ac:spMk id="4" creationId="{6ADBE2F6-33A6-9DB2-D44E-99B5997D6AEA}"/>
          </ac:spMkLst>
        </pc:spChg>
        <pc:spChg chg="add mod">
          <ac:chgData name="Franck Molines" userId="6b88cf44-746c-43b0-a597-f949986399d4" providerId="ADAL" clId="{A7C93754-512C-49C8-A9F8-CCFC8E869788}" dt="2023-02-15T11:38:25.525" v="747" actId="14100"/>
          <ac:spMkLst>
            <pc:docMk/>
            <pc:sldMk cId="1747057072" sldId="276"/>
            <ac:spMk id="19" creationId="{160D591D-FC8A-6C9D-90D7-3F7D17FABCB0}"/>
          </ac:spMkLst>
        </pc:spChg>
        <pc:spChg chg="add mod">
          <ac:chgData name="Franck Molines" userId="6b88cf44-746c-43b0-a597-f949986399d4" providerId="ADAL" clId="{A7C93754-512C-49C8-A9F8-CCFC8E869788}" dt="2023-02-15T11:38:45.127" v="767" actId="1076"/>
          <ac:spMkLst>
            <pc:docMk/>
            <pc:sldMk cId="1747057072" sldId="276"/>
            <ac:spMk id="20" creationId="{C8154FC6-D25D-3E67-121D-1FD73FFF54EA}"/>
          </ac:spMkLst>
        </pc:spChg>
        <pc:spChg chg="add mod">
          <ac:chgData name="Franck Molines" userId="6b88cf44-746c-43b0-a597-f949986399d4" providerId="ADAL" clId="{A7C93754-512C-49C8-A9F8-CCFC8E869788}" dt="2023-02-15T11:39:01.582" v="790" actId="1076"/>
          <ac:spMkLst>
            <pc:docMk/>
            <pc:sldMk cId="1747057072" sldId="276"/>
            <ac:spMk id="21" creationId="{61532412-7898-DE07-9C09-9D9ECE3A23E9}"/>
          </ac:spMkLst>
        </pc:spChg>
        <pc:spChg chg="add mod">
          <ac:chgData name="Franck Molines" userId="6b88cf44-746c-43b0-a597-f949986399d4" providerId="ADAL" clId="{A7C93754-512C-49C8-A9F8-CCFC8E869788}" dt="2023-02-15T11:39:14.622" v="802" actId="20577"/>
          <ac:spMkLst>
            <pc:docMk/>
            <pc:sldMk cId="1747057072" sldId="276"/>
            <ac:spMk id="22" creationId="{5D92962B-2564-4F64-F8E7-AF31C6B0D4C8}"/>
          </ac:spMkLst>
        </pc:spChg>
        <pc:spChg chg="mod">
          <ac:chgData name="Franck Molines" userId="6b88cf44-746c-43b0-a597-f949986399d4" providerId="ADAL" clId="{A7C93754-512C-49C8-A9F8-CCFC8E869788}" dt="2023-02-14T13:24:01.672" v="193" actId="207"/>
          <ac:spMkLst>
            <pc:docMk/>
            <pc:sldMk cId="1747057072" sldId="276"/>
            <ac:spMk id="23" creationId="{8D4B11E2-90B7-0126-0344-2D4DA14539AA}"/>
          </ac:spMkLst>
        </pc:spChg>
        <pc:spChg chg="mod">
          <ac:chgData name="Franck Molines" userId="6b88cf44-746c-43b0-a597-f949986399d4" providerId="ADAL" clId="{A7C93754-512C-49C8-A9F8-CCFC8E869788}" dt="2023-02-14T13:24:01.672" v="193" actId="207"/>
          <ac:spMkLst>
            <pc:docMk/>
            <pc:sldMk cId="1747057072" sldId="276"/>
            <ac:spMk id="24" creationId="{8BEFBC5B-A378-9550-50B1-15741E81B41D}"/>
          </ac:spMkLst>
        </pc:spChg>
        <pc:spChg chg="mod">
          <ac:chgData name="Franck Molines" userId="6b88cf44-746c-43b0-a597-f949986399d4" providerId="ADAL" clId="{A7C93754-512C-49C8-A9F8-CCFC8E869788}" dt="2023-02-14T13:24:01.672" v="193" actId="207"/>
          <ac:spMkLst>
            <pc:docMk/>
            <pc:sldMk cId="1747057072" sldId="276"/>
            <ac:spMk id="25" creationId="{FAE76EE3-F9CD-713B-91CF-B2F0776A35F4}"/>
          </ac:spMkLst>
        </pc:spChg>
        <pc:spChg chg="mod">
          <ac:chgData name="Franck Molines" userId="6b88cf44-746c-43b0-a597-f949986399d4" providerId="ADAL" clId="{A7C93754-512C-49C8-A9F8-CCFC8E869788}" dt="2023-02-14T13:24:01.672" v="193" actId="207"/>
          <ac:spMkLst>
            <pc:docMk/>
            <pc:sldMk cId="1747057072" sldId="276"/>
            <ac:spMk id="26" creationId="{4D9A65C2-6272-B096-1388-7A4DF464B8CB}"/>
          </ac:spMkLst>
        </pc:spChg>
        <pc:spChg chg="mod">
          <ac:chgData name="Franck Molines" userId="6b88cf44-746c-43b0-a597-f949986399d4" providerId="ADAL" clId="{A7C93754-512C-49C8-A9F8-CCFC8E869788}" dt="2023-02-14T13:24:01.672" v="193" actId="207"/>
          <ac:spMkLst>
            <pc:docMk/>
            <pc:sldMk cId="1747057072" sldId="276"/>
            <ac:spMk id="27" creationId="{1779D283-CDFB-90A9-0EC2-97257C181FBB}"/>
          </ac:spMkLst>
        </pc:spChg>
        <pc:spChg chg="add mod">
          <ac:chgData name="Franck Molines" userId="6b88cf44-746c-43b0-a597-f949986399d4" providerId="ADAL" clId="{A7C93754-512C-49C8-A9F8-CCFC8E869788}" dt="2023-02-15T11:39:23.958" v="809" actId="14100"/>
          <ac:spMkLst>
            <pc:docMk/>
            <pc:sldMk cId="1747057072" sldId="276"/>
            <ac:spMk id="28" creationId="{0B5488F8-9A39-22DD-BA92-0DC979459056}"/>
          </ac:spMkLst>
        </pc:spChg>
        <pc:spChg chg="mod">
          <ac:chgData name="Franck Molines" userId="6b88cf44-746c-43b0-a597-f949986399d4" providerId="ADAL" clId="{A7C93754-512C-49C8-A9F8-CCFC8E869788}" dt="2023-02-14T13:24:01.672" v="193" actId="207"/>
          <ac:spMkLst>
            <pc:docMk/>
            <pc:sldMk cId="1747057072" sldId="276"/>
            <ac:spMk id="29" creationId="{C544549B-D75D-39A7-E556-3B943CD07A8C}"/>
          </ac:spMkLst>
        </pc:spChg>
        <pc:spChg chg="mod">
          <ac:chgData name="Franck Molines" userId="6b88cf44-746c-43b0-a597-f949986399d4" providerId="ADAL" clId="{A7C93754-512C-49C8-A9F8-CCFC8E869788}" dt="2023-02-14T13:24:01.672" v="193" actId="207"/>
          <ac:spMkLst>
            <pc:docMk/>
            <pc:sldMk cId="1747057072" sldId="276"/>
            <ac:spMk id="30" creationId="{7D7A76ED-A0A5-3247-4EB4-0941D4143AAF}"/>
          </ac:spMkLst>
        </pc:spChg>
        <pc:spChg chg="add mod">
          <ac:chgData name="Franck Molines" userId="6b88cf44-746c-43b0-a597-f949986399d4" providerId="ADAL" clId="{A7C93754-512C-49C8-A9F8-CCFC8E869788}" dt="2023-02-15T11:39:40.251" v="832" actId="1076"/>
          <ac:spMkLst>
            <pc:docMk/>
            <pc:sldMk cId="1747057072" sldId="276"/>
            <ac:spMk id="31" creationId="{CD572728-2F71-B643-EA3B-319105FC25CB}"/>
          </ac:spMkLst>
        </pc:spChg>
        <pc:picChg chg="mod">
          <ac:chgData name="Franck Molines" userId="6b88cf44-746c-43b0-a597-f949986399d4" providerId="ADAL" clId="{A7C93754-512C-49C8-A9F8-CCFC8E869788}" dt="2023-02-15T11:39:05.749" v="793" actId="1076"/>
          <ac:picMkLst>
            <pc:docMk/>
            <pc:sldMk cId="1747057072" sldId="276"/>
            <ac:picMk id="10" creationId="{2E32598F-9EFD-CDD5-25EE-FF0076ABCF69}"/>
          </ac:picMkLst>
        </pc:picChg>
      </pc:sldChg>
      <pc:sldChg chg="delSp modSp mod ord">
        <pc:chgData name="Franck Molines" userId="6b88cf44-746c-43b0-a597-f949986399d4" providerId="ADAL" clId="{A7C93754-512C-49C8-A9F8-CCFC8E869788}" dt="2023-02-17T16:24:39.509" v="2167"/>
        <pc:sldMkLst>
          <pc:docMk/>
          <pc:sldMk cId="3155200860" sldId="277"/>
        </pc:sldMkLst>
        <pc:spChg chg="mod">
          <ac:chgData name="Franck Molines" userId="6b88cf44-746c-43b0-a597-f949986399d4" providerId="ADAL" clId="{A7C93754-512C-49C8-A9F8-CCFC8E869788}" dt="2023-02-17T16:23:55.789" v="2165" actId="20577"/>
          <ac:spMkLst>
            <pc:docMk/>
            <pc:sldMk cId="3155200860" sldId="277"/>
            <ac:spMk id="2" creationId="{97E9DB16-31FB-105A-C987-09CB39A516EE}"/>
          </ac:spMkLst>
        </pc:spChg>
        <pc:spChg chg="del">
          <ac:chgData name="Franck Molines" userId="6b88cf44-746c-43b0-a597-f949986399d4" providerId="ADAL" clId="{A7C93754-512C-49C8-A9F8-CCFC8E869788}" dt="2023-02-17T16:23:50.557" v="2162" actId="478"/>
          <ac:spMkLst>
            <pc:docMk/>
            <pc:sldMk cId="3155200860" sldId="277"/>
            <ac:spMk id="4" creationId="{8AD5F572-BFD3-E38F-D5BA-24109ABD1463}"/>
          </ac:spMkLst>
        </pc:spChg>
      </pc:sldChg>
      <pc:sldChg chg="delSp modSp del mod ord modAnim modShow">
        <pc:chgData name="Franck Molines" userId="6b88cf44-746c-43b0-a597-f949986399d4" providerId="ADAL" clId="{A7C93754-512C-49C8-A9F8-CCFC8E869788}" dt="2023-02-16T13:50:59.634" v="1902" actId="47"/>
        <pc:sldMkLst>
          <pc:docMk/>
          <pc:sldMk cId="1512888764" sldId="278"/>
        </pc:sldMkLst>
        <pc:spChg chg="mod">
          <ac:chgData name="Franck Molines" userId="6b88cf44-746c-43b0-a597-f949986399d4" providerId="ADAL" clId="{A7C93754-512C-49C8-A9F8-CCFC8E869788}" dt="2023-02-14T13:23:38.824" v="189" actId="207"/>
          <ac:spMkLst>
            <pc:docMk/>
            <pc:sldMk cId="1512888764" sldId="278"/>
            <ac:spMk id="32" creationId="{EB2CA231-AB4B-9A7D-FC1C-8208ED75108D}"/>
          </ac:spMkLst>
        </pc:spChg>
        <pc:spChg chg="mod">
          <ac:chgData name="Franck Molines" userId="6b88cf44-746c-43b0-a597-f949986399d4" providerId="ADAL" clId="{A7C93754-512C-49C8-A9F8-CCFC8E869788}" dt="2023-02-14T13:23:38.824" v="189" actId="207"/>
          <ac:spMkLst>
            <pc:docMk/>
            <pc:sldMk cId="1512888764" sldId="278"/>
            <ac:spMk id="33" creationId="{5F59A95B-B11B-0754-627C-5708ED62AE75}"/>
          </ac:spMkLst>
        </pc:spChg>
        <pc:spChg chg="mod">
          <ac:chgData name="Franck Molines" userId="6b88cf44-746c-43b0-a597-f949986399d4" providerId="ADAL" clId="{A7C93754-512C-49C8-A9F8-CCFC8E869788}" dt="2023-02-14T13:23:38.824" v="189" actId="207"/>
          <ac:spMkLst>
            <pc:docMk/>
            <pc:sldMk cId="1512888764" sldId="278"/>
            <ac:spMk id="34" creationId="{F5250669-0A05-CA03-2601-5DB90FBD98B5}"/>
          </ac:spMkLst>
        </pc:spChg>
        <pc:spChg chg="mod">
          <ac:chgData name="Franck Molines" userId="6b88cf44-746c-43b0-a597-f949986399d4" providerId="ADAL" clId="{A7C93754-512C-49C8-A9F8-CCFC8E869788}" dt="2023-02-14T13:23:38.824" v="189" actId="207"/>
          <ac:spMkLst>
            <pc:docMk/>
            <pc:sldMk cId="1512888764" sldId="278"/>
            <ac:spMk id="35" creationId="{C91D0F95-C226-C137-0205-1F4352B07310}"/>
          </ac:spMkLst>
        </pc:spChg>
        <pc:spChg chg="mod">
          <ac:chgData name="Franck Molines" userId="6b88cf44-746c-43b0-a597-f949986399d4" providerId="ADAL" clId="{A7C93754-512C-49C8-A9F8-CCFC8E869788}" dt="2023-02-16T13:04:32.581" v="1575" actId="20577"/>
          <ac:spMkLst>
            <pc:docMk/>
            <pc:sldMk cId="1512888764" sldId="278"/>
            <ac:spMk id="41" creationId="{30E201AB-883C-6699-831C-72DE8DF25B3F}"/>
          </ac:spMkLst>
        </pc:spChg>
        <pc:spChg chg="mod">
          <ac:chgData name="Franck Molines" userId="6b88cf44-746c-43b0-a597-f949986399d4" providerId="ADAL" clId="{A7C93754-512C-49C8-A9F8-CCFC8E869788}" dt="2023-02-14T13:23:38.824" v="189" actId="207"/>
          <ac:spMkLst>
            <pc:docMk/>
            <pc:sldMk cId="1512888764" sldId="278"/>
            <ac:spMk id="53" creationId="{26FEA8E8-E76F-7207-A99E-9CC20FBF5DED}"/>
          </ac:spMkLst>
        </pc:spChg>
        <pc:picChg chg="del">
          <ac:chgData name="Franck Molines" userId="6b88cf44-746c-43b0-a597-f949986399d4" providerId="ADAL" clId="{A7C93754-512C-49C8-A9F8-CCFC8E869788}" dt="2023-02-16T13:04:28.614" v="1573" actId="478"/>
          <ac:picMkLst>
            <pc:docMk/>
            <pc:sldMk cId="1512888764" sldId="278"/>
            <ac:picMk id="52" creationId="{22A28540-AE66-230B-3D11-9AA6DF9A92A1}"/>
          </ac:picMkLst>
        </pc:picChg>
      </pc:sldChg>
      <pc:sldChg chg="modSp mod">
        <pc:chgData name="Franck Molines" userId="6b88cf44-746c-43b0-a597-f949986399d4" providerId="ADAL" clId="{A7C93754-512C-49C8-A9F8-CCFC8E869788}" dt="2023-02-14T12:32:01.537" v="72" actId="20577"/>
        <pc:sldMkLst>
          <pc:docMk/>
          <pc:sldMk cId="767776711" sldId="280"/>
        </pc:sldMkLst>
        <pc:spChg chg="mod">
          <ac:chgData name="Franck Molines" userId="6b88cf44-746c-43b0-a597-f949986399d4" providerId="ADAL" clId="{A7C93754-512C-49C8-A9F8-CCFC8E869788}" dt="2023-02-14T12:32:01.537" v="72" actId="20577"/>
          <ac:spMkLst>
            <pc:docMk/>
            <pc:sldMk cId="767776711" sldId="280"/>
            <ac:spMk id="8" creationId="{ABC75859-E86C-8B13-4639-50E0D2CAC23B}"/>
          </ac:spMkLst>
        </pc:spChg>
      </pc:sldChg>
      <pc:sldChg chg="addSp delSp modSp del mod">
        <pc:chgData name="Franck Molines" userId="6b88cf44-746c-43b0-a597-f949986399d4" providerId="ADAL" clId="{A7C93754-512C-49C8-A9F8-CCFC8E869788}" dt="2023-02-16T13:49:33.263" v="1886" actId="47"/>
        <pc:sldMkLst>
          <pc:docMk/>
          <pc:sldMk cId="628090340" sldId="281"/>
        </pc:sldMkLst>
        <pc:spChg chg="add mod">
          <ac:chgData name="Franck Molines" userId="6b88cf44-746c-43b0-a597-f949986399d4" providerId="ADAL" clId="{A7C93754-512C-49C8-A9F8-CCFC8E869788}" dt="2023-02-16T13:01:43.812" v="1572" actId="20577"/>
          <ac:spMkLst>
            <pc:docMk/>
            <pc:sldMk cId="628090340" sldId="281"/>
            <ac:spMk id="5" creationId="{3A3D82CB-9C04-5C9A-5599-5C5661F86C6A}"/>
          </ac:spMkLst>
        </pc:spChg>
        <pc:spChg chg="mod ord">
          <ac:chgData name="Franck Molines" userId="6b88cf44-746c-43b0-a597-f949986399d4" providerId="ADAL" clId="{A7C93754-512C-49C8-A9F8-CCFC8E869788}" dt="2023-02-14T13:25:42.528" v="376" actId="21"/>
          <ac:spMkLst>
            <pc:docMk/>
            <pc:sldMk cId="628090340" sldId="281"/>
            <ac:spMk id="10" creationId="{A1A652E2-F864-39B0-1EFF-B33414658E6A}"/>
          </ac:spMkLst>
        </pc:spChg>
        <pc:grpChg chg="del mod">
          <ac:chgData name="Franck Molines" userId="6b88cf44-746c-43b0-a597-f949986399d4" providerId="ADAL" clId="{A7C93754-512C-49C8-A9F8-CCFC8E869788}" dt="2023-02-14T13:25:42.528" v="376" actId="21"/>
          <ac:grpSpMkLst>
            <pc:docMk/>
            <pc:sldMk cId="628090340" sldId="281"/>
            <ac:grpSpMk id="9" creationId="{29018250-9186-4A38-D1FC-01A095ED6276}"/>
          </ac:grpSpMkLst>
        </pc:grpChg>
        <pc:picChg chg="add mod">
          <ac:chgData name="Franck Molines" userId="6b88cf44-746c-43b0-a597-f949986399d4" providerId="ADAL" clId="{A7C93754-512C-49C8-A9F8-CCFC8E869788}" dt="2023-02-14T13:25:59.674" v="381" actId="2085"/>
          <ac:picMkLst>
            <pc:docMk/>
            <pc:sldMk cId="628090340" sldId="281"/>
            <ac:picMk id="2" creationId="{8A74B716-6794-B462-1AC5-9AC95225300F}"/>
          </ac:picMkLst>
        </pc:picChg>
        <pc:picChg chg="add mod">
          <ac:chgData name="Franck Molines" userId="6b88cf44-746c-43b0-a597-f949986399d4" providerId="ADAL" clId="{A7C93754-512C-49C8-A9F8-CCFC8E869788}" dt="2023-02-14T13:26:03.957" v="382" actId="1076"/>
          <ac:picMkLst>
            <pc:docMk/>
            <pc:sldMk cId="628090340" sldId="281"/>
            <ac:picMk id="4" creationId="{DCBD5A59-FA12-2FEB-9C6E-65E17A880485}"/>
          </ac:picMkLst>
        </pc:picChg>
        <pc:picChg chg="del">
          <ac:chgData name="Franck Molines" userId="6b88cf44-746c-43b0-a597-f949986399d4" providerId="ADAL" clId="{A7C93754-512C-49C8-A9F8-CCFC8E869788}" dt="2023-02-14T13:25:42.528" v="376" actId="21"/>
          <ac:picMkLst>
            <pc:docMk/>
            <pc:sldMk cId="628090340" sldId="281"/>
            <ac:picMk id="11" creationId="{9BCDF251-F82C-4F8B-A855-0F1D71648EF9}"/>
          </ac:picMkLst>
        </pc:picChg>
        <pc:picChg chg="del mod">
          <ac:chgData name="Franck Molines" userId="6b88cf44-746c-43b0-a597-f949986399d4" providerId="ADAL" clId="{A7C93754-512C-49C8-A9F8-CCFC8E869788}" dt="2023-02-14T13:25:42.528" v="376" actId="21"/>
          <ac:picMkLst>
            <pc:docMk/>
            <pc:sldMk cId="628090340" sldId="281"/>
            <ac:picMk id="12" creationId="{7DD84DBE-BBE6-2167-F625-6E0661A83E52}"/>
          </ac:picMkLst>
        </pc:picChg>
      </pc:sldChg>
      <pc:sldChg chg="addSp delSp modSp mod ord delAnim modAnim">
        <pc:chgData name="Franck Molines" userId="6b88cf44-746c-43b0-a597-f949986399d4" providerId="ADAL" clId="{A7C93754-512C-49C8-A9F8-CCFC8E869788}" dt="2023-02-16T13:41:57.061" v="1819" actId="478"/>
        <pc:sldMkLst>
          <pc:docMk/>
          <pc:sldMk cId="3073588773" sldId="282"/>
        </pc:sldMkLst>
        <pc:spChg chg="add mod">
          <ac:chgData name="Franck Molines" userId="6b88cf44-746c-43b0-a597-f949986399d4" providerId="ADAL" clId="{A7C93754-512C-49C8-A9F8-CCFC8E869788}" dt="2023-02-15T10:46:52.186" v="432" actId="20577"/>
          <ac:spMkLst>
            <pc:docMk/>
            <pc:sldMk cId="3073588773" sldId="282"/>
            <ac:spMk id="4" creationId="{4401E930-0541-4F60-1306-3FC59AFBBE2B}"/>
          </ac:spMkLst>
        </pc:spChg>
        <pc:spChg chg="mod">
          <ac:chgData name="Franck Molines" userId="6b88cf44-746c-43b0-a597-f949986399d4" providerId="ADAL" clId="{A7C93754-512C-49C8-A9F8-CCFC8E869788}" dt="2023-02-15T10:53:07.507" v="482" actId="6549"/>
          <ac:spMkLst>
            <pc:docMk/>
            <pc:sldMk cId="3073588773" sldId="282"/>
            <ac:spMk id="6" creationId="{072C5666-C925-C745-DFD0-6AB56898EE2A}"/>
          </ac:spMkLst>
        </pc:spChg>
        <pc:spChg chg="del">
          <ac:chgData name="Franck Molines" userId="6b88cf44-746c-43b0-a597-f949986399d4" providerId="ADAL" clId="{A7C93754-512C-49C8-A9F8-CCFC8E869788}" dt="2023-02-15T10:40:47.971" v="393" actId="478"/>
          <ac:spMkLst>
            <pc:docMk/>
            <pc:sldMk cId="3073588773" sldId="282"/>
            <ac:spMk id="9" creationId="{526585A7-13D9-46BA-B469-A6F58FE36222}"/>
          </ac:spMkLst>
        </pc:spChg>
        <pc:picChg chg="add del mod">
          <ac:chgData name="Franck Molines" userId="6b88cf44-746c-43b0-a597-f949986399d4" providerId="ADAL" clId="{A7C93754-512C-49C8-A9F8-CCFC8E869788}" dt="2023-02-15T10:45:34.403" v="398" actId="478"/>
          <ac:picMkLst>
            <pc:docMk/>
            <pc:sldMk cId="3073588773" sldId="282"/>
            <ac:picMk id="2" creationId="{42174EC4-B36F-4A68-5280-915240C25674}"/>
          </ac:picMkLst>
        </pc:picChg>
        <pc:picChg chg="add mod">
          <ac:chgData name="Franck Molines" userId="6b88cf44-746c-43b0-a597-f949986399d4" providerId="ADAL" clId="{A7C93754-512C-49C8-A9F8-CCFC8E869788}" dt="2023-02-15T10:51:31.883" v="471" actId="1076"/>
          <ac:picMkLst>
            <pc:docMk/>
            <pc:sldMk cId="3073588773" sldId="282"/>
            <ac:picMk id="3" creationId="{0A2343FA-65F4-0512-5623-F3B82E8468F6}"/>
          </ac:picMkLst>
        </pc:picChg>
        <pc:picChg chg="add del mod">
          <ac:chgData name="Franck Molines" userId="6b88cf44-746c-43b0-a597-f949986399d4" providerId="ADAL" clId="{A7C93754-512C-49C8-A9F8-CCFC8E869788}" dt="2023-02-16T13:41:57.061" v="1819" actId="478"/>
          <ac:picMkLst>
            <pc:docMk/>
            <pc:sldMk cId="3073588773" sldId="282"/>
            <ac:picMk id="7" creationId="{3261A98A-12D3-3776-1396-48FA4C0B4ADE}"/>
          </ac:picMkLst>
        </pc:picChg>
      </pc:sldChg>
      <pc:sldChg chg="addSp delSp modSp mod delAnim modAnim">
        <pc:chgData name="Franck Molines" userId="6b88cf44-746c-43b0-a597-f949986399d4" providerId="ADAL" clId="{A7C93754-512C-49C8-A9F8-CCFC8E869788}" dt="2023-02-17T19:40:12.036" v="2369" actId="20577"/>
        <pc:sldMkLst>
          <pc:docMk/>
          <pc:sldMk cId="4148333324" sldId="283"/>
        </pc:sldMkLst>
        <pc:spChg chg="add mod">
          <ac:chgData name="Franck Molines" userId="6b88cf44-746c-43b0-a597-f949986399d4" providerId="ADAL" clId="{A7C93754-512C-49C8-A9F8-CCFC8E869788}" dt="2023-02-17T16:18:28.112" v="2085" actId="20577"/>
          <ac:spMkLst>
            <pc:docMk/>
            <pc:sldMk cId="4148333324" sldId="283"/>
            <ac:spMk id="2" creationId="{37EE0CE4-6B01-B86F-0E50-4D435F5473A1}"/>
          </ac:spMkLst>
        </pc:spChg>
        <pc:spChg chg="add del mod">
          <ac:chgData name="Franck Molines" userId="6b88cf44-746c-43b0-a597-f949986399d4" providerId="ADAL" clId="{A7C93754-512C-49C8-A9F8-CCFC8E869788}" dt="2023-02-16T13:07:24.731" v="1581" actId="478"/>
          <ac:spMkLst>
            <pc:docMk/>
            <pc:sldMk cId="4148333324" sldId="283"/>
            <ac:spMk id="3" creationId="{DF425D39-D6B5-0450-708E-A4CC38EE71C3}"/>
          </ac:spMkLst>
        </pc:spChg>
        <pc:spChg chg="add del mod">
          <ac:chgData name="Franck Molines" userId="6b88cf44-746c-43b0-a597-f949986399d4" providerId="ADAL" clId="{A7C93754-512C-49C8-A9F8-CCFC8E869788}" dt="2023-02-16T13:07:23.217" v="1580" actId="478"/>
          <ac:spMkLst>
            <pc:docMk/>
            <pc:sldMk cId="4148333324" sldId="283"/>
            <ac:spMk id="4" creationId="{EC6976A0-24B0-DCF8-1FFB-A929272CBB19}"/>
          </ac:spMkLst>
        </pc:spChg>
        <pc:spChg chg="add mod">
          <ac:chgData name="Franck Molines" userId="6b88cf44-746c-43b0-a597-f949986399d4" providerId="ADAL" clId="{A7C93754-512C-49C8-A9F8-CCFC8E869788}" dt="2023-02-14T13:20:38.795" v="162" actId="20577"/>
          <ac:spMkLst>
            <pc:docMk/>
            <pc:sldMk cId="4148333324" sldId="283"/>
            <ac:spMk id="5" creationId="{22133F4D-F1C9-AC41-0C24-6CC1CF95A304}"/>
          </ac:spMkLst>
        </pc:spChg>
        <pc:spChg chg="add mod">
          <ac:chgData name="Franck Molines" userId="6b88cf44-746c-43b0-a597-f949986399d4" providerId="ADAL" clId="{A7C93754-512C-49C8-A9F8-CCFC8E869788}" dt="2023-02-16T13:08:31.525" v="1590" actId="207"/>
          <ac:spMkLst>
            <pc:docMk/>
            <pc:sldMk cId="4148333324" sldId="283"/>
            <ac:spMk id="6" creationId="{5D0C2CD4-2E58-D459-122C-29250C2C574B}"/>
          </ac:spMkLst>
        </pc:spChg>
        <pc:spChg chg="add del mod">
          <ac:chgData name="Franck Molines" userId="6b88cf44-746c-43b0-a597-f949986399d4" providerId="ADAL" clId="{A7C93754-512C-49C8-A9F8-CCFC8E869788}" dt="2023-02-15T15:30:10.138" v="1046" actId="478"/>
          <ac:spMkLst>
            <pc:docMk/>
            <pc:sldMk cId="4148333324" sldId="283"/>
            <ac:spMk id="6" creationId="{BE8A96D6-7175-5F3A-E703-9CE7EA57C48D}"/>
          </ac:spMkLst>
        </pc:spChg>
        <pc:spChg chg="mod">
          <ac:chgData name="Franck Molines" userId="6b88cf44-746c-43b0-a597-f949986399d4" providerId="ADAL" clId="{A7C93754-512C-49C8-A9F8-CCFC8E869788}" dt="2023-02-16T13:08:31.525" v="1590" actId="207"/>
          <ac:spMkLst>
            <pc:docMk/>
            <pc:sldMk cId="4148333324" sldId="283"/>
            <ac:spMk id="8" creationId="{00736590-B2E0-15C8-F503-714D4E9BA9BE}"/>
          </ac:spMkLst>
        </pc:spChg>
        <pc:spChg chg="del mod">
          <ac:chgData name="Franck Molines" userId="6b88cf44-746c-43b0-a597-f949986399d4" providerId="ADAL" clId="{A7C93754-512C-49C8-A9F8-CCFC8E869788}" dt="2023-02-16T13:07:21.010" v="1578" actId="478"/>
          <ac:spMkLst>
            <pc:docMk/>
            <pc:sldMk cId="4148333324" sldId="283"/>
            <ac:spMk id="9" creationId="{4DD92BFF-2C00-35A1-F885-F5DF8305DAF4}"/>
          </ac:spMkLst>
        </pc:spChg>
        <pc:spChg chg="mod">
          <ac:chgData name="Franck Molines" userId="6b88cf44-746c-43b0-a597-f949986399d4" providerId="ADAL" clId="{A7C93754-512C-49C8-A9F8-CCFC8E869788}" dt="2023-02-16T13:07:58.727" v="1586" actId="1076"/>
          <ac:spMkLst>
            <pc:docMk/>
            <pc:sldMk cId="4148333324" sldId="283"/>
            <ac:spMk id="10" creationId="{DD3DA932-EAA6-C663-1A3D-6A4438F1CD2B}"/>
          </ac:spMkLst>
        </pc:spChg>
        <pc:spChg chg="mod">
          <ac:chgData name="Franck Molines" userId="6b88cf44-746c-43b0-a597-f949986399d4" providerId="ADAL" clId="{A7C93754-512C-49C8-A9F8-CCFC8E869788}" dt="2023-02-16T13:50:07.191" v="1893" actId="1036"/>
          <ac:spMkLst>
            <pc:docMk/>
            <pc:sldMk cId="4148333324" sldId="283"/>
            <ac:spMk id="11" creationId="{FB6079B4-192D-299F-5D48-83B81A85E8CF}"/>
          </ac:spMkLst>
        </pc:spChg>
        <pc:spChg chg="mod">
          <ac:chgData name="Franck Molines" userId="6b88cf44-746c-43b0-a597-f949986399d4" providerId="ADAL" clId="{A7C93754-512C-49C8-A9F8-CCFC8E869788}" dt="2023-02-17T19:40:12.036" v="2369" actId="20577"/>
          <ac:spMkLst>
            <pc:docMk/>
            <pc:sldMk cId="4148333324" sldId="283"/>
            <ac:spMk id="12" creationId="{63D22511-2E6F-FA47-E997-62CDB0184FFC}"/>
          </ac:spMkLst>
        </pc:spChg>
        <pc:spChg chg="mod">
          <ac:chgData name="Franck Molines" userId="6b88cf44-746c-43b0-a597-f949986399d4" providerId="ADAL" clId="{A7C93754-512C-49C8-A9F8-CCFC8E869788}" dt="2023-02-16T13:16:40.807" v="1646" actId="20577"/>
          <ac:spMkLst>
            <pc:docMk/>
            <pc:sldMk cId="4148333324" sldId="283"/>
            <ac:spMk id="13" creationId="{CBD3ADA6-9E7B-BB87-1727-70B9DAE747A1}"/>
          </ac:spMkLst>
        </pc:spChg>
        <pc:spChg chg="del">
          <ac:chgData name="Franck Molines" userId="6b88cf44-746c-43b0-a597-f949986399d4" providerId="ADAL" clId="{A7C93754-512C-49C8-A9F8-CCFC8E869788}" dt="2023-02-14T13:19:57.445" v="118" actId="478"/>
          <ac:spMkLst>
            <pc:docMk/>
            <pc:sldMk cId="4148333324" sldId="283"/>
            <ac:spMk id="14" creationId="{1E203457-5784-055F-E0EB-5914F6FE2E4F}"/>
          </ac:spMkLst>
        </pc:spChg>
        <pc:spChg chg="mod">
          <ac:chgData name="Franck Molines" userId="6b88cf44-746c-43b0-a597-f949986399d4" providerId="ADAL" clId="{A7C93754-512C-49C8-A9F8-CCFC8E869788}" dt="2023-02-16T13:49:42.066" v="1887" actId="1076"/>
          <ac:spMkLst>
            <pc:docMk/>
            <pc:sldMk cId="4148333324" sldId="283"/>
            <ac:spMk id="15" creationId="{7C4726E5-18FA-EA6C-28C0-A86B9210A7EF}"/>
          </ac:spMkLst>
        </pc:spChg>
        <pc:spChg chg="mod">
          <ac:chgData name="Franck Molines" userId="6b88cf44-746c-43b0-a597-f949986399d4" providerId="ADAL" clId="{A7C93754-512C-49C8-A9F8-CCFC8E869788}" dt="2023-02-16T13:49:47.504" v="1888" actId="1076"/>
          <ac:spMkLst>
            <pc:docMk/>
            <pc:sldMk cId="4148333324" sldId="283"/>
            <ac:spMk id="16" creationId="{56C233E4-E44A-7CEE-C3C5-D57756604F1B}"/>
          </ac:spMkLst>
        </pc:spChg>
        <pc:grpChg chg="del mod">
          <ac:chgData name="Franck Molines" userId="6b88cf44-746c-43b0-a597-f949986399d4" providerId="ADAL" clId="{A7C93754-512C-49C8-A9F8-CCFC8E869788}" dt="2023-02-14T13:19:47.020" v="114" actId="478"/>
          <ac:grpSpMkLst>
            <pc:docMk/>
            <pc:sldMk cId="4148333324" sldId="283"/>
            <ac:grpSpMk id="17" creationId="{B500CEFF-486C-5F88-86E8-99C437EF72FB}"/>
          </ac:grpSpMkLst>
        </pc:grpChg>
        <pc:grpChg chg="del">
          <ac:chgData name="Franck Molines" userId="6b88cf44-746c-43b0-a597-f949986399d4" providerId="ADAL" clId="{A7C93754-512C-49C8-A9F8-CCFC8E869788}" dt="2023-02-14T13:19:47.706" v="115" actId="478"/>
          <ac:grpSpMkLst>
            <pc:docMk/>
            <pc:sldMk cId="4148333324" sldId="283"/>
            <ac:grpSpMk id="21" creationId="{4C37EB89-B2FE-423E-A161-C60E8D2BB176}"/>
          </ac:grpSpMkLst>
        </pc:grpChg>
      </pc:sldChg>
      <pc:sldChg chg="addSp delSp modSp mod modAnim">
        <pc:chgData name="Franck Molines" userId="6b88cf44-746c-43b0-a597-f949986399d4" providerId="ADAL" clId="{A7C93754-512C-49C8-A9F8-CCFC8E869788}" dt="2023-02-16T14:07:48.025" v="1983"/>
        <pc:sldMkLst>
          <pc:docMk/>
          <pc:sldMk cId="1100229446" sldId="284"/>
        </pc:sldMkLst>
        <pc:spChg chg="add del mod">
          <ac:chgData name="Franck Molines" userId="6b88cf44-746c-43b0-a597-f949986399d4" providerId="ADAL" clId="{A7C93754-512C-49C8-A9F8-CCFC8E869788}" dt="2023-02-16T14:07:21.605" v="1977" actId="478"/>
          <ac:spMkLst>
            <pc:docMk/>
            <pc:sldMk cId="1100229446" sldId="284"/>
            <ac:spMk id="2" creationId="{043AFC07-9156-B8E0-0762-9A2559CB7EB5}"/>
          </ac:spMkLst>
        </pc:spChg>
        <pc:spChg chg="mod">
          <ac:chgData name="Franck Molines" userId="6b88cf44-746c-43b0-a597-f949986399d4" providerId="ADAL" clId="{A7C93754-512C-49C8-A9F8-CCFC8E869788}" dt="2023-02-15T11:09:43.222" v="570" actId="20577"/>
          <ac:spMkLst>
            <pc:docMk/>
            <pc:sldMk cId="1100229446" sldId="284"/>
            <ac:spMk id="3" creationId="{6BBEAAB7-C824-8F20-5339-AB910CCE91D6}"/>
          </ac:spMkLst>
        </pc:spChg>
        <pc:spChg chg="mod">
          <ac:chgData name="Franck Molines" userId="6b88cf44-746c-43b0-a597-f949986399d4" providerId="ADAL" clId="{A7C93754-512C-49C8-A9F8-CCFC8E869788}" dt="2023-02-14T13:23:47.854" v="191" actId="207"/>
          <ac:spMkLst>
            <pc:docMk/>
            <pc:sldMk cId="1100229446" sldId="284"/>
            <ac:spMk id="8" creationId="{1CF2DBB5-401E-DEEE-91E6-3ED73F738927}"/>
          </ac:spMkLst>
        </pc:spChg>
        <pc:spChg chg="mod">
          <ac:chgData name="Franck Molines" userId="6b88cf44-746c-43b0-a597-f949986399d4" providerId="ADAL" clId="{A7C93754-512C-49C8-A9F8-CCFC8E869788}" dt="2023-02-15T14:46:23.651" v="876" actId="207"/>
          <ac:spMkLst>
            <pc:docMk/>
            <pc:sldMk cId="1100229446" sldId="284"/>
            <ac:spMk id="18" creationId="{FAE44999-0BB7-F227-8C21-A311C965F962}"/>
          </ac:spMkLst>
        </pc:spChg>
        <pc:spChg chg="mod">
          <ac:chgData name="Franck Molines" userId="6b88cf44-746c-43b0-a597-f949986399d4" providerId="ADAL" clId="{A7C93754-512C-49C8-A9F8-CCFC8E869788}" dt="2023-02-16T13:09:21.537" v="1592" actId="20577"/>
          <ac:spMkLst>
            <pc:docMk/>
            <pc:sldMk cId="1100229446" sldId="284"/>
            <ac:spMk id="21" creationId="{C4097792-C3E7-0D02-D9FE-2BF82630639E}"/>
          </ac:spMkLst>
        </pc:spChg>
        <pc:spChg chg="mod">
          <ac:chgData name="Franck Molines" userId="6b88cf44-746c-43b0-a597-f949986399d4" providerId="ADAL" clId="{A7C93754-512C-49C8-A9F8-CCFC8E869788}" dt="2023-02-14T13:23:47.854" v="191" actId="207"/>
          <ac:spMkLst>
            <pc:docMk/>
            <pc:sldMk cId="1100229446" sldId="284"/>
            <ac:spMk id="24" creationId="{072BCFA2-C679-8978-38F7-71C865C87757}"/>
          </ac:spMkLst>
        </pc:spChg>
        <pc:grpChg chg="mod">
          <ac:chgData name="Franck Molines" userId="6b88cf44-746c-43b0-a597-f949986399d4" providerId="ADAL" clId="{A7C93754-512C-49C8-A9F8-CCFC8E869788}" dt="2023-02-15T14:46:34.855" v="878" actId="1076"/>
          <ac:grpSpMkLst>
            <pc:docMk/>
            <pc:sldMk cId="1100229446" sldId="284"/>
            <ac:grpSpMk id="14" creationId="{53792E81-016F-3612-D825-6287A472AF7C}"/>
          </ac:grpSpMkLst>
        </pc:grpChg>
        <pc:grpChg chg="mod">
          <ac:chgData name="Franck Molines" userId="6b88cf44-746c-43b0-a597-f949986399d4" providerId="ADAL" clId="{A7C93754-512C-49C8-A9F8-CCFC8E869788}" dt="2023-02-15T14:45:48.996" v="872" actId="207"/>
          <ac:grpSpMkLst>
            <pc:docMk/>
            <pc:sldMk cId="1100229446" sldId="284"/>
            <ac:grpSpMk id="16" creationId="{CFAEE9E7-01ED-4DAC-2F7D-89C4C17FD825}"/>
          </ac:grpSpMkLst>
        </pc:grpChg>
        <pc:picChg chg="add mod">
          <ac:chgData name="Franck Molines" userId="6b88cf44-746c-43b0-a597-f949986399d4" providerId="ADAL" clId="{A7C93754-512C-49C8-A9F8-CCFC8E869788}" dt="2023-02-15T10:09:31.028" v="387" actId="14100"/>
          <ac:picMkLst>
            <pc:docMk/>
            <pc:sldMk cId="1100229446" sldId="284"/>
            <ac:picMk id="4" creationId="{E15C1031-1AFD-BC46-6584-115C3678668A}"/>
          </ac:picMkLst>
        </pc:picChg>
        <pc:picChg chg="add mod">
          <ac:chgData name="Franck Molines" userId="6b88cf44-746c-43b0-a597-f949986399d4" providerId="ADAL" clId="{A7C93754-512C-49C8-A9F8-CCFC8E869788}" dt="2023-02-16T14:07:28.036" v="1980" actId="1076"/>
          <ac:picMkLst>
            <pc:docMk/>
            <pc:sldMk cId="1100229446" sldId="284"/>
            <ac:picMk id="9" creationId="{C0FFAB94-8E4E-0592-310A-4B29EE1B6E22}"/>
          </ac:picMkLst>
        </pc:picChg>
        <pc:picChg chg="mod">
          <ac:chgData name="Franck Molines" userId="6b88cf44-746c-43b0-a597-f949986399d4" providerId="ADAL" clId="{A7C93754-512C-49C8-A9F8-CCFC8E869788}" dt="2023-02-15T14:46:09.555" v="873" actId="207"/>
          <ac:picMkLst>
            <pc:docMk/>
            <pc:sldMk cId="1100229446" sldId="284"/>
            <ac:picMk id="15" creationId="{D643C30B-FB91-E9A8-D24E-1A34C59F4ECD}"/>
          </ac:picMkLst>
        </pc:picChg>
        <pc:picChg chg="mod">
          <ac:chgData name="Franck Molines" userId="6b88cf44-746c-43b0-a597-f949986399d4" providerId="ADAL" clId="{A7C93754-512C-49C8-A9F8-CCFC8E869788}" dt="2023-02-15T14:45:48.996" v="872" actId="207"/>
          <ac:picMkLst>
            <pc:docMk/>
            <pc:sldMk cId="1100229446" sldId="284"/>
            <ac:picMk id="17" creationId="{8AB3B879-5FF0-24DE-758A-6B98EEFC136B}"/>
          </ac:picMkLst>
        </pc:picChg>
        <pc:picChg chg="mod">
          <ac:chgData name="Franck Molines" userId="6b88cf44-746c-43b0-a597-f949986399d4" providerId="ADAL" clId="{A7C93754-512C-49C8-A9F8-CCFC8E869788}" dt="2023-02-15T14:45:04.981" v="868" actId="1076"/>
          <ac:picMkLst>
            <pc:docMk/>
            <pc:sldMk cId="1100229446" sldId="284"/>
            <ac:picMk id="25" creationId="{C7C332D5-5B64-8416-23AB-A1FF2C7ACB68}"/>
          </ac:picMkLst>
        </pc:picChg>
        <pc:picChg chg="mod">
          <ac:chgData name="Franck Molines" userId="6b88cf44-746c-43b0-a597-f949986399d4" providerId="ADAL" clId="{A7C93754-512C-49C8-A9F8-CCFC8E869788}" dt="2023-02-15T14:45:02.852" v="867" actId="1076"/>
          <ac:picMkLst>
            <pc:docMk/>
            <pc:sldMk cId="1100229446" sldId="284"/>
            <ac:picMk id="26" creationId="{13948EC8-A527-D6F3-FAB5-FDE873156D97}"/>
          </ac:picMkLst>
        </pc:picChg>
        <pc:cxnChg chg="mod">
          <ac:chgData name="Franck Molines" userId="6b88cf44-746c-43b0-a597-f949986399d4" providerId="ADAL" clId="{A7C93754-512C-49C8-A9F8-CCFC8E869788}" dt="2023-02-14T13:26:54.903" v="383" actId="208"/>
          <ac:cxnSpMkLst>
            <pc:docMk/>
            <pc:sldMk cId="1100229446" sldId="284"/>
            <ac:cxnSpMk id="32" creationId="{D33ABEC8-C34E-FB49-9BFE-A376F837E56C}"/>
          </ac:cxnSpMkLst>
        </pc:cxnChg>
        <pc:cxnChg chg="mod">
          <ac:chgData name="Franck Molines" userId="6b88cf44-746c-43b0-a597-f949986399d4" providerId="ADAL" clId="{A7C93754-512C-49C8-A9F8-CCFC8E869788}" dt="2023-02-14T13:26:54.903" v="383" actId="208"/>
          <ac:cxnSpMkLst>
            <pc:docMk/>
            <pc:sldMk cId="1100229446" sldId="284"/>
            <ac:cxnSpMk id="33" creationId="{5F3C61F0-1CAC-79F8-80B8-95634213BD2C}"/>
          </ac:cxnSpMkLst>
        </pc:cxnChg>
        <pc:cxnChg chg="mod">
          <ac:chgData name="Franck Molines" userId="6b88cf44-746c-43b0-a597-f949986399d4" providerId="ADAL" clId="{A7C93754-512C-49C8-A9F8-CCFC8E869788}" dt="2023-02-14T13:26:54.903" v="383" actId="208"/>
          <ac:cxnSpMkLst>
            <pc:docMk/>
            <pc:sldMk cId="1100229446" sldId="284"/>
            <ac:cxnSpMk id="34" creationId="{EAFC50BF-750C-96E7-7FED-7B17B2E57ABA}"/>
          </ac:cxnSpMkLst>
        </pc:cxnChg>
      </pc:sldChg>
      <pc:sldChg chg="addSp delSp modSp mod ord delAnim modAnim">
        <pc:chgData name="Franck Molines" userId="6b88cf44-746c-43b0-a597-f949986399d4" providerId="ADAL" clId="{A7C93754-512C-49C8-A9F8-CCFC8E869788}" dt="2023-02-16T13:19:15.985" v="1673" actId="1076"/>
        <pc:sldMkLst>
          <pc:docMk/>
          <pc:sldMk cId="1497223129" sldId="285"/>
        </pc:sldMkLst>
        <pc:spChg chg="add mod">
          <ac:chgData name="Franck Molines" userId="6b88cf44-746c-43b0-a597-f949986399d4" providerId="ADAL" clId="{A7C93754-512C-49C8-A9F8-CCFC8E869788}" dt="2023-02-15T15:25:08.133" v="1002" actId="20577"/>
          <ac:spMkLst>
            <pc:docMk/>
            <pc:sldMk cId="1497223129" sldId="285"/>
            <ac:spMk id="7" creationId="{8B94CA56-D2B8-0198-BD90-211A428EA0C3}"/>
          </ac:spMkLst>
        </pc:spChg>
        <pc:spChg chg="mod">
          <ac:chgData name="Franck Molines" userId="6b88cf44-746c-43b0-a597-f949986399d4" providerId="ADAL" clId="{A7C93754-512C-49C8-A9F8-CCFC8E869788}" dt="2023-02-15T14:52:01.476" v="920" actId="1076"/>
          <ac:spMkLst>
            <pc:docMk/>
            <pc:sldMk cId="1497223129" sldId="285"/>
            <ac:spMk id="16" creationId="{7455759C-5166-4E81-DB20-2F05C3913A23}"/>
          </ac:spMkLst>
        </pc:spChg>
        <pc:spChg chg="del">
          <ac:chgData name="Franck Molines" userId="6b88cf44-746c-43b0-a597-f949986399d4" providerId="ADAL" clId="{A7C93754-512C-49C8-A9F8-CCFC8E869788}" dt="2023-02-15T14:48:07.270" v="902" actId="478"/>
          <ac:spMkLst>
            <pc:docMk/>
            <pc:sldMk cId="1497223129" sldId="285"/>
            <ac:spMk id="18" creationId="{DB133DB5-536B-5873-3F4B-8BE4C42D4B76}"/>
          </ac:spMkLst>
        </pc:spChg>
        <pc:spChg chg="del">
          <ac:chgData name="Franck Molines" userId="6b88cf44-746c-43b0-a597-f949986399d4" providerId="ADAL" clId="{A7C93754-512C-49C8-A9F8-CCFC8E869788}" dt="2023-02-15T14:47:20.495" v="884" actId="478"/>
          <ac:spMkLst>
            <pc:docMk/>
            <pc:sldMk cId="1497223129" sldId="285"/>
            <ac:spMk id="19" creationId="{AFDB230B-11D3-9A4D-DC4D-3DF36071E86E}"/>
          </ac:spMkLst>
        </pc:spChg>
        <pc:spChg chg="del">
          <ac:chgData name="Franck Molines" userId="6b88cf44-746c-43b0-a597-f949986399d4" providerId="ADAL" clId="{A7C93754-512C-49C8-A9F8-CCFC8E869788}" dt="2023-02-15T15:25:23.587" v="1003" actId="478"/>
          <ac:spMkLst>
            <pc:docMk/>
            <pc:sldMk cId="1497223129" sldId="285"/>
            <ac:spMk id="20" creationId="{71FE1F80-B71F-4175-C5D4-ACD2CAC9088E}"/>
          </ac:spMkLst>
        </pc:spChg>
        <pc:spChg chg="mod">
          <ac:chgData name="Franck Molines" userId="6b88cf44-746c-43b0-a597-f949986399d4" providerId="ADAL" clId="{A7C93754-512C-49C8-A9F8-CCFC8E869788}" dt="2023-02-15T14:54:31.851" v="961" actId="113"/>
          <ac:spMkLst>
            <pc:docMk/>
            <pc:sldMk cId="1497223129" sldId="285"/>
            <ac:spMk id="21" creationId="{4F26DDAC-90B2-0CDA-F2BF-36A8AC737F0C}"/>
          </ac:spMkLst>
        </pc:spChg>
        <pc:spChg chg="del">
          <ac:chgData name="Franck Molines" userId="6b88cf44-746c-43b0-a597-f949986399d4" providerId="ADAL" clId="{A7C93754-512C-49C8-A9F8-CCFC8E869788}" dt="2023-02-15T15:25:24.696" v="1004" actId="478"/>
          <ac:spMkLst>
            <pc:docMk/>
            <pc:sldMk cId="1497223129" sldId="285"/>
            <ac:spMk id="22" creationId="{0005994F-EF80-31EF-856E-A9C54498CA11}"/>
          </ac:spMkLst>
        </pc:spChg>
        <pc:spChg chg="del">
          <ac:chgData name="Franck Molines" userId="6b88cf44-746c-43b0-a597-f949986399d4" providerId="ADAL" clId="{A7C93754-512C-49C8-A9F8-CCFC8E869788}" dt="2023-02-15T15:25:25.694" v="1005" actId="478"/>
          <ac:spMkLst>
            <pc:docMk/>
            <pc:sldMk cId="1497223129" sldId="285"/>
            <ac:spMk id="23" creationId="{2CD94BFB-A2D3-5660-D46A-513E4183739A}"/>
          </ac:spMkLst>
        </pc:spChg>
        <pc:spChg chg="mod">
          <ac:chgData name="Franck Molines" userId="6b88cf44-746c-43b0-a597-f949986399d4" providerId="ADAL" clId="{A7C93754-512C-49C8-A9F8-CCFC8E869788}" dt="2023-02-15T15:26:02.639" v="1011" actId="1076"/>
          <ac:spMkLst>
            <pc:docMk/>
            <pc:sldMk cId="1497223129" sldId="285"/>
            <ac:spMk id="32" creationId="{1FBE3048-33C1-B074-73DF-FF9369BA4F9A}"/>
          </ac:spMkLst>
        </pc:spChg>
        <pc:spChg chg="add del mod">
          <ac:chgData name="Franck Molines" userId="6b88cf44-746c-43b0-a597-f949986399d4" providerId="ADAL" clId="{A7C93754-512C-49C8-A9F8-CCFC8E869788}" dt="2023-02-15T15:28:00.605" v="1038" actId="478"/>
          <ac:spMkLst>
            <pc:docMk/>
            <pc:sldMk cId="1497223129" sldId="285"/>
            <ac:spMk id="40" creationId="{EE2E62B6-FB11-CF52-8296-270D7DF6DBB7}"/>
          </ac:spMkLst>
        </pc:spChg>
        <pc:grpChg chg="add mod">
          <ac:chgData name="Franck Molines" userId="6b88cf44-746c-43b0-a597-f949986399d4" providerId="ADAL" clId="{A7C93754-512C-49C8-A9F8-CCFC8E869788}" dt="2023-02-15T14:54:13.020" v="957" actId="164"/>
          <ac:grpSpMkLst>
            <pc:docMk/>
            <pc:sldMk cId="1497223129" sldId="285"/>
            <ac:grpSpMk id="6" creationId="{A64FF9FB-3D17-ED68-8FB3-8C13A42D8085}"/>
          </ac:grpSpMkLst>
        </pc:grpChg>
        <pc:grpChg chg="add del mod">
          <ac:chgData name="Franck Molines" userId="6b88cf44-746c-43b0-a597-f949986399d4" providerId="ADAL" clId="{A7C93754-512C-49C8-A9F8-CCFC8E869788}" dt="2023-02-16T13:19:12.202" v="1672" actId="478"/>
          <ac:grpSpMkLst>
            <pc:docMk/>
            <pc:sldMk cId="1497223129" sldId="285"/>
            <ac:grpSpMk id="8" creationId="{39897C71-C6F5-8D73-0758-5A750E2620C8}"/>
          </ac:grpSpMkLst>
        </pc:grpChg>
        <pc:grpChg chg="mod">
          <ac:chgData name="Franck Molines" userId="6b88cf44-746c-43b0-a597-f949986399d4" providerId="ADAL" clId="{A7C93754-512C-49C8-A9F8-CCFC8E869788}" dt="2023-02-15T15:26:13.933" v="1014" actId="1076"/>
          <ac:grpSpMkLst>
            <pc:docMk/>
            <pc:sldMk cId="1497223129" sldId="285"/>
            <ac:grpSpMk id="10" creationId="{E5416481-AE31-B898-F680-20886EA6A317}"/>
          </ac:grpSpMkLst>
        </pc:grpChg>
        <pc:grpChg chg="add mod">
          <ac:chgData name="Franck Molines" userId="6b88cf44-746c-43b0-a597-f949986399d4" providerId="ADAL" clId="{A7C93754-512C-49C8-A9F8-CCFC8E869788}" dt="2023-02-15T15:27:18.004" v="1031" actId="1076"/>
          <ac:grpSpMkLst>
            <pc:docMk/>
            <pc:sldMk cId="1497223129" sldId="285"/>
            <ac:grpSpMk id="13" creationId="{7DFCD168-8D13-32D2-88F9-7BC36770208E}"/>
          </ac:grpSpMkLst>
        </pc:grpChg>
        <pc:grpChg chg="add mod">
          <ac:chgData name="Franck Molines" userId="6b88cf44-746c-43b0-a597-f949986399d4" providerId="ADAL" clId="{A7C93754-512C-49C8-A9F8-CCFC8E869788}" dt="2023-02-16T13:19:15.985" v="1673" actId="1076"/>
          <ac:grpSpMkLst>
            <pc:docMk/>
            <pc:sldMk cId="1497223129" sldId="285"/>
            <ac:grpSpMk id="33" creationId="{8C182A63-EFFD-F3B3-9B46-12FC57E9CEFE}"/>
          </ac:grpSpMkLst>
        </pc:grpChg>
        <pc:grpChg chg="add mod">
          <ac:chgData name="Franck Molines" userId="6b88cf44-746c-43b0-a597-f949986399d4" providerId="ADAL" clId="{A7C93754-512C-49C8-A9F8-CCFC8E869788}" dt="2023-02-15T15:27:15.494" v="1030" actId="1076"/>
          <ac:grpSpMkLst>
            <pc:docMk/>
            <pc:sldMk cId="1497223129" sldId="285"/>
            <ac:grpSpMk id="39" creationId="{1D9C17F1-0B0F-6609-8E89-2646DB685A5B}"/>
          </ac:grpSpMkLst>
        </pc:grpChg>
        <pc:picChg chg="add mod">
          <ac:chgData name="Franck Molines" userId="6b88cf44-746c-43b0-a597-f949986399d4" providerId="ADAL" clId="{A7C93754-512C-49C8-A9F8-CCFC8E869788}" dt="2023-02-15T14:54:57.563" v="973" actId="14100"/>
          <ac:picMkLst>
            <pc:docMk/>
            <pc:sldMk cId="1497223129" sldId="285"/>
            <ac:picMk id="2" creationId="{F4B3EBE1-B7D5-B3A1-1B93-364559934EE7}"/>
          </ac:picMkLst>
        </pc:picChg>
        <pc:picChg chg="add mod">
          <ac:chgData name="Franck Molines" userId="6b88cf44-746c-43b0-a597-f949986399d4" providerId="ADAL" clId="{A7C93754-512C-49C8-A9F8-CCFC8E869788}" dt="2023-02-15T14:54:45.954" v="967" actId="14100"/>
          <ac:picMkLst>
            <pc:docMk/>
            <pc:sldMk cId="1497223129" sldId="285"/>
            <ac:picMk id="3" creationId="{278B9F5F-8455-95D8-8981-433C79322EE6}"/>
          </ac:picMkLst>
        </pc:picChg>
        <pc:picChg chg="add mod">
          <ac:chgData name="Franck Molines" userId="6b88cf44-746c-43b0-a597-f949986399d4" providerId="ADAL" clId="{A7C93754-512C-49C8-A9F8-CCFC8E869788}" dt="2023-02-15T14:54:52.247" v="970" actId="1076"/>
          <ac:picMkLst>
            <pc:docMk/>
            <pc:sldMk cId="1497223129" sldId="285"/>
            <ac:picMk id="4" creationId="{0FE91CC0-F5A7-1298-2A6A-C01D28C75EC4}"/>
          </ac:picMkLst>
        </pc:picChg>
        <pc:picChg chg="add mod">
          <ac:chgData name="Franck Molines" userId="6b88cf44-746c-43b0-a597-f949986399d4" providerId="ADAL" clId="{A7C93754-512C-49C8-A9F8-CCFC8E869788}" dt="2023-02-15T14:54:59.993" v="975" actId="14100"/>
          <ac:picMkLst>
            <pc:docMk/>
            <pc:sldMk cId="1497223129" sldId="285"/>
            <ac:picMk id="5" creationId="{F5C40D6E-0A8C-C5CE-B224-2EC829A6D4F3}"/>
          </ac:picMkLst>
        </pc:picChg>
        <pc:picChg chg="mod">
          <ac:chgData name="Franck Molines" userId="6b88cf44-746c-43b0-a597-f949986399d4" providerId="ADAL" clId="{A7C93754-512C-49C8-A9F8-CCFC8E869788}" dt="2023-02-15T15:26:13.933" v="1014" actId="1076"/>
          <ac:picMkLst>
            <pc:docMk/>
            <pc:sldMk cId="1497223129" sldId="285"/>
            <ac:picMk id="9" creationId="{433F4AA5-1E28-23A9-4814-0C94E3B38380}"/>
          </ac:picMkLst>
        </pc:picChg>
        <pc:picChg chg="mod">
          <ac:chgData name="Franck Molines" userId="6b88cf44-746c-43b0-a597-f949986399d4" providerId="ADAL" clId="{A7C93754-512C-49C8-A9F8-CCFC8E869788}" dt="2023-02-15T15:26:13.933" v="1014" actId="1076"/>
          <ac:picMkLst>
            <pc:docMk/>
            <pc:sldMk cId="1497223129" sldId="285"/>
            <ac:picMk id="11" creationId="{4A7970E7-927C-3829-AECF-E81F6B4095A4}"/>
          </ac:picMkLst>
        </pc:picChg>
        <pc:picChg chg="mod">
          <ac:chgData name="Franck Molines" userId="6b88cf44-746c-43b0-a597-f949986399d4" providerId="ADAL" clId="{A7C93754-512C-49C8-A9F8-CCFC8E869788}" dt="2023-02-15T15:26:13.933" v="1014" actId="1076"/>
          <ac:picMkLst>
            <pc:docMk/>
            <pc:sldMk cId="1497223129" sldId="285"/>
            <ac:picMk id="12" creationId="{B0503330-6BD4-594B-096E-84817E596A9B}"/>
          </ac:picMkLst>
        </pc:picChg>
        <pc:picChg chg="mod">
          <ac:chgData name="Franck Molines" userId="6b88cf44-746c-43b0-a597-f949986399d4" providerId="ADAL" clId="{A7C93754-512C-49C8-A9F8-CCFC8E869788}" dt="2023-02-15T15:26:02.639" v="1011" actId="1076"/>
          <ac:picMkLst>
            <pc:docMk/>
            <pc:sldMk cId="1497223129" sldId="285"/>
            <ac:picMk id="14" creationId="{FBABD0B3-1BD6-4FA2-511B-F91535C9B635}"/>
          </ac:picMkLst>
        </pc:picChg>
        <pc:picChg chg="mod">
          <ac:chgData name="Franck Molines" userId="6b88cf44-746c-43b0-a597-f949986399d4" providerId="ADAL" clId="{A7C93754-512C-49C8-A9F8-CCFC8E869788}" dt="2023-02-15T14:51:30.747" v="907" actId="1076"/>
          <ac:picMkLst>
            <pc:docMk/>
            <pc:sldMk cId="1497223129" sldId="285"/>
            <ac:picMk id="17" creationId="{5294921A-2512-1C48-3BBA-295F9CF22E9D}"/>
          </ac:picMkLst>
        </pc:picChg>
        <pc:picChg chg="del mod">
          <ac:chgData name="Franck Molines" userId="6b88cf44-746c-43b0-a597-f949986399d4" providerId="ADAL" clId="{A7C93754-512C-49C8-A9F8-CCFC8E869788}" dt="2023-02-16T13:19:09.448" v="1671" actId="478"/>
          <ac:picMkLst>
            <pc:docMk/>
            <pc:sldMk cId="1497223129" sldId="285"/>
            <ac:picMk id="25" creationId="{3E7942BF-1A61-A88D-99BC-8FA067BABA9F}"/>
          </ac:picMkLst>
        </pc:picChg>
        <pc:picChg chg="mod">
          <ac:chgData name="Franck Molines" userId="6b88cf44-746c-43b0-a597-f949986399d4" providerId="ADAL" clId="{A7C93754-512C-49C8-A9F8-CCFC8E869788}" dt="2023-02-15T14:51:43.490" v="910" actId="1076"/>
          <ac:picMkLst>
            <pc:docMk/>
            <pc:sldMk cId="1497223129" sldId="285"/>
            <ac:picMk id="26" creationId="{2E64CFBF-36EB-82DF-0AF3-C3FC3BBF3EB7}"/>
          </ac:picMkLst>
        </pc:picChg>
        <pc:picChg chg="del">
          <ac:chgData name="Franck Molines" userId="6b88cf44-746c-43b0-a597-f949986399d4" providerId="ADAL" clId="{A7C93754-512C-49C8-A9F8-CCFC8E869788}" dt="2023-02-15T15:25:28.735" v="1006" actId="478"/>
          <ac:picMkLst>
            <pc:docMk/>
            <pc:sldMk cId="1497223129" sldId="285"/>
            <ac:picMk id="27" creationId="{69E3F4AD-9795-D956-0A61-0E5ACE7D3501}"/>
          </ac:picMkLst>
        </pc:picChg>
        <pc:picChg chg="del">
          <ac:chgData name="Franck Molines" userId="6b88cf44-746c-43b0-a597-f949986399d4" providerId="ADAL" clId="{A7C93754-512C-49C8-A9F8-CCFC8E869788}" dt="2023-02-15T15:25:29.368" v="1007" actId="478"/>
          <ac:picMkLst>
            <pc:docMk/>
            <pc:sldMk cId="1497223129" sldId="285"/>
            <ac:picMk id="28" creationId="{5B96FC10-A252-3E0F-9E00-2FF7B2D63D04}"/>
          </ac:picMkLst>
        </pc:picChg>
        <pc:picChg chg="mod">
          <ac:chgData name="Franck Molines" userId="6b88cf44-746c-43b0-a597-f949986399d4" providerId="ADAL" clId="{A7C93754-512C-49C8-A9F8-CCFC8E869788}" dt="2023-02-15T14:55:04.552" v="976" actId="1076"/>
          <ac:picMkLst>
            <pc:docMk/>
            <pc:sldMk cId="1497223129" sldId="285"/>
            <ac:picMk id="29" creationId="{11B5FB55-B7A2-B8F2-0D1C-96934E44F291}"/>
          </ac:picMkLst>
        </pc:picChg>
        <pc:picChg chg="mod">
          <ac:chgData name="Franck Molines" userId="6b88cf44-746c-43b0-a597-f949986399d4" providerId="ADAL" clId="{A7C93754-512C-49C8-A9F8-CCFC8E869788}" dt="2023-02-16T13:19:15.985" v="1673" actId="1076"/>
          <ac:picMkLst>
            <pc:docMk/>
            <pc:sldMk cId="1497223129" sldId="285"/>
            <ac:picMk id="34" creationId="{ADC17272-A0DB-0706-918B-37EADA2D5E84}"/>
          </ac:picMkLst>
        </pc:picChg>
        <pc:picChg chg="mod">
          <ac:chgData name="Franck Molines" userId="6b88cf44-746c-43b0-a597-f949986399d4" providerId="ADAL" clId="{A7C93754-512C-49C8-A9F8-CCFC8E869788}" dt="2023-02-16T13:19:15.985" v="1673" actId="1076"/>
          <ac:picMkLst>
            <pc:docMk/>
            <pc:sldMk cId="1497223129" sldId="285"/>
            <ac:picMk id="35" creationId="{A1A33F01-1576-12EF-E689-D113DB4046F4}"/>
          </ac:picMkLst>
        </pc:picChg>
        <pc:picChg chg="mod">
          <ac:chgData name="Franck Molines" userId="6b88cf44-746c-43b0-a597-f949986399d4" providerId="ADAL" clId="{A7C93754-512C-49C8-A9F8-CCFC8E869788}" dt="2023-02-16T13:19:15.985" v="1673" actId="1076"/>
          <ac:picMkLst>
            <pc:docMk/>
            <pc:sldMk cId="1497223129" sldId="285"/>
            <ac:picMk id="36" creationId="{23CE717A-50AD-EDF0-46C0-E8198F4FA559}"/>
          </ac:picMkLst>
        </pc:picChg>
        <pc:picChg chg="add mod">
          <ac:chgData name="Franck Molines" userId="6b88cf44-746c-43b0-a597-f949986399d4" providerId="ADAL" clId="{A7C93754-512C-49C8-A9F8-CCFC8E869788}" dt="2023-02-15T15:27:15.494" v="1030" actId="1076"/>
          <ac:picMkLst>
            <pc:docMk/>
            <pc:sldMk cId="1497223129" sldId="285"/>
            <ac:picMk id="37" creationId="{10A9D39F-CAF5-E1FB-1993-9F148B3DCB2F}"/>
          </ac:picMkLst>
        </pc:picChg>
        <pc:picChg chg="add mod ord">
          <ac:chgData name="Franck Molines" userId="6b88cf44-746c-43b0-a597-f949986399d4" providerId="ADAL" clId="{A7C93754-512C-49C8-A9F8-CCFC8E869788}" dt="2023-02-15T15:27:15.494" v="1030" actId="1076"/>
          <ac:picMkLst>
            <pc:docMk/>
            <pc:sldMk cId="1497223129" sldId="285"/>
            <ac:picMk id="38" creationId="{DB281AB7-01EE-B460-75A0-D96ACD8A0A9C}"/>
          </ac:picMkLst>
        </pc:picChg>
        <pc:cxnChg chg="add mod">
          <ac:chgData name="Franck Molines" userId="6b88cf44-746c-43b0-a597-f949986399d4" providerId="ADAL" clId="{A7C93754-512C-49C8-A9F8-CCFC8E869788}" dt="2023-02-16T13:19:15.985" v="1673" actId="1076"/>
          <ac:cxnSpMkLst>
            <pc:docMk/>
            <pc:sldMk cId="1497223129" sldId="285"/>
            <ac:cxnSpMk id="42" creationId="{1B053AE7-ACFF-D777-DAEF-9169331430D8}"/>
          </ac:cxnSpMkLst>
        </pc:cxnChg>
        <pc:cxnChg chg="add mod">
          <ac:chgData name="Franck Molines" userId="6b88cf44-746c-43b0-a597-f949986399d4" providerId="ADAL" clId="{A7C93754-512C-49C8-A9F8-CCFC8E869788}" dt="2023-02-16T13:19:15.985" v="1673" actId="1076"/>
          <ac:cxnSpMkLst>
            <pc:docMk/>
            <pc:sldMk cId="1497223129" sldId="285"/>
            <ac:cxnSpMk id="44" creationId="{736D9449-EB46-F063-1368-345CE32955DD}"/>
          </ac:cxnSpMkLst>
        </pc:cxnChg>
      </pc:sldChg>
      <pc:sldChg chg="modSp mod">
        <pc:chgData name="Franck Molines" userId="6b88cf44-746c-43b0-a597-f949986399d4" providerId="ADAL" clId="{A7C93754-512C-49C8-A9F8-CCFC8E869788}" dt="2023-02-17T19:46:23.336" v="2430" actId="790"/>
        <pc:sldMkLst>
          <pc:docMk/>
          <pc:sldMk cId="2071856452" sldId="287"/>
        </pc:sldMkLst>
        <pc:spChg chg="mod">
          <ac:chgData name="Franck Molines" userId="6b88cf44-746c-43b0-a597-f949986399d4" providerId="ADAL" clId="{A7C93754-512C-49C8-A9F8-CCFC8E869788}" dt="2023-02-17T19:46:23.336" v="2430" actId="790"/>
          <ac:spMkLst>
            <pc:docMk/>
            <pc:sldMk cId="2071856452" sldId="287"/>
            <ac:spMk id="3" creationId="{8AB0CBCE-B541-C642-642B-4DCB11A21C1D}"/>
          </ac:spMkLst>
        </pc:spChg>
        <pc:spChg chg="mod">
          <ac:chgData name="Franck Molines" userId="6b88cf44-746c-43b0-a597-f949986399d4" providerId="ADAL" clId="{A7C93754-512C-49C8-A9F8-CCFC8E869788}" dt="2023-02-17T19:40:27.100" v="2373" actId="20577"/>
          <ac:spMkLst>
            <pc:docMk/>
            <pc:sldMk cId="2071856452" sldId="287"/>
            <ac:spMk id="4" creationId="{5C5DE956-A145-26CA-61D5-A29111238747}"/>
          </ac:spMkLst>
        </pc:spChg>
      </pc:sldChg>
      <pc:sldChg chg="modSp mod">
        <pc:chgData name="Franck Molines" userId="6b88cf44-746c-43b0-a597-f949986399d4" providerId="ADAL" clId="{A7C93754-512C-49C8-A9F8-CCFC8E869788}" dt="2023-02-17T19:44:07.070" v="2415" actId="790"/>
        <pc:sldMkLst>
          <pc:docMk/>
          <pc:sldMk cId="3126481930" sldId="290"/>
        </pc:sldMkLst>
        <pc:spChg chg="mod">
          <ac:chgData name="Franck Molines" userId="6b88cf44-746c-43b0-a597-f949986399d4" providerId="ADAL" clId="{A7C93754-512C-49C8-A9F8-CCFC8E869788}" dt="2023-02-17T19:44:07.070" v="2415" actId="790"/>
          <ac:spMkLst>
            <pc:docMk/>
            <pc:sldMk cId="3126481930" sldId="290"/>
            <ac:spMk id="4" creationId="{0A9387CC-806A-8B60-113D-490C02EDA7CB}"/>
          </ac:spMkLst>
        </pc:spChg>
      </pc:sldChg>
      <pc:sldChg chg="addSp delSp modSp mod ord">
        <pc:chgData name="Franck Molines" userId="6b88cf44-746c-43b0-a597-f949986399d4" providerId="ADAL" clId="{A7C93754-512C-49C8-A9F8-CCFC8E869788}" dt="2023-02-17T19:38:45.168" v="2359" actId="790"/>
        <pc:sldMkLst>
          <pc:docMk/>
          <pc:sldMk cId="3197890486" sldId="292"/>
        </pc:sldMkLst>
        <pc:spChg chg="add del">
          <ac:chgData name="Franck Molines" userId="6b88cf44-746c-43b0-a597-f949986399d4" providerId="ADAL" clId="{A7C93754-512C-49C8-A9F8-CCFC8E869788}" dt="2023-02-17T19:36:20.615" v="2252" actId="478"/>
          <ac:spMkLst>
            <pc:docMk/>
            <pc:sldMk cId="3197890486" sldId="292"/>
            <ac:spMk id="2" creationId="{93D9CF4D-EFAF-4B04-EB34-360AD7AAFCC7}"/>
          </ac:spMkLst>
        </pc:spChg>
        <pc:spChg chg="mod">
          <ac:chgData name="Franck Molines" userId="6b88cf44-746c-43b0-a597-f949986399d4" providerId="ADAL" clId="{A7C93754-512C-49C8-A9F8-CCFC8E869788}" dt="2023-02-17T19:38:45.168" v="2359" actId="790"/>
          <ac:spMkLst>
            <pc:docMk/>
            <pc:sldMk cId="3197890486" sldId="292"/>
            <ac:spMk id="3" creationId="{2E89B2E0-4D7B-BC79-7347-F464A8DA7BA3}"/>
          </ac:spMkLst>
        </pc:spChg>
        <pc:spChg chg="mod">
          <ac:chgData name="Franck Molines" userId="6b88cf44-746c-43b0-a597-f949986399d4" providerId="ADAL" clId="{A7C93754-512C-49C8-A9F8-CCFC8E869788}" dt="2023-02-17T19:36:06.564" v="2246" actId="164"/>
          <ac:spMkLst>
            <pc:docMk/>
            <pc:sldMk cId="3197890486" sldId="292"/>
            <ac:spMk id="6" creationId="{4CE1E005-D195-B9DF-F704-6E40CD548FC5}"/>
          </ac:spMkLst>
        </pc:spChg>
        <pc:grpChg chg="add mod">
          <ac:chgData name="Franck Molines" userId="6b88cf44-746c-43b0-a597-f949986399d4" providerId="ADAL" clId="{A7C93754-512C-49C8-A9F8-CCFC8E869788}" dt="2023-02-17T19:36:54.255" v="2261" actId="1076"/>
          <ac:grpSpMkLst>
            <pc:docMk/>
            <pc:sldMk cId="3197890486" sldId="292"/>
            <ac:grpSpMk id="9" creationId="{846BB93A-07DE-7577-D9E7-4ED583B5EBCA}"/>
          </ac:grpSpMkLst>
        </pc:grpChg>
        <pc:picChg chg="mod">
          <ac:chgData name="Franck Molines" userId="6b88cf44-746c-43b0-a597-f949986399d4" providerId="ADAL" clId="{A7C93754-512C-49C8-A9F8-CCFC8E869788}" dt="2023-02-17T19:36:06.564" v="2246" actId="164"/>
          <ac:picMkLst>
            <pc:docMk/>
            <pc:sldMk cId="3197890486" sldId="292"/>
            <ac:picMk id="5" creationId="{9C0FDE83-6E6D-FDC3-3E6F-DF113A42AEE8}"/>
          </ac:picMkLst>
        </pc:picChg>
        <pc:picChg chg="add mod">
          <ac:chgData name="Franck Molines" userId="6b88cf44-746c-43b0-a597-f949986399d4" providerId="ADAL" clId="{A7C93754-512C-49C8-A9F8-CCFC8E869788}" dt="2023-02-17T19:36:51.475" v="2260" actId="1076"/>
          <ac:picMkLst>
            <pc:docMk/>
            <pc:sldMk cId="3197890486" sldId="292"/>
            <ac:picMk id="8" creationId="{7CB8F377-9CCF-BA70-9931-088DC7449B49}"/>
          </ac:picMkLst>
        </pc:picChg>
      </pc:sldChg>
      <pc:sldChg chg="addSp delSp modSp mod ord modAnim">
        <pc:chgData name="Franck Molines" userId="6b88cf44-746c-43b0-a597-f949986399d4" providerId="ADAL" clId="{A7C93754-512C-49C8-A9F8-CCFC8E869788}" dt="2023-02-17T15:09:01.438" v="1987"/>
        <pc:sldMkLst>
          <pc:docMk/>
          <pc:sldMk cId="2161072133" sldId="293"/>
        </pc:sldMkLst>
        <pc:spChg chg="add mod">
          <ac:chgData name="Franck Molines" userId="6b88cf44-746c-43b0-a597-f949986399d4" providerId="ADAL" clId="{A7C93754-512C-49C8-A9F8-CCFC8E869788}" dt="2023-02-15T15:31:18.153" v="1053" actId="2085"/>
          <ac:spMkLst>
            <pc:docMk/>
            <pc:sldMk cId="2161072133" sldId="293"/>
            <ac:spMk id="2" creationId="{09044456-F1FB-AF79-76DD-D3AB8C04DDF8}"/>
          </ac:spMkLst>
        </pc:spChg>
        <pc:spChg chg="mod">
          <ac:chgData name="Franck Molines" userId="6b88cf44-746c-43b0-a597-f949986399d4" providerId="ADAL" clId="{A7C93754-512C-49C8-A9F8-CCFC8E869788}" dt="2023-02-15T17:04:43.263" v="1454" actId="313"/>
          <ac:spMkLst>
            <pc:docMk/>
            <pc:sldMk cId="2161072133" sldId="293"/>
            <ac:spMk id="3" creationId="{9BBE1EF5-F388-2718-DA00-7DD18561070F}"/>
          </ac:spMkLst>
        </pc:spChg>
        <pc:spChg chg="add mod">
          <ac:chgData name="Franck Molines" userId="6b88cf44-746c-43b0-a597-f949986399d4" providerId="ADAL" clId="{A7C93754-512C-49C8-A9F8-CCFC8E869788}" dt="2023-02-15T15:31:16.043" v="1052" actId="2085"/>
          <ac:spMkLst>
            <pc:docMk/>
            <pc:sldMk cId="2161072133" sldId="293"/>
            <ac:spMk id="10" creationId="{76574666-0D36-6508-C509-B4F6CCD51EF9}"/>
          </ac:spMkLst>
        </pc:spChg>
        <pc:spChg chg="mod">
          <ac:chgData name="Franck Molines" userId="6b88cf44-746c-43b0-a597-f949986399d4" providerId="ADAL" clId="{A7C93754-512C-49C8-A9F8-CCFC8E869788}" dt="2023-02-15T17:06:23.434" v="1459"/>
          <ac:spMkLst>
            <pc:docMk/>
            <pc:sldMk cId="2161072133" sldId="293"/>
            <ac:spMk id="12" creationId="{62E0C559-520C-1C85-1DD1-0B5498A84462}"/>
          </ac:spMkLst>
        </pc:spChg>
        <pc:spChg chg="mod">
          <ac:chgData name="Franck Molines" userId="6b88cf44-746c-43b0-a597-f949986399d4" providerId="ADAL" clId="{A7C93754-512C-49C8-A9F8-CCFC8E869788}" dt="2023-02-15T11:25:52.902" v="608"/>
          <ac:spMkLst>
            <pc:docMk/>
            <pc:sldMk cId="2161072133" sldId="293"/>
            <ac:spMk id="13" creationId="{412B86E7-BD4D-F134-2AAE-B34E80F52011}"/>
          </ac:spMkLst>
        </pc:spChg>
        <pc:spChg chg="add mod">
          <ac:chgData name="Franck Molines" userId="6b88cf44-746c-43b0-a597-f949986399d4" providerId="ADAL" clId="{A7C93754-512C-49C8-A9F8-CCFC8E869788}" dt="2023-02-15T17:06:19.513" v="1457" actId="208"/>
          <ac:spMkLst>
            <pc:docMk/>
            <pc:sldMk cId="2161072133" sldId="293"/>
            <ac:spMk id="14" creationId="{D513B42D-A23C-D19A-49BE-8FAAAFF68138}"/>
          </ac:spMkLst>
        </pc:spChg>
        <pc:spChg chg="mod">
          <ac:chgData name="Franck Molines" userId="6b88cf44-746c-43b0-a597-f949986399d4" providerId="ADAL" clId="{A7C93754-512C-49C8-A9F8-CCFC8E869788}" dt="2023-02-15T11:27:35.458" v="613"/>
          <ac:spMkLst>
            <pc:docMk/>
            <pc:sldMk cId="2161072133" sldId="293"/>
            <ac:spMk id="17" creationId="{D54E56AB-E15E-A6B4-49CD-23FF61AEF1C3}"/>
          </ac:spMkLst>
        </pc:spChg>
        <pc:spChg chg="mod">
          <ac:chgData name="Franck Molines" userId="6b88cf44-746c-43b0-a597-f949986399d4" providerId="ADAL" clId="{A7C93754-512C-49C8-A9F8-CCFC8E869788}" dt="2023-02-15T11:28:29.091" v="637" actId="20577"/>
          <ac:spMkLst>
            <pc:docMk/>
            <pc:sldMk cId="2161072133" sldId="293"/>
            <ac:spMk id="20" creationId="{D7377A94-A973-6450-DED1-7DC91C16718A}"/>
          </ac:spMkLst>
        </pc:spChg>
        <pc:spChg chg="mod">
          <ac:chgData name="Franck Molines" userId="6b88cf44-746c-43b0-a597-f949986399d4" providerId="ADAL" clId="{A7C93754-512C-49C8-A9F8-CCFC8E869788}" dt="2023-02-15T11:28:37.815" v="640" actId="20577"/>
          <ac:spMkLst>
            <pc:docMk/>
            <pc:sldMk cId="2161072133" sldId="293"/>
            <ac:spMk id="23" creationId="{4DC07FC2-E6C2-4B22-F2B4-312B6A88EA9F}"/>
          </ac:spMkLst>
        </pc:spChg>
        <pc:spChg chg="add mod">
          <ac:chgData name="Franck Molines" userId="6b88cf44-746c-43b0-a597-f949986399d4" providerId="ADAL" clId="{A7C93754-512C-49C8-A9F8-CCFC8E869788}" dt="2023-02-15T11:29:23.754" v="660" actId="1076"/>
          <ac:spMkLst>
            <pc:docMk/>
            <pc:sldMk cId="2161072133" sldId="293"/>
            <ac:spMk id="26" creationId="{F2C3329E-B96C-6B6E-E18F-59538DC63310}"/>
          </ac:spMkLst>
        </pc:spChg>
        <pc:spChg chg="add mod">
          <ac:chgData name="Franck Molines" userId="6b88cf44-746c-43b0-a597-f949986399d4" providerId="ADAL" clId="{A7C93754-512C-49C8-A9F8-CCFC8E869788}" dt="2023-02-15T11:29:31.088" v="663" actId="20577"/>
          <ac:spMkLst>
            <pc:docMk/>
            <pc:sldMk cId="2161072133" sldId="293"/>
            <ac:spMk id="27" creationId="{990FA1EF-4A67-6203-3786-4B4AD87C6393}"/>
          </ac:spMkLst>
        </pc:spChg>
        <pc:spChg chg="add mod">
          <ac:chgData name="Franck Molines" userId="6b88cf44-746c-43b0-a597-f949986399d4" providerId="ADAL" clId="{A7C93754-512C-49C8-A9F8-CCFC8E869788}" dt="2023-02-15T11:30:31.086" v="694" actId="20577"/>
          <ac:spMkLst>
            <pc:docMk/>
            <pc:sldMk cId="2161072133" sldId="293"/>
            <ac:spMk id="28" creationId="{3131E4D5-1950-2C0F-2BDC-0B81E33F4DDA}"/>
          </ac:spMkLst>
        </pc:spChg>
        <pc:spChg chg="add mod">
          <ac:chgData name="Franck Molines" userId="6b88cf44-746c-43b0-a597-f949986399d4" providerId="ADAL" clId="{A7C93754-512C-49C8-A9F8-CCFC8E869788}" dt="2023-02-15T11:30:46.556" v="703" actId="20577"/>
          <ac:spMkLst>
            <pc:docMk/>
            <pc:sldMk cId="2161072133" sldId="293"/>
            <ac:spMk id="29" creationId="{D18F78AC-ECE7-31E4-22DE-1652D4E97BDA}"/>
          </ac:spMkLst>
        </pc:spChg>
        <pc:grpChg chg="add mod">
          <ac:chgData name="Franck Molines" userId="6b88cf44-746c-43b0-a597-f949986399d4" providerId="ADAL" clId="{A7C93754-512C-49C8-A9F8-CCFC8E869788}" dt="2023-02-15T17:06:23.434" v="1459"/>
          <ac:grpSpMkLst>
            <pc:docMk/>
            <pc:sldMk cId="2161072133" sldId="293"/>
            <ac:grpSpMk id="8" creationId="{6925089B-C9D7-1564-07BC-4DF76E2D2D9C}"/>
          </ac:grpSpMkLst>
        </pc:grpChg>
        <pc:grpChg chg="add del mod">
          <ac:chgData name="Franck Molines" userId="6b88cf44-746c-43b0-a597-f949986399d4" providerId="ADAL" clId="{A7C93754-512C-49C8-A9F8-CCFC8E869788}" dt="2023-02-15T11:27:35.184" v="612" actId="21"/>
          <ac:grpSpMkLst>
            <pc:docMk/>
            <pc:sldMk cId="2161072133" sldId="293"/>
            <ac:grpSpMk id="11" creationId="{1022A3FA-54ED-4831-68B0-1741EB7DA7E4}"/>
          </ac:grpSpMkLst>
        </pc:grpChg>
        <pc:grpChg chg="add del mod">
          <ac:chgData name="Franck Molines" userId="6b88cf44-746c-43b0-a597-f949986399d4" providerId="ADAL" clId="{A7C93754-512C-49C8-A9F8-CCFC8E869788}" dt="2023-02-15T17:06:23.067" v="1458" actId="21"/>
          <ac:grpSpMkLst>
            <pc:docMk/>
            <pc:sldMk cId="2161072133" sldId="293"/>
            <ac:grpSpMk id="15" creationId="{FF0A07C7-EFD5-4491-2C75-EF143278450F}"/>
          </ac:grpSpMkLst>
        </pc:grpChg>
        <pc:grpChg chg="add mod">
          <ac:chgData name="Franck Molines" userId="6b88cf44-746c-43b0-a597-f949986399d4" providerId="ADAL" clId="{A7C93754-512C-49C8-A9F8-CCFC8E869788}" dt="2023-02-15T11:28:17.929" v="626" actId="14100"/>
          <ac:grpSpMkLst>
            <pc:docMk/>
            <pc:sldMk cId="2161072133" sldId="293"/>
            <ac:grpSpMk id="18" creationId="{8E4B8AEA-4251-BD7C-67AE-1EA97B3476E7}"/>
          </ac:grpSpMkLst>
        </pc:grpChg>
        <pc:grpChg chg="add mod">
          <ac:chgData name="Franck Molines" userId="6b88cf44-746c-43b0-a597-f949986399d4" providerId="ADAL" clId="{A7C93754-512C-49C8-A9F8-CCFC8E869788}" dt="2023-02-15T11:28:35.802" v="639" actId="1076"/>
          <ac:grpSpMkLst>
            <pc:docMk/>
            <pc:sldMk cId="2161072133" sldId="293"/>
            <ac:grpSpMk id="21" creationId="{98FD784C-D554-0A5A-E2CB-408656AE3318}"/>
          </ac:grpSpMkLst>
        </pc:grpChg>
        <pc:picChg chg="mod">
          <ac:chgData name="Franck Molines" userId="6b88cf44-746c-43b0-a597-f949986399d4" providerId="ADAL" clId="{A7C93754-512C-49C8-A9F8-CCFC8E869788}" dt="2023-02-15T11:24:55.823" v="598" actId="1076"/>
          <ac:picMkLst>
            <pc:docMk/>
            <pc:sldMk cId="2161072133" sldId="293"/>
            <ac:picMk id="5" creationId="{0800CD9A-A55B-0814-1143-D4DEFCFE1532}"/>
          </ac:picMkLst>
        </pc:picChg>
        <pc:picChg chg="add mod">
          <ac:chgData name="Franck Molines" userId="6b88cf44-746c-43b0-a597-f949986399d4" providerId="ADAL" clId="{A7C93754-512C-49C8-A9F8-CCFC8E869788}" dt="2023-02-15T11:25:10.818" v="604" actId="1076"/>
          <ac:picMkLst>
            <pc:docMk/>
            <pc:sldMk cId="2161072133" sldId="293"/>
            <ac:picMk id="6" creationId="{2B1348E7-4262-6046-8D1D-7291496D4372}"/>
          </ac:picMkLst>
        </pc:picChg>
        <pc:picChg chg="add mod">
          <ac:chgData name="Franck Molines" userId="6b88cf44-746c-43b0-a597-f949986399d4" providerId="ADAL" clId="{A7C93754-512C-49C8-A9F8-CCFC8E869788}" dt="2023-02-15T11:25:07.622" v="603" actId="1076"/>
          <ac:picMkLst>
            <pc:docMk/>
            <pc:sldMk cId="2161072133" sldId="293"/>
            <ac:picMk id="7" creationId="{2A7F8878-3382-983D-49FA-1E8AD747ACA3}"/>
          </ac:picMkLst>
        </pc:picChg>
        <pc:picChg chg="add del mod">
          <ac:chgData name="Franck Molines" userId="6b88cf44-746c-43b0-a597-f949986399d4" providerId="ADAL" clId="{A7C93754-512C-49C8-A9F8-CCFC8E869788}" dt="2023-02-15T11:25:00.830" v="601" actId="478"/>
          <ac:picMkLst>
            <pc:docMk/>
            <pc:sldMk cId="2161072133" sldId="293"/>
            <ac:picMk id="8" creationId="{5C97596B-3BF4-D303-87C0-FA81DA96C537}"/>
          </ac:picMkLst>
        </pc:picChg>
        <pc:picChg chg="add mod">
          <ac:chgData name="Franck Molines" userId="6b88cf44-746c-43b0-a597-f949986399d4" providerId="ADAL" clId="{A7C93754-512C-49C8-A9F8-CCFC8E869788}" dt="2023-02-15T11:25:03.190" v="602" actId="1076"/>
          <ac:picMkLst>
            <pc:docMk/>
            <pc:sldMk cId="2161072133" sldId="293"/>
            <ac:picMk id="9" creationId="{6915338D-6790-3B11-383F-C92AE8DCCA99}"/>
          </ac:picMkLst>
        </pc:picChg>
        <pc:picChg chg="mod">
          <ac:chgData name="Franck Molines" userId="6b88cf44-746c-43b0-a597-f949986399d4" providerId="ADAL" clId="{A7C93754-512C-49C8-A9F8-CCFC8E869788}" dt="2023-02-15T17:06:23.434" v="1459"/>
          <ac:picMkLst>
            <pc:docMk/>
            <pc:sldMk cId="2161072133" sldId="293"/>
            <ac:picMk id="11" creationId="{ABA8DD49-0C6D-79E7-44B9-95CF61A39DF7}"/>
          </ac:picMkLst>
        </pc:picChg>
        <pc:picChg chg="mod">
          <ac:chgData name="Franck Molines" userId="6b88cf44-746c-43b0-a597-f949986399d4" providerId="ADAL" clId="{A7C93754-512C-49C8-A9F8-CCFC8E869788}" dt="2023-02-15T11:25:52.902" v="608"/>
          <ac:picMkLst>
            <pc:docMk/>
            <pc:sldMk cId="2161072133" sldId="293"/>
            <ac:picMk id="12" creationId="{E2AE5692-E25F-51F2-4CDC-721166D072C2}"/>
          </ac:picMkLst>
        </pc:picChg>
        <pc:picChg chg="mod">
          <ac:chgData name="Franck Molines" userId="6b88cf44-746c-43b0-a597-f949986399d4" providerId="ADAL" clId="{A7C93754-512C-49C8-A9F8-CCFC8E869788}" dt="2023-02-15T11:27:35.458" v="613"/>
          <ac:picMkLst>
            <pc:docMk/>
            <pc:sldMk cId="2161072133" sldId="293"/>
            <ac:picMk id="16" creationId="{325294E0-4FB5-73FF-6E5B-3D825FD57B61}"/>
          </ac:picMkLst>
        </pc:picChg>
        <pc:picChg chg="mod">
          <ac:chgData name="Franck Molines" userId="6b88cf44-746c-43b0-a597-f949986399d4" providerId="ADAL" clId="{A7C93754-512C-49C8-A9F8-CCFC8E869788}" dt="2023-02-15T11:28:01.209" v="615"/>
          <ac:picMkLst>
            <pc:docMk/>
            <pc:sldMk cId="2161072133" sldId="293"/>
            <ac:picMk id="19" creationId="{83C7D108-0FBE-2250-A4E1-12FB6566F303}"/>
          </ac:picMkLst>
        </pc:picChg>
        <pc:picChg chg="mod">
          <ac:chgData name="Franck Molines" userId="6b88cf44-746c-43b0-a597-f949986399d4" providerId="ADAL" clId="{A7C93754-512C-49C8-A9F8-CCFC8E869788}" dt="2023-02-15T11:28:32.508" v="638"/>
          <ac:picMkLst>
            <pc:docMk/>
            <pc:sldMk cId="2161072133" sldId="293"/>
            <ac:picMk id="22" creationId="{6B023941-DBEF-B279-DB8D-AB954EE469BB}"/>
          </ac:picMkLst>
        </pc:picChg>
        <pc:picChg chg="add mod">
          <ac:chgData name="Franck Molines" userId="6b88cf44-746c-43b0-a597-f949986399d4" providerId="ADAL" clId="{A7C93754-512C-49C8-A9F8-CCFC8E869788}" dt="2023-02-15T17:07:51.152" v="1473" actId="1076"/>
          <ac:picMkLst>
            <pc:docMk/>
            <pc:sldMk cId="2161072133" sldId="293"/>
            <ac:picMk id="24" creationId="{3BF0E279-BE93-5844-026A-4DE3710A072C}"/>
          </ac:picMkLst>
        </pc:picChg>
        <pc:picChg chg="add mod">
          <ac:chgData name="Franck Molines" userId="6b88cf44-746c-43b0-a597-f949986399d4" providerId="ADAL" clId="{A7C93754-512C-49C8-A9F8-CCFC8E869788}" dt="2023-02-15T11:29:04.735" v="649" actId="1076"/>
          <ac:picMkLst>
            <pc:docMk/>
            <pc:sldMk cId="2161072133" sldId="293"/>
            <ac:picMk id="25" creationId="{EEEF66D1-332D-092C-DE6F-83F9D5485F4A}"/>
          </ac:picMkLst>
        </pc:picChg>
        <pc:picChg chg="add mod">
          <ac:chgData name="Franck Molines" userId="6b88cf44-746c-43b0-a597-f949986399d4" providerId="ADAL" clId="{A7C93754-512C-49C8-A9F8-CCFC8E869788}" dt="2023-02-15T11:24:51.777" v="594" actId="1076"/>
          <ac:picMkLst>
            <pc:docMk/>
            <pc:sldMk cId="2161072133" sldId="293"/>
            <ac:picMk id="1026" creationId="{27835739-7EBB-78A3-6A38-BF7B68D8E20B}"/>
          </ac:picMkLst>
        </pc:picChg>
      </pc:sldChg>
      <pc:sldChg chg="del">
        <pc:chgData name="Franck Molines" userId="6b88cf44-746c-43b0-a597-f949986399d4" providerId="ADAL" clId="{A7C93754-512C-49C8-A9F8-CCFC8E869788}" dt="2023-02-15T10:59:27.152" v="496" actId="47"/>
        <pc:sldMkLst>
          <pc:docMk/>
          <pc:sldMk cId="2382586492" sldId="294"/>
        </pc:sldMkLst>
      </pc:sldChg>
      <pc:sldChg chg="del">
        <pc:chgData name="Franck Molines" userId="6b88cf44-746c-43b0-a597-f949986399d4" providerId="ADAL" clId="{A7C93754-512C-49C8-A9F8-CCFC8E869788}" dt="2023-02-15T10:59:28.757" v="497" actId="47"/>
        <pc:sldMkLst>
          <pc:docMk/>
          <pc:sldMk cId="4028223678" sldId="295"/>
        </pc:sldMkLst>
      </pc:sldChg>
      <pc:sldChg chg="addSp delSp modSp mod">
        <pc:chgData name="Franck Molines" userId="6b88cf44-746c-43b0-a597-f949986399d4" providerId="ADAL" clId="{A7C93754-512C-49C8-A9F8-CCFC8E869788}" dt="2023-02-17T19:45:14.711" v="2426" actId="1076"/>
        <pc:sldMkLst>
          <pc:docMk/>
          <pc:sldMk cId="1567140357" sldId="297"/>
        </pc:sldMkLst>
        <pc:spChg chg="mod">
          <ac:chgData name="Franck Molines" userId="6b88cf44-746c-43b0-a597-f949986399d4" providerId="ADAL" clId="{A7C93754-512C-49C8-A9F8-CCFC8E869788}" dt="2023-02-17T19:45:06.736" v="2424" actId="403"/>
          <ac:spMkLst>
            <pc:docMk/>
            <pc:sldMk cId="1567140357" sldId="297"/>
            <ac:spMk id="7" creationId="{98A2C3DA-0834-375D-5B27-17E1AF8A4768}"/>
          </ac:spMkLst>
        </pc:spChg>
        <pc:grpChg chg="mod">
          <ac:chgData name="Franck Molines" userId="6b88cf44-746c-43b0-a597-f949986399d4" providerId="ADAL" clId="{A7C93754-512C-49C8-A9F8-CCFC8E869788}" dt="2023-02-17T16:21:42.869" v="2129" actId="1076"/>
          <ac:grpSpMkLst>
            <pc:docMk/>
            <pc:sldMk cId="1567140357" sldId="297"/>
            <ac:grpSpMk id="8" creationId="{31C447F8-9DE0-E44E-C8BB-0254B190545B}"/>
          </ac:grpSpMkLst>
        </pc:grpChg>
        <pc:picChg chg="add del mod">
          <ac:chgData name="Franck Molines" userId="6b88cf44-746c-43b0-a597-f949986399d4" providerId="ADAL" clId="{A7C93754-512C-49C8-A9F8-CCFC8E869788}" dt="2023-02-15T15:35:15.290" v="1342" actId="478"/>
          <ac:picMkLst>
            <pc:docMk/>
            <pc:sldMk cId="1567140357" sldId="297"/>
            <ac:picMk id="3" creationId="{355F270E-01D1-6E8C-C442-3260509B6959}"/>
          </ac:picMkLst>
        </pc:picChg>
        <pc:picChg chg="mod">
          <ac:chgData name="Franck Molines" userId="6b88cf44-746c-43b0-a597-f949986399d4" providerId="ADAL" clId="{A7C93754-512C-49C8-A9F8-CCFC8E869788}" dt="2023-02-17T19:45:14.711" v="2426" actId="1076"/>
          <ac:picMkLst>
            <pc:docMk/>
            <pc:sldMk cId="1567140357" sldId="297"/>
            <ac:picMk id="9" creationId="{8FF0CC6E-0196-BA88-D12B-920130521A60}"/>
          </ac:picMkLst>
        </pc:picChg>
        <pc:picChg chg="mod">
          <ac:chgData name="Franck Molines" userId="6b88cf44-746c-43b0-a597-f949986399d4" providerId="ADAL" clId="{A7C93754-512C-49C8-A9F8-CCFC8E869788}" dt="2023-02-15T15:35:59.379" v="1356" actId="1076"/>
          <ac:picMkLst>
            <pc:docMk/>
            <pc:sldMk cId="1567140357" sldId="297"/>
            <ac:picMk id="11" creationId="{8C2E4B12-707C-14DC-B129-02DAA2B0D421}"/>
          </ac:picMkLst>
        </pc:picChg>
        <pc:picChg chg="add del mod">
          <ac:chgData name="Franck Molines" userId="6b88cf44-746c-43b0-a597-f949986399d4" providerId="ADAL" clId="{A7C93754-512C-49C8-A9F8-CCFC8E869788}" dt="2023-02-15T15:35:13.390" v="1341"/>
          <ac:picMkLst>
            <pc:docMk/>
            <pc:sldMk cId="1567140357" sldId="297"/>
            <ac:picMk id="1026" creationId="{A26B0356-4F04-0D5C-4330-65C55EB57BA3}"/>
          </ac:picMkLst>
        </pc:picChg>
        <pc:picChg chg="add mod">
          <ac:chgData name="Franck Molines" userId="6b88cf44-746c-43b0-a597-f949986399d4" providerId="ADAL" clId="{A7C93754-512C-49C8-A9F8-CCFC8E869788}" dt="2023-02-17T19:45:10.281" v="2425" actId="1076"/>
          <ac:picMkLst>
            <pc:docMk/>
            <pc:sldMk cId="1567140357" sldId="297"/>
            <ac:picMk id="1028" creationId="{F790E4E9-C634-2D55-9F66-45810636457C}"/>
          </ac:picMkLst>
        </pc:picChg>
      </pc:sldChg>
      <pc:sldChg chg="modSp mod">
        <pc:chgData name="Franck Molines" userId="6b88cf44-746c-43b0-a597-f949986399d4" providerId="ADAL" clId="{A7C93754-512C-49C8-A9F8-CCFC8E869788}" dt="2023-02-17T19:38:52.980" v="2360" actId="790"/>
        <pc:sldMkLst>
          <pc:docMk/>
          <pc:sldMk cId="3462667981" sldId="298"/>
        </pc:sldMkLst>
        <pc:spChg chg="mod">
          <ac:chgData name="Franck Molines" userId="6b88cf44-746c-43b0-a597-f949986399d4" providerId="ADAL" clId="{A7C93754-512C-49C8-A9F8-CCFC8E869788}" dt="2023-02-17T19:38:52.980" v="2360" actId="790"/>
          <ac:spMkLst>
            <pc:docMk/>
            <pc:sldMk cId="3462667981" sldId="298"/>
            <ac:spMk id="3" creationId="{81F5F824-8DE5-52B3-8FA2-F7B4ED69C975}"/>
          </ac:spMkLst>
        </pc:spChg>
      </pc:sldChg>
      <pc:sldChg chg="modSp mod">
        <pc:chgData name="Franck Molines" userId="6b88cf44-746c-43b0-a597-f949986399d4" providerId="ADAL" clId="{A7C93754-512C-49C8-A9F8-CCFC8E869788}" dt="2023-02-17T19:40:44.499" v="2374" actId="790"/>
        <pc:sldMkLst>
          <pc:docMk/>
          <pc:sldMk cId="1346815036" sldId="299"/>
        </pc:sldMkLst>
        <pc:spChg chg="mod">
          <ac:chgData name="Franck Molines" userId="6b88cf44-746c-43b0-a597-f949986399d4" providerId="ADAL" clId="{A7C93754-512C-49C8-A9F8-CCFC8E869788}" dt="2023-02-17T19:40:44.499" v="2374" actId="790"/>
          <ac:spMkLst>
            <pc:docMk/>
            <pc:sldMk cId="1346815036" sldId="299"/>
            <ac:spMk id="2" creationId="{BF91ED69-C432-D592-3CB9-FC6D113309EF}"/>
          </ac:spMkLst>
        </pc:spChg>
        <pc:spChg chg="mod">
          <ac:chgData name="Franck Molines" userId="6b88cf44-746c-43b0-a597-f949986399d4" providerId="ADAL" clId="{A7C93754-512C-49C8-A9F8-CCFC8E869788}" dt="2023-02-17T19:38:35.020" v="2358" actId="790"/>
          <ac:spMkLst>
            <pc:docMk/>
            <pc:sldMk cId="1346815036" sldId="299"/>
            <ac:spMk id="3" creationId="{A9A381D4-76C0-3543-9EFB-6D8A042356BD}"/>
          </ac:spMkLst>
        </pc:spChg>
      </pc:sldChg>
      <pc:sldChg chg="modSp mod">
        <pc:chgData name="Franck Molines" userId="6b88cf44-746c-43b0-a597-f949986399d4" providerId="ADAL" clId="{A7C93754-512C-49C8-A9F8-CCFC8E869788}" dt="2023-02-17T19:43:34.121" v="2412" actId="790"/>
        <pc:sldMkLst>
          <pc:docMk/>
          <pc:sldMk cId="2530322829" sldId="300"/>
        </pc:sldMkLst>
        <pc:spChg chg="mod">
          <ac:chgData name="Franck Molines" userId="6b88cf44-746c-43b0-a597-f949986399d4" providerId="ADAL" clId="{A7C93754-512C-49C8-A9F8-CCFC8E869788}" dt="2023-02-17T19:43:34.121" v="2412" actId="790"/>
          <ac:spMkLst>
            <pc:docMk/>
            <pc:sldMk cId="2530322829" sldId="300"/>
            <ac:spMk id="3" creationId="{BDABB9D1-EE7E-1BA6-B27C-18DD27F46C37}"/>
          </ac:spMkLst>
        </pc:spChg>
        <pc:spChg chg="mod">
          <ac:chgData name="Franck Molines" userId="6b88cf44-746c-43b0-a597-f949986399d4" providerId="ADAL" clId="{A7C93754-512C-49C8-A9F8-CCFC8E869788}" dt="2023-02-17T19:43:30.048" v="2411" actId="790"/>
          <ac:spMkLst>
            <pc:docMk/>
            <pc:sldMk cId="2530322829" sldId="300"/>
            <ac:spMk id="15" creationId="{86816BB5-B47A-70A8-7D80-8A5FA548254E}"/>
          </ac:spMkLst>
        </pc:spChg>
      </pc:sldChg>
      <pc:sldChg chg="modSp mod ord">
        <pc:chgData name="Franck Molines" userId="6b88cf44-746c-43b0-a597-f949986399d4" providerId="ADAL" clId="{A7C93754-512C-49C8-A9F8-CCFC8E869788}" dt="2023-02-17T19:38:01.796" v="2357" actId="20577"/>
        <pc:sldMkLst>
          <pc:docMk/>
          <pc:sldMk cId="2239063369" sldId="301"/>
        </pc:sldMkLst>
        <pc:spChg chg="mod">
          <ac:chgData name="Franck Molines" userId="6b88cf44-746c-43b0-a597-f949986399d4" providerId="ADAL" clId="{A7C93754-512C-49C8-A9F8-CCFC8E869788}" dt="2023-02-17T19:38:01.796" v="2357" actId="20577"/>
          <ac:spMkLst>
            <pc:docMk/>
            <pc:sldMk cId="2239063369" sldId="301"/>
            <ac:spMk id="3" creationId="{BDABB9D1-EE7E-1BA6-B27C-18DD27F46C37}"/>
          </ac:spMkLst>
        </pc:spChg>
      </pc:sldChg>
      <pc:sldChg chg="modSp mod">
        <pc:chgData name="Franck Molines" userId="6b88cf44-746c-43b0-a597-f949986399d4" providerId="ADAL" clId="{A7C93754-512C-49C8-A9F8-CCFC8E869788}" dt="2023-02-17T19:43:46.278" v="2414" actId="790"/>
        <pc:sldMkLst>
          <pc:docMk/>
          <pc:sldMk cId="1352227357" sldId="302"/>
        </pc:sldMkLst>
        <pc:spChg chg="mod">
          <ac:chgData name="Franck Molines" userId="6b88cf44-746c-43b0-a597-f949986399d4" providerId="ADAL" clId="{A7C93754-512C-49C8-A9F8-CCFC8E869788}" dt="2023-02-17T19:43:46.278" v="2414" actId="790"/>
          <ac:spMkLst>
            <pc:docMk/>
            <pc:sldMk cId="1352227357" sldId="302"/>
            <ac:spMk id="2" creationId="{6083B19E-FD1A-492A-0AAA-EE6F0CD936FD}"/>
          </ac:spMkLst>
        </pc:spChg>
        <pc:spChg chg="mod">
          <ac:chgData name="Franck Molines" userId="6b88cf44-746c-43b0-a597-f949986399d4" providerId="ADAL" clId="{A7C93754-512C-49C8-A9F8-CCFC8E869788}" dt="2023-02-17T19:43:41.874" v="2413" actId="790"/>
          <ac:spMkLst>
            <pc:docMk/>
            <pc:sldMk cId="1352227357" sldId="302"/>
            <ac:spMk id="3" creationId="{BEF82059-B5AC-D12C-6B81-DBC488E25E8C}"/>
          </ac:spMkLst>
        </pc:spChg>
      </pc:sldChg>
      <pc:sldChg chg="modSp del mod modShow">
        <pc:chgData name="Franck Molines" userId="6b88cf44-746c-43b0-a597-f949986399d4" providerId="ADAL" clId="{A7C93754-512C-49C8-A9F8-CCFC8E869788}" dt="2023-02-17T19:46:55.813" v="2433" actId="47"/>
        <pc:sldMkLst>
          <pc:docMk/>
          <pc:sldMk cId="4059225169" sldId="304"/>
        </pc:sldMkLst>
        <pc:spChg chg="mod">
          <ac:chgData name="Franck Molines" userId="6b88cf44-746c-43b0-a597-f949986399d4" providerId="ADAL" clId="{A7C93754-512C-49C8-A9F8-CCFC8E869788}" dt="2023-02-17T19:46:42.763" v="2431" actId="790"/>
          <ac:spMkLst>
            <pc:docMk/>
            <pc:sldMk cId="4059225169" sldId="304"/>
            <ac:spMk id="2" creationId="{B81117FB-C2D4-FCDF-2D99-0FD6E2FA2C46}"/>
          </ac:spMkLst>
        </pc:spChg>
        <pc:spChg chg="mod">
          <ac:chgData name="Franck Molines" userId="6b88cf44-746c-43b0-a597-f949986399d4" providerId="ADAL" clId="{A7C93754-512C-49C8-A9F8-CCFC8E869788}" dt="2023-02-17T19:46:47.489" v="2432" actId="790"/>
          <ac:spMkLst>
            <pc:docMk/>
            <pc:sldMk cId="4059225169" sldId="304"/>
            <ac:spMk id="3" creationId="{D0671515-E6EB-A742-C6F1-99F9F9408CD8}"/>
          </ac:spMkLst>
        </pc:spChg>
      </pc:sldChg>
      <pc:sldChg chg="modSp mod">
        <pc:chgData name="Franck Molines" userId="6b88cf44-746c-43b0-a597-f949986399d4" providerId="ADAL" clId="{A7C93754-512C-49C8-A9F8-CCFC8E869788}" dt="2023-02-17T19:41:13.468" v="2393" actId="20577"/>
        <pc:sldMkLst>
          <pc:docMk/>
          <pc:sldMk cId="1554133162" sldId="305"/>
        </pc:sldMkLst>
        <pc:spChg chg="mod">
          <ac:chgData name="Franck Molines" userId="6b88cf44-746c-43b0-a597-f949986399d4" providerId="ADAL" clId="{A7C93754-512C-49C8-A9F8-CCFC8E869788}" dt="2023-02-17T19:41:13.468" v="2393" actId="20577"/>
          <ac:spMkLst>
            <pc:docMk/>
            <pc:sldMk cId="1554133162" sldId="305"/>
            <ac:spMk id="2" creationId="{A43410C0-B34F-B20E-45FD-B81F3946A463}"/>
          </ac:spMkLst>
        </pc:spChg>
        <pc:spChg chg="mod">
          <ac:chgData name="Franck Molines" userId="6b88cf44-746c-43b0-a597-f949986399d4" providerId="ADAL" clId="{A7C93754-512C-49C8-A9F8-CCFC8E869788}" dt="2023-02-17T19:41:10.457" v="2389" actId="790"/>
          <ac:spMkLst>
            <pc:docMk/>
            <pc:sldMk cId="1554133162" sldId="305"/>
            <ac:spMk id="3" creationId="{704DC71C-E94D-A990-D8AD-29959EC61EE5}"/>
          </ac:spMkLst>
        </pc:spChg>
      </pc:sldChg>
      <pc:sldChg chg="modSp mod">
        <pc:chgData name="Franck Molines" userId="6b88cf44-746c-43b0-a597-f949986399d4" providerId="ADAL" clId="{A7C93754-512C-49C8-A9F8-CCFC8E869788}" dt="2023-02-17T19:45:40.476" v="2428" actId="6549"/>
        <pc:sldMkLst>
          <pc:docMk/>
          <pc:sldMk cId="1645704364" sldId="306"/>
        </pc:sldMkLst>
        <pc:spChg chg="mod">
          <ac:chgData name="Franck Molines" userId="6b88cf44-746c-43b0-a597-f949986399d4" providerId="ADAL" clId="{A7C93754-512C-49C8-A9F8-CCFC8E869788}" dt="2023-02-17T19:45:40.476" v="2428" actId="6549"/>
          <ac:spMkLst>
            <pc:docMk/>
            <pc:sldMk cId="1645704364" sldId="306"/>
            <ac:spMk id="2" creationId="{5DED97BE-0583-50FA-6D94-084F07DF333F}"/>
          </ac:spMkLst>
        </pc:spChg>
      </pc:sldChg>
      <pc:sldChg chg="modSp mod">
        <pc:chgData name="Franck Molines" userId="6b88cf44-746c-43b0-a597-f949986399d4" providerId="ADAL" clId="{A7C93754-512C-49C8-A9F8-CCFC8E869788}" dt="2023-02-17T19:44:24.074" v="2417" actId="790"/>
        <pc:sldMkLst>
          <pc:docMk/>
          <pc:sldMk cId="1771165568" sldId="307"/>
        </pc:sldMkLst>
        <pc:spChg chg="mod">
          <ac:chgData name="Franck Molines" userId="6b88cf44-746c-43b0-a597-f949986399d4" providerId="ADAL" clId="{A7C93754-512C-49C8-A9F8-CCFC8E869788}" dt="2023-02-17T19:44:24.074" v="2417" actId="790"/>
          <ac:spMkLst>
            <pc:docMk/>
            <pc:sldMk cId="1771165568" sldId="307"/>
            <ac:spMk id="2" creationId="{B2046130-2E62-0866-8D79-3646FF51BD1C}"/>
          </ac:spMkLst>
        </pc:spChg>
      </pc:sldChg>
      <pc:sldChg chg="addSp delSp modSp new mod">
        <pc:chgData name="Franck Molines" userId="6b88cf44-746c-43b0-a597-f949986399d4" providerId="ADAL" clId="{A7C93754-512C-49C8-A9F8-CCFC8E869788}" dt="2023-02-17T14:53:20.999" v="1985" actId="478"/>
        <pc:sldMkLst>
          <pc:docMk/>
          <pc:sldMk cId="2594814845" sldId="308"/>
        </pc:sldMkLst>
        <pc:spChg chg="del">
          <ac:chgData name="Franck Molines" userId="6b88cf44-746c-43b0-a597-f949986399d4" providerId="ADAL" clId="{A7C93754-512C-49C8-A9F8-CCFC8E869788}" dt="2023-02-17T14:53:20.999" v="1985" actId="478"/>
          <ac:spMkLst>
            <pc:docMk/>
            <pc:sldMk cId="2594814845" sldId="308"/>
            <ac:spMk id="2" creationId="{A7EA63D7-1445-3162-FA5D-A0BB8464EFDE}"/>
          </ac:spMkLst>
        </pc:spChg>
        <pc:spChg chg="mod">
          <ac:chgData name="Franck Molines" userId="6b88cf44-746c-43b0-a597-f949986399d4" providerId="ADAL" clId="{A7C93754-512C-49C8-A9F8-CCFC8E869788}" dt="2023-02-15T15:33:05.232" v="1329" actId="20577"/>
          <ac:spMkLst>
            <pc:docMk/>
            <pc:sldMk cId="2594814845" sldId="308"/>
            <ac:spMk id="3" creationId="{1DB98F91-A14F-6BD3-15F5-1A563DD3B17D}"/>
          </ac:spMkLst>
        </pc:spChg>
        <pc:picChg chg="add mod">
          <ac:chgData name="Franck Molines" userId="6b88cf44-746c-43b0-a597-f949986399d4" providerId="ADAL" clId="{A7C93754-512C-49C8-A9F8-CCFC8E869788}" dt="2023-02-17T14:53:18.037" v="1984"/>
          <ac:picMkLst>
            <pc:docMk/>
            <pc:sldMk cId="2594814845" sldId="308"/>
            <ac:picMk id="4" creationId="{0AA88401-D59A-E1A4-B28F-87BA78662EC5}"/>
          </ac:picMkLst>
        </pc:picChg>
      </pc:sldChg>
      <pc:sldChg chg="modSp mod">
        <pc:chgData name="Franck Molines" userId="6b88cf44-746c-43b0-a597-f949986399d4" providerId="ADAL" clId="{A7C93754-512C-49C8-A9F8-CCFC8E869788}" dt="2023-02-17T19:41:26.894" v="2394" actId="790"/>
        <pc:sldMkLst>
          <pc:docMk/>
          <pc:sldMk cId="2363877888" sldId="309"/>
        </pc:sldMkLst>
        <pc:spChg chg="mod">
          <ac:chgData name="Franck Molines" userId="6b88cf44-746c-43b0-a597-f949986399d4" providerId="ADAL" clId="{A7C93754-512C-49C8-A9F8-CCFC8E869788}" dt="2023-02-17T19:41:26.894" v="2394" actId="790"/>
          <ac:spMkLst>
            <pc:docMk/>
            <pc:sldMk cId="2363877888" sldId="309"/>
            <ac:spMk id="3" creationId="{2E1E514B-D76B-70DD-CEC5-20692953236C}"/>
          </ac:spMkLst>
        </pc:spChg>
      </pc:sldChg>
      <pc:sldChg chg="modSp mod">
        <pc:chgData name="Franck Molines" userId="6b88cf44-746c-43b0-a597-f949986399d4" providerId="ADAL" clId="{A7C93754-512C-49C8-A9F8-CCFC8E869788}" dt="2023-02-17T19:46:02.808" v="2429" actId="33524"/>
        <pc:sldMkLst>
          <pc:docMk/>
          <pc:sldMk cId="3020779610" sldId="310"/>
        </pc:sldMkLst>
        <pc:spChg chg="mod">
          <ac:chgData name="Franck Molines" userId="6b88cf44-746c-43b0-a597-f949986399d4" providerId="ADAL" clId="{A7C93754-512C-49C8-A9F8-CCFC8E869788}" dt="2023-02-17T19:41:54.960" v="2398" actId="790"/>
          <ac:spMkLst>
            <pc:docMk/>
            <pc:sldMk cId="3020779610" sldId="310"/>
            <ac:spMk id="2" creationId="{3316A81B-F324-0F3C-03A5-891BA3864181}"/>
          </ac:spMkLst>
        </pc:spChg>
        <pc:spChg chg="mod">
          <ac:chgData name="Franck Molines" userId="6b88cf44-746c-43b0-a597-f949986399d4" providerId="ADAL" clId="{A7C93754-512C-49C8-A9F8-CCFC8E869788}" dt="2023-02-17T19:41:59.166" v="2399" actId="790"/>
          <ac:spMkLst>
            <pc:docMk/>
            <pc:sldMk cId="3020779610" sldId="310"/>
            <ac:spMk id="3" creationId="{667704DB-7F06-A21D-E7E0-F44821C73316}"/>
          </ac:spMkLst>
        </pc:spChg>
        <pc:spChg chg="mod">
          <ac:chgData name="Franck Molines" userId="6b88cf44-746c-43b0-a597-f949986399d4" providerId="ADAL" clId="{A7C93754-512C-49C8-A9F8-CCFC8E869788}" dt="2023-02-17T19:42:38.700" v="2402" actId="313"/>
          <ac:spMkLst>
            <pc:docMk/>
            <pc:sldMk cId="3020779610" sldId="310"/>
            <ac:spMk id="17" creationId="{C476D69B-D5FB-EB17-ED15-E0BAAEEB4EC1}"/>
          </ac:spMkLst>
        </pc:spChg>
        <pc:spChg chg="mod">
          <ac:chgData name="Franck Molines" userId="6b88cf44-746c-43b0-a597-f949986399d4" providerId="ADAL" clId="{A7C93754-512C-49C8-A9F8-CCFC8E869788}" dt="2023-02-17T19:46:02.808" v="2429" actId="33524"/>
          <ac:spMkLst>
            <pc:docMk/>
            <pc:sldMk cId="3020779610" sldId="310"/>
            <ac:spMk id="43" creationId="{20B9C141-73AF-48BE-7532-4979BF23993E}"/>
          </ac:spMkLst>
        </pc:spChg>
      </pc:sldChg>
      <pc:sldChg chg="modSp mod">
        <pc:chgData name="Franck Molines" userId="6b88cf44-746c-43b0-a597-f949986399d4" providerId="ADAL" clId="{A7C93754-512C-49C8-A9F8-CCFC8E869788}" dt="2023-02-17T19:42:59.877" v="2405" actId="790"/>
        <pc:sldMkLst>
          <pc:docMk/>
          <pc:sldMk cId="1870507525" sldId="311"/>
        </pc:sldMkLst>
        <pc:spChg chg="mod">
          <ac:chgData name="Franck Molines" userId="6b88cf44-746c-43b0-a597-f949986399d4" providerId="ADAL" clId="{A7C93754-512C-49C8-A9F8-CCFC8E869788}" dt="2023-02-17T19:42:59.877" v="2405" actId="790"/>
          <ac:spMkLst>
            <pc:docMk/>
            <pc:sldMk cId="1870507525" sldId="311"/>
            <ac:spMk id="3" creationId="{13447788-EC04-C3E6-AB8D-66C7BD0665B7}"/>
          </ac:spMkLst>
        </pc:spChg>
        <pc:spChg chg="mod">
          <ac:chgData name="Franck Molines" userId="6b88cf44-746c-43b0-a597-f949986399d4" providerId="ADAL" clId="{A7C93754-512C-49C8-A9F8-CCFC8E869788}" dt="2023-02-17T19:42:53.566" v="2404" actId="14100"/>
          <ac:spMkLst>
            <pc:docMk/>
            <pc:sldMk cId="1870507525" sldId="311"/>
            <ac:spMk id="8" creationId="{4BEDE38E-CF33-8B21-FDBF-765AF52DC001}"/>
          </ac:spMkLst>
        </pc:spChg>
      </pc:sldChg>
      <pc:sldChg chg="modSp mod">
        <pc:chgData name="Franck Molines" userId="6b88cf44-746c-43b0-a597-f949986399d4" providerId="ADAL" clId="{A7C93754-512C-49C8-A9F8-CCFC8E869788}" dt="2023-02-17T19:43:22.057" v="2410" actId="33524"/>
        <pc:sldMkLst>
          <pc:docMk/>
          <pc:sldMk cId="4180221482" sldId="312"/>
        </pc:sldMkLst>
        <pc:spChg chg="mod">
          <ac:chgData name="Franck Molines" userId="6b88cf44-746c-43b0-a597-f949986399d4" providerId="ADAL" clId="{A7C93754-512C-49C8-A9F8-CCFC8E869788}" dt="2023-02-17T19:43:07.306" v="2406" actId="790"/>
          <ac:spMkLst>
            <pc:docMk/>
            <pc:sldMk cId="4180221482" sldId="312"/>
            <ac:spMk id="3" creationId="{72E04DE4-C227-BFB9-FE59-03BE03084C73}"/>
          </ac:spMkLst>
        </pc:spChg>
        <pc:spChg chg="mod">
          <ac:chgData name="Franck Molines" userId="6b88cf44-746c-43b0-a597-f949986399d4" providerId="ADAL" clId="{A7C93754-512C-49C8-A9F8-CCFC8E869788}" dt="2023-02-17T19:43:22.057" v="2410" actId="33524"/>
          <ac:spMkLst>
            <pc:docMk/>
            <pc:sldMk cId="4180221482" sldId="312"/>
            <ac:spMk id="6" creationId="{F56FC27A-A2A0-E960-99D1-31D6700F7B95}"/>
          </ac:spMkLst>
        </pc:spChg>
      </pc:sldChg>
      <pc:sldChg chg="modSp new mod">
        <pc:chgData name="Franck Molines" userId="6b88cf44-746c-43b0-a597-f949986399d4" providerId="ADAL" clId="{A7C93754-512C-49C8-A9F8-CCFC8E869788}" dt="2023-02-17T19:44:39.180" v="2419" actId="313"/>
        <pc:sldMkLst>
          <pc:docMk/>
          <pc:sldMk cId="611644632" sldId="313"/>
        </pc:sldMkLst>
        <pc:spChg chg="mod">
          <ac:chgData name="Franck Molines" userId="6b88cf44-746c-43b0-a597-f949986399d4" providerId="ADAL" clId="{A7C93754-512C-49C8-A9F8-CCFC8E869788}" dt="2023-02-17T19:44:39.180" v="2419" actId="313"/>
          <ac:spMkLst>
            <pc:docMk/>
            <pc:sldMk cId="611644632" sldId="313"/>
            <ac:spMk id="2" creationId="{89DCBA84-7BE7-34E5-8D49-6F334EC7D2CB}"/>
          </ac:spMkLst>
        </pc:spChg>
        <pc:spChg chg="mod">
          <ac:chgData name="Franck Molines" userId="6b88cf44-746c-43b0-a597-f949986399d4" providerId="ADAL" clId="{A7C93754-512C-49C8-A9F8-CCFC8E869788}" dt="2023-02-17T16:19:50.108" v="2119" actId="20577"/>
          <ac:spMkLst>
            <pc:docMk/>
            <pc:sldMk cId="611644632" sldId="313"/>
            <ac:spMk id="3" creationId="{A0EAA5CD-F927-BB25-D134-357B36BBF84A}"/>
          </ac:spMkLst>
        </pc:spChg>
      </pc:sldChg>
      <pc:sldChg chg="ord">
        <pc:chgData name="Franck Molines" userId="6b88cf44-746c-43b0-a597-f949986399d4" providerId="ADAL" clId="{A7C93754-512C-49C8-A9F8-CCFC8E869788}" dt="2023-02-17T16:21:16.355" v="2121"/>
        <pc:sldMkLst>
          <pc:docMk/>
          <pc:sldMk cId="3981772346" sldId="314"/>
        </pc:sldMkLst>
      </pc:sldChg>
      <pc:sldChg chg="new del">
        <pc:chgData name="Franck Molines" userId="6b88cf44-746c-43b0-a597-f949986399d4" providerId="ADAL" clId="{A7C93754-512C-49C8-A9F8-CCFC8E869788}" dt="2023-02-16T13:11:50.661" v="1617" actId="47"/>
        <pc:sldMkLst>
          <pc:docMk/>
          <pc:sldMk cId="2981799720" sldId="315"/>
        </pc:sldMkLst>
      </pc:sldChg>
      <pc:sldChg chg="addSp delSp modSp add mod modAnim">
        <pc:chgData name="Franck Molines" userId="6b88cf44-746c-43b0-a597-f949986399d4" providerId="ADAL" clId="{A7C93754-512C-49C8-A9F8-CCFC8E869788}" dt="2023-02-16T13:49:02.005" v="1885"/>
        <pc:sldMkLst>
          <pc:docMk/>
          <pc:sldMk cId="2525963764" sldId="316"/>
        </pc:sldMkLst>
        <pc:spChg chg="mod">
          <ac:chgData name="Franck Molines" userId="6b88cf44-746c-43b0-a597-f949986399d4" providerId="ADAL" clId="{A7C93754-512C-49C8-A9F8-CCFC8E869788}" dt="2023-02-16T13:48:26.162" v="1877" actId="1076"/>
          <ac:spMkLst>
            <pc:docMk/>
            <pc:sldMk cId="2525963764" sldId="316"/>
            <ac:spMk id="22" creationId="{5D92962B-2564-4F64-F8E7-AF31C6B0D4C8}"/>
          </ac:spMkLst>
        </pc:spChg>
        <pc:spChg chg="add del mod">
          <ac:chgData name="Franck Molines" userId="6b88cf44-746c-43b0-a597-f949986399d4" providerId="ADAL" clId="{A7C93754-512C-49C8-A9F8-CCFC8E869788}" dt="2023-02-16T13:45:50.912" v="1850" actId="478"/>
          <ac:spMkLst>
            <pc:docMk/>
            <pc:sldMk cId="2525963764" sldId="316"/>
            <ac:spMk id="32" creationId="{B078AE30-71C6-6F48-2438-779ABC0A44B6}"/>
          </ac:spMkLst>
        </pc:spChg>
        <pc:spChg chg="add del mod">
          <ac:chgData name="Franck Molines" userId="6b88cf44-746c-43b0-a597-f949986399d4" providerId="ADAL" clId="{A7C93754-512C-49C8-A9F8-CCFC8E869788}" dt="2023-02-16T13:47:04.146" v="1858" actId="478"/>
          <ac:spMkLst>
            <pc:docMk/>
            <pc:sldMk cId="2525963764" sldId="316"/>
            <ac:spMk id="33" creationId="{F1F382C4-7451-E2FC-79C3-981F6E71D324}"/>
          </ac:spMkLst>
        </pc:spChg>
        <pc:spChg chg="add del mod">
          <ac:chgData name="Franck Molines" userId="6b88cf44-746c-43b0-a597-f949986399d4" providerId="ADAL" clId="{A7C93754-512C-49C8-A9F8-CCFC8E869788}" dt="2023-02-16T13:46:09.828" v="1856" actId="478"/>
          <ac:spMkLst>
            <pc:docMk/>
            <pc:sldMk cId="2525963764" sldId="316"/>
            <ac:spMk id="38" creationId="{5D3DFCA0-F3A0-8DCF-34F4-A9F0CBA19840}"/>
          </ac:spMkLst>
        </pc:spChg>
        <pc:spChg chg="add mod">
          <ac:chgData name="Franck Molines" userId="6b88cf44-746c-43b0-a597-f949986399d4" providerId="ADAL" clId="{A7C93754-512C-49C8-A9F8-CCFC8E869788}" dt="2023-02-16T13:48:56.401" v="1884" actId="164"/>
          <ac:spMkLst>
            <pc:docMk/>
            <pc:sldMk cId="2525963764" sldId="316"/>
            <ac:spMk id="43" creationId="{A0DB792C-0B91-79F4-1B42-DA5D4532A63A}"/>
          </ac:spMkLst>
        </pc:spChg>
        <pc:grpChg chg="add mod">
          <ac:chgData name="Franck Molines" userId="6b88cf44-746c-43b0-a597-f949986399d4" providerId="ADAL" clId="{A7C93754-512C-49C8-A9F8-CCFC8E869788}" dt="2023-02-16T13:48:56.401" v="1884" actId="164"/>
          <ac:grpSpMkLst>
            <pc:docMk/>
            <pc:sldMk cId="2525963764" sldId="316"/>
            <ac:grpSpMk id="44" creationId="{864BC5C6-69F7-4327-A6FE-40E344BF4569}"/>
          </ac:grpSpMkLst>
        </pc:grpChg>
        <pc:picChg chg="mod">
          <ac:chgData name="Franck Molines" userId="6b88cf44-746c-43b0-a597-f949986399d4" providerId="ADAL" clId="{A7C93754-512C-49C8-A9F8-CCFC8E869788}" dt="2023-02-16T13:48:19.368" v="1876" actId="14100"/>
          <ac:picMkLst>
            <pc:docMk/>
            <pc:sldMk cId="2525963764" sldId="316"/>
            <ac:picMk id="15" creationId="{95791A26-B55C-849F-02A0-DFE8327A3F0C}"/>
          </ac:picMkLst>
        </pc:picChg>
        <pc:picChg chg="add mod modCrop">
          <ac:chgData name="Franck Molines" userId="6b88cf44-746c-43b0-a597-f949986399d4" providerId="ADAL" clId="{A7C93754-512C-49C8-A9F8-CCFC8E869788}" dt="2023-02-16T13:43:48.154" v="1835" actId="1076"/>
          <ac:picMkLst>
            <pc:docMk/>
            <pc:sldMk cId="2525963764" sldId="316"/>
            <ac:picMk id="35" creationId="{C5AA624B-CCCE-89C9-98FC-DC9A9117E5DA}"/>
          </ac:picMkLst>
        </pc:picChg>
        <pc:picChg chg="add mod modCrop">
          <ac:chgData name="Franck Molines" userId="6b88cf44-746c-43b0-a597-f949986399d4" providerId="ADAL" clId="{A7C93754-512C-49C8-A9F8-CCFC8E869788}" dt="2023-02-16T13:43:26.234" v="1830" actId="1076"/>
          <ac:picMkLst>
            <pc:docMk/>
            <pc:sldMk cId="2525963764" sldId="316"/>
            <ac:picMk id="36" creationId="{61AA74ED-7A32-CAC4-2B6F-0DCBFF0FC885}"/>
          </ac:picMkLst>
        </pc:picChg>
        <pc:picChg chg="add mod modCrop">
          <ac:chgData name="Franck Molines" userId="6b88cf44-746c-43b0-a597-f949986399d4" providerId="ADAL" clId="{A7C93754-512C-49C8-A9F8-CCFC8E869788}" dt="2023-02-16T13:44:06.592" v="1838" actId="1076"/>
          <ac:picMkLst>
            <pc:docMk/>
            <pc:sldMk cId="2525963764" sldId="316"/>
            <ac:picMk id="37" creationId="{B27634EC-80CD-90E3-8D0A-9719A367750F}"/>
          </ac:picMkLst>
        </pc:picChg>
        <pc:picChg chg="add mod ord">
          <ac:chgData name="Franck Molines" userId="6b88cf44-746c-43b0-a597-f949986399d4" providerId="ADAL" clId="{A7C93754-512C-49C8-A9F8-CCFC8E869788}" dt="2023-02-16T13:48:56.401" v="1884" actId="164"/>
          <ac:picMkLst>
            <pc:docMk/>
            <pc:sldMk cId="2525963764" sldId="316"/>
            <ac:picMk id="40" creationId="{9C4473FC-47A1-D7D8-76FA-F0A020D59404}"/>
          </ac:picMkLst>
        </pc:picChg>
        <pc:picChg chg="add del mod">
          <ac:chgData name="Franck Molines" userId="6b88cf44-746c-43b0-a597-f949986399d4" providerId="ADAL" clId="{A7C93754-512C-49C8-A9F8-CCFC8E869788}" dt="2023-02-16T13:47:07.068" v="1860" actId="478"/>
          <ac:picMkLst>
            <pc:docMk/>
            <pc:sldMk cId="2525963764" sldId="316"/>
            <ac:picMk id="42" creationId="{FF5053AD-5BFC-BE59-A325-6E46B56ECE90}"/>
          </ac:picMkLst>
        </pc:picChg>
      </pc:sldChg>
      <pc:sldChg chg="delSp modSp add mod delAnim modAnim">
        <pc:chgData name="Franck Molines" userId="6b88cf44-746c-43b0-a597-f949986399d4" providerId="ADAL" clId="{A7C93754-512C-49C8-A9F8-CCFC8E869788}" dt="2023-02-19T11:12:03.531" v="2434"/>
        <pc:sldMkLst>
          <pc:docMk/>
          <pc:sldMk cId="2549755581" sldId="317"/>
        </pc:sldMkLst>
        <pc:spChg chg="mod">
          <ac:chgData name="Franck Molines" userId="6b88cf44-746c-43b0-a597-f949986399d4" providerId="ADAL" clId="{A7C93754-512C-49C8-A9F8-CCFC8E869788}" dt="2023-02-16T13:15:53.529" v="1630" actId="20577"/>
          <ac:spMkLst>
            <pc:docMk/>
            <pc:sldMk cId="2549755581" sldId="317"/>
            <ac:spMk id="2" creationId="{37EE0CE4-6B01-B86F-0E50-4D435F5473A1}"/>
          </ac:spMkLst>
        </pc:spChg>
        <pc:spChg chg="mod">
          <ac:chgData name="Franck Molines" userId="6b88cf44-746c-43b0-a597-f949986399d4" providerId="ADAL" clId="{A7C93754-512C-49C8-A9F8-CCFC8E869788}" dt="2023-02-19T11:12:03.531" v="2434"/>
          <ac:spMkLst>
            <pc:docMk/>
            <pc:sldMk cId="2549755581" sldId="317"/>
            <ac:spMk id="3" creationId="{DF425D39-D6B5-0450-708E-A4CC38EE71C3}"/>
          </ac:spMkLst>
        </pc:spChg>
        <pc:spChg chg="mod">
          <ac:chgData name="Franck Molines" userId="6b88cf44-746c-43b0-a597-f949986399d4" providerId="ADAL" clId="{A7C93754-512C-49C8-A9F8-CCFC8E869788}" dt="2023-02-16T13:15:57.082" v="1637" actId="20577"/>
          <ac:spMkLst>
            <pc:docMk/>
            <pc:sldMk cId="2549755581" sldId="317"/>
            <ac:spMk id="4" creationId="{EC6976A0-24B0-DCF8-1FFB-A929272CBB19}"/>
          </ac:spMkLst>
        </pc:spChg>
        <pc:spChg chg="del">
          <ac:chgData name="Franck Molines" userId="6b88cf44-746c-43b0-a597-f949986399d4" providerId="ADAL" clId="{A7C93754-512C-49C8-A9F8-CCFC8E869788}" dt="2023-02-16T13:08:06.176" v="1587" actId="478"/>
          <ac:spMkLst>
            <pc:docMk/>
            <pc:sldMk cId="2549755581" sldId="317"/>
            <ac:spMk id="6" creationId="{5D0C2CD4-2E58-D459-122C-29250C2C574B}"/>
          </ac:spMkLst>
        </pc:spChg>
        <pc:spChg chg="mod">
          <ac:chgData name="Franck Molines" userId="6b88cf44-746c-43b0-a597-f949986399d4" providerId="ADAL" clId="{A7C93754-512C-49C8-A9F8-CCFC8E869788}" dt="2023-02-16T13:08:22.042" v="1589" actId="207"/>
          <ac:spMkLst>
            <pc:docMk/>
            <pc:sldMk cId="2549755581" sldId="317"/>
            <ac:spMk id="8" creationId="{00736590-B2E0-15C8-F503-714D4E9BA9BE}"/>
          </ac:spMkLst>
        </pc:spChg>
        <pc:spChg chg="mod">
          <ac:chgData name="Franck Molines" userId="6b88cf44-746c-43b0-a597-f949986399d4" providerId="ADAL" clId="{A7C93754-512C-49C8-A9F8-CCFC8E869788}" dt="2023-02-16T13:08:22.042" v="1589" actId="207"/>
          <ac:spMkLst>
            <pc:docMk/>
            <pc:sldMk cId="2549755581" sldId="317"/>
            <ac:spMk id="9" creationId="{4DD92BFF-2C00-35A1-F885-F5DF8305DAF4}"/>
          </ac:spMkLst>
        </pc:spChg>
        <pc:spChg chg="mod">
          <ac:chgData name="Franck Molines" userId="6b88cf44-746c-43b0-a597-f949986399d4" providerId="ADAL" clId="{A7C93754-512C-49C8-A9F8-CCFC8E869788}" dt="2023-02-17T19:39:59.395" v="2365" actId="20577"/>
          <ac:spMkLst>
            <pc:docMk/>
            <pc:sldMk cId="2549755581" sldId="317"/>
            <ac:spMk id="12" creationId="{63D22511-2E6F-FA47-E997-62CDB0184FFC}"/>
          </ac:spMkLst>
        </pc:spChg>
        <pc:spChg chg="mod">
          <ac:chgData name="Franck Molines" userId="6b88cf44-746c-43b0-a597-f949986399d4" providerId="ADAL" clId="{A7C93754-512C-49C8-A9F8-CCFC8E869788}" dt="2023-02-16T13:16:33.801" v="1640" actId="20577"/>
          <ac:spMkLst>
            <pc:docMk/>
            <pc:sldMk cId="2549755581" sldId="317"/>
            <ac:spMk id="13" creationId="{CBD3ADA6-9E7B-BB87-1727-70B9DAE747A1}"/>
          </ac:spMkLst>
        </pc:spChg>
      </pc:sldChg>
      <pc:sldChg chg="addSp delSp modSp add mod addAnim delAnim modAnim">
        <pc:chgData name="Franck Molines" userId="6b88cf44-746c-43b0-a597-f949986399d4" providerId="ADAL" clId="{A7C93754-512C-49C8-A9F8-CCFC8E869788}" dt="2023-02-16T13:11:36.845" v="1616" actId="20577"/>
        <pc:sldMkLst>
          <pc:docMk/>
          <pc:sldMk cId="2989744335" sldId="318"/>
        </pc:sldMkLst>
        <pc:spChg chg="mod">
          <ac:chgData name="Franck Molines" userId="6b88cf44-746c-43b0-a597-f949986399d4" providerId="ADAL" clId="{A7C93754-512C-49C8-A9F8-CCFC8E869788}" dt="2023-02-16T13:11:36.845" v="1616" actId="20577"/>
          <ac:spMkLst>
            <pc:docMk/>
            <pc:sldMk cId="2989744335" sldId="318"/>
            <ac:spMk id="3" creationId="{90AD095A-DE05-1F1B-92FA-1F17BCDD3372}"/>
          </ac:spMkLst>
        </pc:spChg>
        <pc:spChg chg="del">
          <ac:chgData name="Franck Molines" userId="6b88cf44-746c-43b0-a597-f949986399d4" providerId="ADAL" clId="{A7C93754-512C-49C8-A9F8-CCFC8E869788}" dt="2023-02-16T13:11:21.445" v="1610" actId="478"/>
          <ac:spMkLst>
            <pc:docMk/>
            <pc:sldMk cId="2989744335" sldId="318"/>
            <ac:spMk id="32" creationId="{EB2CA231-AB4B-9A7D-FC1C-8208ED75108D}"/>
          </ac:spMkLst>
        </pc:spChg>
        <pc:spChg chg="del">
          <ac:chgData name="Franck Molines" userId="6b88cf44-746c-43b0-a597-f949986399d4" providerId="ADAL" clId="{A7C93754-512C-49C8-A9F8-CCFC8E869788}" dt="2023-02-16T13:11:19.556" v="1608" actId="478"/>
          <ac:spMkLst>
            <pc:docMk/>
            <pc:sldMk cId="2989744335" sldId="318"/>
            <ac:spMk id="33" creationId="{5F59A95B-B11B-0754-627C-5708ED62AE75}"/>
          </ac:spMkLst>
        </pc:spChg>
        <pc:spChg chg="del">
          <ac:chgData name="Franck Molines" userId="6b88cf44-746c-43b0-a597-f949986399d4" providerId="ADAL" clId="{A7C93754-512C-49C8-A9F8-CCFC8E869788}" dt="2023-02-16T13:11:22.273" v="1611" actId="478"/>
          <ac:spMkLst>
            <pc:docMk/>
            <pc:sldMk cId="2989744335" sldId="318"/>
            <ac:spMk id="34" creationId="{F5250669-0A05-CA03-2601-5DB90FBD98B5}"/>
          </ac:spMkLst>
        </pc:spChg>
        <pc:spChg chg="add del mod">
          <ac:chgData name="Franck Molines" userId="6b88cf44-746c-43b0-a597-f949986399d4" providerId="ADAL" clId="{A7C93754-512C-49C8-A9F8-CCFC8E869788}" dt="2023-02-16T13:11:24.911" v="1612" actId="14100"/>
          <ac:spMkLst>
            <pc:docMk/>
            <pc:sldMk cId="2989744335" sldId="318"/>
            <ac:spMk id="35" creationId="{C91D0F95-C226-C137-0205-1F4352B07310}"/>
          </ac:spMkLst>
        </pc:spChg>
        <pc:spChg chg="del">
          <ac:chgData name="Franck Molines" userId="6b88cf44-746c-43b0-a597-f949986399d4" providerId="ADAL" clId="{A7C93754-512C-49C8-A9F8-CCFC8E869788}" dt="2023-02-16T13:11:10.278" v="1601" actId="478"/>
          <ac:spMkLst>
            <pc:docMk/>
            <pc:sldMk cId="2989744335" sldId="318"/>
            <ac:spMk id="53" creationId="{26FEA8E8-E76F-7207-A99E-9CC20FBF5DED}"/>
          </ac:spMkLst>
        </pc:spChg>
        <pc:grpChg chg="add del">
          <ac:chgData name="Franck Molines" userId="6b88cf44-746c-43b0-a597-f949986399d4" providerId="ADAL" clId="{A7C93754-512C-49C8-A9F8-CCFC8E869788}" dt="2023-02-16T13:11:17.067" v="1606" actId="478"/>
          <ac:grpSpMkLst>
            <pc:docMk/>
            <pc:sldMk cId="2989744335" sldId="318"/>
            <ac:grpSpMk id="36" creationId="{6653115C-E244-5AB9-EADA-BE44469E7235}"/>
          </ac:grpSpMkLst>
        </pc:grpChg>
        <pc:grpChg chg="add del">
          <ac:chgData name="Franck Molines" userId="6b88cf44-746c-43b0-a597-f949986399d4" providerId="ADAL" clId="{A7C93754-512C-49C8-A9F8-CCFC8E869788}" dt="2023-02-16T13:11:20.586" v="1609" actId="478"/>
          <ac:grpSpMkLst>
            <pc:docMk/>
            <pc:sldMk cId="2989744335" sldId="318"/>
            <ac:grpSpMk id="39" creationId="{587B9CA3-540C-E968-0D76-BD25094D7E00}"/>
          </ac:grpSpMkLst>
        </pc:grpChg>
        <pc:grpChg chg="del">
          <ac:chgData name="Franck Molines" userId="6b88cf44-746c-43b0-a597-f949986399d4" providerId="ADAL" clId="{A7C93754-512C-49C8-A9F8-CCFC8E869788}" dt="2023-02-16T13:11:09.654" v="1600" actId="478"/>
          <ac:grpSpMkLst>
            <pc:docMk/>
            <pc:sldMk cId="2989744335" sldId="318"/>
            <ac:grpSpMk id="42" creationId="{0CEBD016-64F2-BD81-7204-90C65193E287}"/>
          </ac:grpSpMkLst>
        </pc:grpChg>
        <pc:picChg chg="del">
          <ac:chgData name="Franck Molines" userId="6b88cf44-746c-43b0-a597-f949986399d4" providerId="ADAL" clId="{A7C93754-512C-49C8-A9F8-CCFC8E869788}" dt="2023-02-16T13:11:09.107" v="1599" actId="478"/>
          <ac:picMkLst>
            <pc:docMk/>
            <pc:sldMk cId="2989744335" sldId="318"/>
            <ac:picMk id="31" creationId="{B8E5B5B0-444C-5068-6299-8A2EAC84B761}"/>
          </ac:picMkLst>
        </pc:picChg>
        <pc:picChg chg="del">
          <ac:chgData name="Franck Molines" userId="6b88cf44-746c-43b0-a597-f949986399d4" providerId="ADAL" clId="{A7C93754-512C-49C8-A9F8-CCFC8E869788}" dt="2023-02-16T13:11:07.619" v="1598" actId="478"/>
          <ac:picMkLst>
            <pc:docMk/>
            <pc:sldMk cId="2989744335" sldId="318"/>
            <ac:picMk id="51" creationId="{99BCEAAE-F04E-81C3-8271-5ECE19B8A35E}"/>
          </ac:picMkLst>
        </pc:picChg>
      </pc:sldChg>
      <pc:sldChg chg="addSp delSp modSp new mod">
        <pc:chgData name="Franck Molines" userId="6b88cf44-746c-43b0-a597-f949986399d4" providerId="ADAL" clId="{A7C93754-512C-49C8-A9F8-CCFC8E869788}" dt="2023-02-16T14:00:50.693" v="1967" actId="20577"/>
        <pc:sldMkLst>
          <pc:docMk/>
          <pc:sldMk cId="3788803804" sldId="319"/>
        </pc:sldMkLst>
        <pc:spChg chg="del">
          <ac:chgData name="Franck Molines" userId="6b88cf44-746c-43b0-a597-f949986399d4" providerId="ADAL" clId="{A7C93754-512C-49C8-A9F8-CCFC8E869788}" dt="2023-02-16T14:00:05.858" v="1936" actId="478"/>
          <ac:spMkLst>
            <pc:docMk/>
            <pc:sldMk cId="3788803804" sldId="319"/>
            <ac:spMk id="2" creationId="{04C38555-AA99-BAA8-0E91-26A304811060}"/>
          </ac:spMkLst>
        </pc:spChg>
        <pc:spChg chg="mod">
          <ac:chgData name="Franck Molines" userId="6b88cf44-746c-43b0-a597-f949986399d4" providerId="ADAL" clId="{A7C93754-512C-49C8-A9F8-CCFC8E869788}" dt="2023-02-16T14:00:50.693" v="1967" actId="20577"/>
          <ac:spMkLst>
            <pc:docMk/>
            <pc:sldMk cId="3788803804" sldId="319"/>
            <ac:spMk id="3" creationId="{118F9D25-3540-3ABE-C2B0-E1C0766402E0}"/>
          </ac:spMkLst>
        </pc:spChg>
        <pc:picChg chg="add del mod">
          <ac:chgData name="Franck Molines" userId="6b88cf44-746c-43b0-a597-f949986399d4" providerId="ADAL" clId="{A7C93754-512C-49C8-A9F8-CCFC8E869788}" dt="2023-02-16T14:00:31.457" v="1962" actId="478"/>
          <ac:picMkLst>
            <pc:docMk/>
            <pc:sldMk cId="3788803804" sldId="319"/>
            <ac:picMk id="5" creationId="{02C0DBA5-1893-B063-F899-06C79F52289F}"/>
          </ac:picMkLst>
        </pc:picChg>
        <pc:picChg chg="add del mod">
          <ac:chgData name="Franck Molines" userId="6b88cf44-746c-43b0-a597-f949986399d4" providerId="ADAL" clId="{A7C93754-512C-49C8-A9F8-CCFC8E869788}" dt="2023-02-16T14:00:30.194" v="1960" actId="478"/>
          <ac:picMkLst>
            <pc:docMk/>
            <pc:sldMk cId="3788803804" sldId="319"/>
            <ac:picMk id="7" creationId="{8717B22A-54E8-2D11-275C-3002D7220BD1}"/>
          </ac:picMkLst>
        </pc:picChg>
        <pc:picChg chg="add del mod">
          <ac:chgData name="Franck Molines" userId="6b88cf44-746c-43b0-a597-f949986399d4" providerId="ADAL" clId="{A7C93754-512C-49C8-A9F8-CCFC8E869788}" dt="2023-02-16T14:00:28.946" v="1958" actId="478"/>
          <ac:picMkLst>
            <pc:docMk/>
            <pc:sldMk cId="3788803804" sldId="319"/>
            <ac:picMk id="9" creationId="{797617D2-36E9-9C82-DDB8-EAACF561C577}"/>
          </ac:picMkLst>
        </pc:picChg>
        <pc:picChg chg="add del mod">
          <ac:chgData name="Franck Molines" userId="6b88cf44-746c-43b0-a597-f949986399d4" providerId="ADAL" clId="{A7C93754-512C-49C8-A9F8-CCFC8E869788}" dt="2023-02-16T14:00:26.728" v="1955" actId="478"/>
          <ac:picMkLst>
            <pc:docMk/>
            <pc:sldMk cId="3788803804" sldId="319"/>
            <ac:picMk id="11" creationId="{A890DDEB-BEFE-22AE-D64C-5C0401127121}"/>
          </ac:picMkLst>
        </pc:picChg>
        <pc:picChg chg="add mod">
          <ac:chgData name="Franck Molines" userId="6b88cf44-746c-43b0-a597-f949986399d4" providerId="ADAL" clId="{A7C93754-512C-49C8-A9F8-CCFC8E869788}" dt="2023-02-16T14:00:44.267" v="1966" actId="12789"/>
          <ac:picMkLst>
            <pc:docMk/>
            <pc:sldMk cId="3788803804" sldId="319"/>
            <ac:picMk id="13" creationId="{3F52E9D6-17A9-5020-7940-67C80A474640}"/>
          </ac:picMkLst>
        </pc:picChg>
        <pc:picChg chg="add del mod">
          <ac:chgData name="Franck Molines" userId="6b88cf44-746c-43b0-a597-f949986399d4" providerId="ADAL" clId="{A7C93754-512C-49C8-A9F8-CCFC8E869788}" dt="2023-02-16T14:00:23.998" v="1952" actId="478"/>
          <ac:picMkLst>
            <pc:docMk/>
            <pc:sldMk cId="3788803804" sldId="319"/>
            <ac:picMk id="15" creationId="{9DA01C78-8427-15FC-9A65-BB9268D9B352}"/>
          </ac:picMkLst>
        </pc:picChg>
        <pc:picChg chg="add del mod">
          <ac:chgData name="Franck Molines" userId="6b88cf44-746c-43b0-a597-f949986399d4" providerId="ADAL" clId="{A7C93754-512C-49C8-A9F8-CCFC8E869788}" dt="2023-02-16T14:00:17.566" v="1947" actId="478"/>
          <ac:picMkLst>
            <pc:docMk/>
            <pc:sldMk cId="3788803804" sldId="319"/>
            <ac:picMk id="17" creationId="{DBDDBC12-433F-7335-D7E7-A27C0455A8CA}"/>
          </ac:picMkLst>
        </pc:picChg>
        <pc:picChg chg="add del mod">
          <ac:chgData name="Franck Molines" userId="6b88cf44-746c-43b0-a597-f949986399d4" providerId="ADAL" clId="{A7C93754-512C-49C8-A9F8-CCFC8E869788}" dt="2023-02-16T14:00:16.814" v="1946" actId="478"/>
          <ac:picMkLst>
            <pc:docMk/>
            <pc:sldMk cId="3788803804" sldId="319"/>
            <ac:picMk id="19" creationId="{5B2CDF7C-A13A-ADFD-5225-3679C7F57057}"/>
          </ac:picMkLst>
        </pc:picChg>
        <pc:picChg chg="add del mod">
          <ac:chgData name="Franck Molines" userId="6b88cf44-746c-43b0-a597-f949986399d4" providerId="ADAL" clId="{A7C93754-512C-49C8-A9F8-CCFC8E869788}" dt="2023-02-16T14:00:15.979" v="1945" actId="478"/>
          <ac:picMkLst>
            <pc:docMk/>
            <pc:sldMk cId="3788803804" sldId="319"/>
            <ac:picMk id="21" creationId="{89FCF2FB-83FE-2446-3294-B8CD3954F1B4}"/>
          </ac:picMkLst>
        </pc:picChg>
        <pc:picChg chg="add del mod">
          <ac:chgData name="Franck Molines" userId="6b88cf44-746c-43b0-a597-f949986399d4" providerId="ADAL" clId="{A7C93754-512C-49C8-A9F8-CCFC8E869788}" dt="2023-02-16T14:00:15.168" v="1944" actId="478"/>
          <ac:picMkLst>
            <pc:docMk/>
            <pc:sldMk cId="3788803804" sldId="319"/>
            <ac:picMk id="23" creationId="{87BA34BD-A549-E94D-BC9C-85F71ED500DF}"/>
          </ac:picMkLst>
        </pc:picChg>
        <pc:picChg chg="add del mod">
          <ac:chgData name="Franck Molines" userId="6b88cf44-746c-43b0-a597-f949986399d4" providerId="ADAL" clId="{A7C93754-512C-49C8-A9F8-CCFC8E869788}" dt="2023-02-16T14:00:14.297" v="1943" actId="478"/>
          <ac:picMkLst>
            <pc:docMk/>
            <pc:sldMk cId="3788803804" sldId="319"/>
            <ac:picMk id="25" creationId="{29A63887-F31B-5D09-3182-22D69B838847}"/>
          </ac:picMkLst>
        </pc:picChg>
        <pc:picChg chg="add del mod">
          <ac:chgData name="Franck Molines" userId="6b88cf44-746c-43b0-a597-f949986399d4" providerId="ADAL" clId="{A7C93754-512C-49C8-A9F8-CCFC8E869788}" dt="2023-02-16T14:00:10.977" v="1941" actId="478"/>
          <ac:picMkLst>
            <pc:docMk/>
            <pc:sldMk cId="3788803804" sldId="319"/>
            <ac:picMk id="27" creationId="{8A42865E-59B5-7318-0ABC-F338E28323F0}"/>
          </ac:picMkLst>
        </pc:picChg>
        <pc:picChg chg="add del mod">
          <ac:chgData name="Franck Molines" userId="6b88cf44-746c-43b0-a597-f949986399d4" providerId="ADAL" clId="{A7C93754-512C-49C8-A9F8-CCFC8E869788}" dt="2023-02-16T14:00:10.176" v="1940" actId="478"/>
          <ac:picMkLst>
            <pc:docMk/>
            <pc:sldMk cId="3788803804" sldId="319"/>
            <ac:picMk id="29" creationId="{10B9897E-13D3-1F3A-062C-CE06F47D9084}"/>
          </ac:picMkLst>
        </pc:picChg>
        <pc:picChg chg="add del mod">
          <ac:chgData name="Franck Molines" userId="6b88cf44-746c-43b0-a597-f949986399d4" providerId="ADAL" clId="{A7C93754-512C-49C8-A9F8-CCFC8E869788}" dt="2023-02-16T14:00:09.257" v="1939" actId="478"/>
          <ac:picMkLst>
            <pc:docMk/>
            <pc:sldMk cId="3788803804" sldId="319"/>
            <ac:picMk id="31" creationId="{203BC151-4A00-3439-2CE8-CA74510B685B}"/>
          </ac:picMkLst>
        </pc:picChg>
        <pc:picChg chg="add del mod">
          <ac:chgData name="Franck Molines" userId="6b88cf44-746c-43b0-a597-f949986399d4" providerId="ADAL" clId="{A7C93754-512C-49C8-A9F8-CCFC8E869788}" dt="2023-02-16T14:00:08.397" v="1938" actId="478"/>
          <ac:picMkLst>
            <pc:docMk/>
            <pc:sldMk cId="3788803804" sldId="319"/>
            <ac:picMk id="33" creationId="{EB5607B5-C938-D6ED-3F2F-7BC8639A35A2}"/>
          </ac:picMkLst>
        </pc:picChg>
      </pc:sldChg>
      <pc:sldChg chg="modSp new mod">
        <pc:chgData name="Franck Molines" userId="6b88cf44-746c-43b0-a597-f949986399d4" providerId="ADAL" clId="{A7C93754-512C-49C8-A9F8-CCFC8E869788}" dt="2023-02-17T18:18:32.244" v="2234" actId="403"/>
        <pc:sldMkLst>
          <pc:docMk/>
          <pc:sldMk cId="669837817" sldId="320"/>
        </pc:sldMkLst>
        <pc:spChg chg="mod">
          <ac:chgData name="Franck Molines" userId="6b88cf44-746c-43b0-a597-f949986399d4" providerId="ADAL" clId="{A7C93754-512C-49C8-A9F8-CCFC8E869788}" dt="2023-02-17T18:18:32.244" v="2234" actId="403"/>
          <ac:spMkLst>
            <pc:docMk/>
            <pc:sldMk cId="669837817" sldId="320"/>
            <ac:spMk id="2" creationId="{DA2FD2AA-1313-F90E-71A0-667728F83483}"/>
          </ac:spMkLst>
        </pc:spChg>
        <pc:spChg chg="mod">
          <ac:chgData name="Franck Molines" userId="6b88cf44-746c-43b0-a597-f949986399d4" providerId="ADAL" clId="{A7C93754-512C-49C8-A9F8-CCFC8E869788}" dt="2023-02-17T16:24:55.793" v="2168" actId="313"/>
          <ac:spMkLst>
            <pc:docMk/>
            <pc:sldMk cId="669837817" sldId="320"/>
            <ac:spMk id="3" creationId="{2DCB7A58-B78B-4B44-B431-18BB0D847194}"/>
          </ac:spMkLst>
        </pc:spChg>
      </pc:sldChg>
      <pc:sldChg chg="addSp delSp modSp new mod ord">
        <pc:chgData name="Franck Molines" userId="6b88cf44-746c-43b0-a597-f949986399d4" providerId="ADAL" clId="{A7C93754-512C-49C8-A9F8-CCFC8E869788}" dt="2023-02-17T15:23:41.707" v="2073"/>
        <pc:sldMkLst>
          <pc:docMk/>
          <pc:sldMk cId="1463854003" sldId="321"/>
        </pc:sldMkLst>
        <pc:spChg chg="mod">
          <ac:chgData name="Franck Molines" userId="6b88cf44-746c-43b0-a597-f949986399d4" providerId="ADAL" clId="{A7C93754-512C-49C8-A9F8-CCFC8E869788}" dt="2023-02-17T15:12:35.947" v="2042" actId="20577"/>
          <ac:spMkLst>
            <pc:docMk/>
            <pc:sldMk cId="1463854003" sldId="321"/>
            <ac:spMk id="2" creationId="{ED0C8217-CA64-B94F-755E-17AB15B35DF7}"/>
          </ac:spMkLst>
        </pc:spChg>
        <pc:spChg chg="mod">
          <ac:chgData name="Franck Molines" userId="6b88cf44-746c-43b0-a597-f949986399d4" providerId="ADAL" clId="{A7C93754-512C-49C8-A9F8-CCFC8E869788}" dt="2023-02-17T15:12:13.999" v="2008" actId="20577"/>
          <ac:spMkLst>
            <pc:docMk/>
            <pc:sldMk cId="1463854003" sldId="321"/>
            <ac:spMk id="3" creationId="{8D8AD957-600B-525D-F134-606B7D5A502E}"/>
          </ac:spMkLst>
        </pc:spChg>
        <pc:picChg chg="add del mod">
          <ac:chgData name="Franck Molines" userId="6b88cf44-746c-43b0-a597-f949986399d4" providerId="ADAL" clId="{A7C93754-512C-49C8-A9F8-CCFC8E869788}" dt="2023-02-17T15:23:31.488" v="2069"/>
          <ac:picMkLst>
            <pc:docMk/>
            <pc:sldMk cId="1463854003" sldId="321"/>
            <ac:picMk id="4" creationId="{8C9B8169-CBDD-FC0E-3C6F-4FA20E20D1FC}"/>
          </ac:picMkLst>
        </pc:picChg>
      </pc:sldChg>
      <pc:sldChg chg="add del">
        <pc:chgData name="Franck Molines" userId="6b88cf44-746c-43b0-a597-f949986399d4" providerId="ADAL" clId="{A7C93754-512C-49C8-A9F8-CCFC8E869788}" dt="2023-02-17T15:09:13.721" v="1989"/>
        <pc:sldMkLst>
          <pc:docMk/>
          <pc:sldMk cId="1655147689" sldId="321"/>
        </pc:sldMkLst>
      </pc:sldChg>
      <pc:sldChg chg="modSp new mod ord">
        <pc:chgData name="Franck Molines" userId="6b88cf44-746c-43b0-a597-f949986399d4" providerId="ADAL" clId="{A7C93754-512C-49C8-A9F8-CCFC8E869788}" dt="2023-02-17T15:26:06.599" v="2078"/>
        <pc:sldMkLst>
          <pc:docMk/>
          <pc:sldMk cId="3798161999" sldId="322"/>
        </pc:sldMkLst>
        <pc:spChg chg="mod">
          <ac:chgData name="Franck Molines" userId="6b88cf44-746c-43b0-a597-f949986399d4" providerId="ADAL" clId="{A7C93754-512C-49C8-A9F8-CCFC8E869788}" dt="2023-02-17T15:16:17.796" v="2067" actId="20577"/>
          <ac:spMkLst>
            <pc:docMk/>
            <pc:sldMk cId="3798161999" sldId="322"/>
            <ac:spMk id="2" creationId="{F4E06FCE-5A6E-7191-F851-C6B7DE8BE489}"/>
          </ac:spMkLst>
        </pc:spChg>
        <pc:spChg chg="mod">
          <ac:chgData name="Franck Molines" userId="6b88cf44-746c-43b0-a597-f949986399d4" providerId="ADAL" clId="{A7C93754-512C-49C8-A9F8-CCFC8E869788}" dt="2023-02-17T15:16:11.217" v="2057" actId="20577"/>
          <ac:spMkLst>
            <pc:docMk/>
            <pc:sldMk cId="3798161999" sldId="322"/>
            <ac:spMk id="3" creationId="{C089FC78-FD2F-A835-2CB9-A2F2F1D43BA5}"/>
          </ac:spMkLst>
        </pc:spChg>
      </pc:sldChg>
      <pc:sldChg chg="add">
        <pc:chgData name="Franck Molines" userId="6b88cf44-746c-43b0-a597-f949986399d4" providerId="ADAL" clId="{A7C93754-512C-49C8-A9F8-CCFC8E869788}" dt="2023-02-17T15:23:56.037" v="2074"/>
        <pc:sldMkLst>
          <pc:docMk/>
          <pc:sldMk cId="2355807382" sldId="323"/>
        </pc:sldMkLst>
      </pc:sldChg>
      <pc:sldChg chg="mod modShow">
        <pc:chgData name="Franck Molines" userId="6b88cf44-746c-43b0-a597-f949986399d4" providerId="ADAL" clId="{A7C93754-512C-49C8-A9F8-CCFC8E869788}" dt="2023-02-17T19:33:54.977" v="2235" actId="729"/>
        <pc:sldMkLst>
          <pc:docMk/>
          <pc:sldMk cId="1008886592" sldId="32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text, outdoor, red, dark&#10;&#10;Description automatically generated">
            <a:extLst>
              <a:ext uri="{FF2B5EF4-FFF2-40B4-BE49-F238E27FC236}">
                <a16:creationId xmlns:a16="http://schemas.microsoft.com/office/drawing/2014/main" id="{053A32B2-F6D4-568F-436C-895BD2059A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6B84B2B7-0AF1-D42E-A14A-8BF5D0B46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7895"/>
            <a:ext cx="10515600" cy="1325563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 algn="ctr"/>
            <a:r>
              <a:rPr lang="en-MU" sz="4500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TOPIC OF PRESENTATION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BB3CC8D-4190-04B8-F19E-81444FC0BA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630" y="6270967"/>
            <a:ext cx="2060345" cy="412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88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17">
            <a:extLst>
              <a:ext uri="{FF2B5EF4-FFF2-40B4-BE49-F238E27FC236}">
                <a16:creationId xmlns:a16="http://schemas.microsoft.com/office/drawing/2014/main" id="{DF15DF4C-23FF-2901-11DF-01D3D19A49A7}"/>
              </a:ext>
            </a:extLst>
          </p:cNvPr>
          <p:cNvCxnSpPr>
            <a:cxnSpLocks/>
          </p:cNvCxnSpPr>
          <p:nvPr userDrawn="1"/>
        </p:nvCxnSpPr>
        <p:spPr>
          <a:xfrm>
            <a:off x="0" y="1030288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2849AF2-92A9-17DC-A56B-BD4672B25A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6940" y="1352356"/>
            <a:ext cx="8901112" cy="690562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6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4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2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1BA26BB-80EC-64E7-876E-336FD6621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940" y="225166"/>
            <a:ext cx="10515600" cy="690563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Sony Sketch GO2" panose="020B0603020104020203" pitchFamily="34" charset="0"/>
                <a:cs typeface="Sony Sketch GO2" panose="020B0603020104020203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MU"/>
          </a:p>
        </p:txBody>
      </p:sp>
    </p:spTree>
    <p:extLst>
      <p:ext uri="{BB962C8B-B14F-4D97-AF65-F5344CB8AC3E}">
        <p14:creationId xmlns:p14="http://schemas.microsoft.com/office/powerpoint/2010/main" val="1283648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E34B23-0488-FFBD-21DD-16D25EA6F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940" y="225166"/>
            <a:ext cx="10515600" cy="690563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Sony Sketch GO2" panose="020B0603020104020203" pitchFamily="34" charset="0"/>
                <a:cs typeface="Sony Sketch GO2" panose="020B0603020104020203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MU"/>
          </a:p>
        </p:txBody>
      </p:sp>
    </p:spTree>
    <p:extLst>
      <p:ext uri="{BB962C8B-B14F-4D97-AF65-F5344CB8AC3E}">
        <p14:creationId xmlns:p14="http://schemas.microsoft.com/office/powerpoint/2010/main" val="1967508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7265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6030B99C-3D78-F6F5-D16D-4666FD830E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8021" r="17454" b="9390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914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E7402FA-6591-83F1-1EE3-809DD54DBF7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3570"/>
            <a:ext cx="12192000" cy="685443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6" r:id="rId2"/>
    <p:sldLayoutId id="2147483687" r:id="rId3"/>
    <p:sldLayoutId id="2147483689" r:id="rId4"/>
    <p:sldLayoutId id="2147483690" r:id="rId5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M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9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7" Type="http://schemas.openxmlformats.org/officeDocument/2006/relationships/image" Target="../media/image109.sv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png"/><Relationship Id="rId5" Type="http://schemas.openxmlformats.org/officeDocument/2006/relationships/image" Target="../media/image107.svg"/><Relationship Id="rId4" Type="http://schemas.openxmlformats.org/officeDocument/2006/relationships/image" Target="../media/image10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3" Type="http://schemas.openxmlformats.org/officeDocument/2006/relationships/image" Target="../media/image8.sv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8.svg"/><Relationship Id="rId7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8.svg"/><Relationship Id="rId18" Type="http://schemas.openxmlformats.org/officeDocument/2006/relationships/image" Target="../media/image23.svg"/><Relationship Id="rId3" Type="http://schemas.openxmlformats.org/officeDocument/2006/relationships/image" Target="../media/image25.svg"/><Relationship Id="rId7" Type="http://schemas.openxmlformats.org/officeDocument/2006/relationships/image" Target="../media/image27.png"/><Relationship Id="rId12" Type="http://schemas.openxmlformats.org/officeDocument/2006/relationships/image" Target="../media/image7.png"/><Relationship Id="rId17" Type="http://schemas.openxmlformats.org/officeDocument/2006/relationships/image" Target="../media/image22.png"/><Relationship Id="rId2" Type="http://schemas.openxmlformats.org/officeDocument/2006/relationships/image" Target="../media/image24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30.png"/><Relationship Id="rId5" Type="http://schemas.openxmlformats.org/officeDocument/2006/relationships/image" Target="../media/image11.png"/><Relationship Id="rId15" Type="http://schemas.openxmlformats.org/officeDocument/2006/relationships/image" Target="../media/image21.svg"/><Relationship Id="rId10" Type="http://schemas.openxmlformats.org/officeDocument/2006/relationships/image" Target="../media/image9.png"/><Relationship Id="rId19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29.png"/><Relationship Id="rId1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39.svg"/><Relationship Id="rId18" Type="http://schemas.openxmlformats.org/officeDocument/2006/relationships/image" Target="../media/image43.png"/><Relationship Id="rId3" Type="http://schemas.openxmlformats.org/officeDocument/2006/relationships/image" Target="../media/image15.png"/><Relationship Id="rId7" Type="http://schemas.openxmlformats.org/officeDocument/2006/relationships/image" Target="../media/image35.svg"/><Relationship Id="rId12" Type="http://schemas.openxmlformats.org/officeDocument/2006/relationships/image" Target="../media/image38.png"/><Relationship Id="rId17" Type="http://schemas.openxmlformats.org/officeDocument/2006/relationships/image" Target="../media/image42.png"/><Relationship Id="rId2" Type="http://schemas.openxmlformats.org/officeDocument/2006/relationships/image" Target="../media/image9.png"/><Relationship Id="rId16" Type="http://schemas.openxmlformats.org/officeDocument/2006/relationships/image" Target="../media/image41.pn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37.svg"/><Relationship Id="rId5" Type="http://schemas.openxmlformats.org/officeDocument/2006/relationships/image" Target="../media/image34.svg"/><Relationship Id="rId15" Type="http://schemas.openxmlformats.org/officeDocument/2006/relationships/image" Target="../media/image40.png"/><Relationship Id="rId10" Type="http://schemas.openxmlformats.org/officeDocument/2006/relationships/image" Target="../media/image36.png"/><Relationship Id="rId19" Type="http://schemas.openxmlformats.org/officeDocument/2006/relationships/image" Target="../media/image44.png"/><Relationship Id="rId4" Type="http://schemas.openxmlformats.org/officeDocument/2006/relationships/image" Target="../media/image33.png"/><Relationship Id="rId9" Type="http://schemas.openxmlformats.org/officeDocument/2006/relationships/image" Target="../media/image28.png"/><Relationship Id="rId1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051937-5BB0-8240-F403-3300F502A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500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Features for PRISMATIC PART</a:t>
            </a:r>
          </a:p>
        </p:txBody>
      </p:sp>
    </p:spTree>
    <p:extLst>
      <p:ext uri="{BB962C8B-B14F-4D97-AF65-F5344CB8AC3E}">
        <p14:creationId xmlns:p14="http://schemas.microsoft.com/office/powerpoint/2010/main" val="474499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18F9D25-3540-3ABE-C2B0-E1C076640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START DEMO</a:t>
            </a:r>
            <a:endParaRPr lang="fr-FR"/>
          </a:p>
        </p:txBody>
      </p:sp>
      <p:pic>
        <p:nvPicPr>
          <p:cNvPr id="13" name="Picture 12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3F52E9D6-17A9-5020-7940-67C80A4746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1143000"/>
            <a:ext cx="6477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8038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358F763-F843-F0D3-FEC4-61F5487D1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FBR demo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BA88DB3-FC39-44D6-45D3-B82E8DBC83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843" y="1182304"/>
            <a:ext cx="2746945" cy="181660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9FD0E80-B28B-B79A-C0D1-929E78512D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2966" y="2244562"/>
            <a:ext cx="2577740" cy="172005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F89D381-CC15-A508-10D9-9CB932C71B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3358" y="1388520"/>
            <a:ext cx="4383767" cy="289847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4C69054-EE17-2B81-E503-D09DC464A0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" y="3805311"/>
            <a:ext cx="2881001" cy="1915686"/>
          </a:xfrm>
          <a:prstGeom prst="rect">
            <a:avLst/>
          </a:prstGeom>
        </p:spPr>
      </p:pic>
      <p:sp>
        <p:nvSpPr>
          <p:cNvPr id="10" name="Espace réservé du texte 1">
            <a:extLst>
              <a:ext uri="{FF2B5EF4-FFF2-40B4-BE49-F238E27FC236}">
                <a16:creationId xmlns:a16="http://schemas.microsoft.com/office/drawing/2014/main" id="{4E0472CE-45DA-15DD-4944-B293CFBA72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92164" y="1298504"/>
            <a:ext cx="3383280" cy="415904"/>
          </a:xfrm>
        </p:spPr>
        <p:txBody>
          <a:bodyPr/>
          <a:lstStyle/>
          <a:p>
            <a:pPr marL="0" indent="0">
              <a:buNone/>
            </a:pPr>
            <a:r>
              <a:rPr lang="en-US"/>
              <a:t>Pocket multi Z level sample</a:t>
            </a:r>
          </a:p>
          <a:p>
            <a:pPr marL="0" indent="0">
              <a:buNone/>
            </a:pPr>
            <a:endParaRPr lang="en-US" sz="1600"/>
          </a:p>
        </p:txBody>
      </p:sp>
      <p:sp>
        <p:nvSpPr>
          <p:cNvPr id="11" name="Espace réservé du texte 1">
            <a:extLst>
              <a:ext uri="{FF2B5EF4-FFF2-40B4-BE49-F238E27FC236}">
                <a16:creationId xmlns:a16="http://schemas.microsoft.com/office/drawing/2014/main" id="{CB738C22-295B-C3A4-3853-29BDB7699DA2}"/>
              </a:ext>
            </a:extLst>
          </p:cNvPr>
          <p:cNvSpPr txBox="1">
            <a:spLocks/>
          </p:cNvSpPr>
          <p:nvPr/>
        </p:nvSpPr>
        <p:spPr>
          <a:xfrm>
            <a:off x="4388620" y="2179443"/>
            <a:ext cx="2722598" cy="415904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sz="1600"/>
              <a:t>6.09 using Standard tab needs around 18 clicks for one isolated machining. 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sz="1600"/>
          </a:p>
        </p:txBody>
      </p:sp>
      <p:sp>
        <p:nvSpPr>
          <p:cNvPr id="12" name="Espace réservé du texte 1">
            <a:extLst>
              <a:ext uri="{FF2B5EF4-FFF2-40B4-BE49-F238E27FC236}">
                <a16:creationId xmlns:a16="http://schemas.microsoft.com/office/drawing/2014/main" id="{1E873BD5-4FEB-F379-FC96-C4C530B9FB54}"/>
              </a:ext>
            </a:extLst>
          </p:cNvPr>
          <p:cNvSpPr txBox="1">
            <a:spLocks/>
          </p:cNvSpPr>
          <p:nvPr/>
        </p:nvSpPr>
        <p:spPr>
          <a:xfrm>
            <a:off x="4388620" y="4457635"/>
            <a:ext cx="2722598" cy="415904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sz="1600"/>
              <a:t>6.10 using Features, needs 7 clicks to machine all the part including tool selection and all pocket operations : roughing, reworking and finishing.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sz="1600"/>
          </a:p>
        </p:txBody>
      </p:sp>
      <p:sp>
        <p:nvSpPr>
          <p:cNvPr id="13" name="Espace réservé du texte 1">
            <a:extLst>
              <a:ext uri="{FF2B5EF4-FFF2-40B4-BE49-F238E27FC236}">
                <a16:creationId xmlns:a16="http://schemas.microsoft.com/office/drawing/2014/main" id="{59BFF14E-D728-B381-F971-F70D672D505F}"/>
              </a:ext>
            </a:extLst>
          </p:cNvPr>
          <p:cNvSpPr txBox="1">
            <a:spLocks/>
          </p:cNvSpPr>
          <p:nvPr/>
        </p:nvSpPr>
        <p:spPr>
          <a:xfrm>
            <a:off x="4721393" y="3157285"/>
            <a:ext cx="2432240" cy="528450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sz="1600">
                <a:solidFill>
                  <a:schemeClr val="accent1">
                    <a:lumMod val="75000"/>
                  </a:schemeClr>
                </a:solidFill>
              </a:rPr>
              <a:t>Does someone has an idea or a special tip ?</a:t>
            </a:r>
          </a:p>
        </p:txBody>
      </p:sp>
      <p:sp>
        <p:nvSpPr>
          <p:cNvPr id="14" name="Espace réservé du texte 1">
            <a:extLst>
              <a:ext uri="{FF2B5EF4-FFF2-40B4-BE49-F238E27FC236}">
                <a16:creationId xmlns:a16="http://schemas.microsoft.com/office/drawing/2014/main" id="{66119C39-88E6-11A9-BB3C-110D5D2EF696}"/>
              </a:ext>
            </a:extLst>
          </p:cNvPr>
          <p:cNvSpPr txBox="1">
            <a:spLocks/>
          </p:cNvSpPr>
          <p:nvPr/>
        </p:nvSpPr>
        <p:spPr>
          <a:xfrm>
            <a:off x="4357681" y="1773256"/>
            <a:ext cx="2722598" cy="415904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sz="1600" u="sng"/>
              <a:t>Actual process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sz="1600"/>
          </a:p>
        </p:txBody>
      </p:sp>
      <p:sp>
        <p:nvSpPr>
          <p:cNvPr id="15" name="Espace réservé du texte 1">
            <a:extLst>
              <a:ext uri="{FF2B5EF4-FFF2-40B4-BE49-F238E27FC236}">
                <a16:creationId xmlns:a16="http://schemas.microsoft.com/office/drawing/2014/main" id="{A99CC713-B3DB-1B21-C29E-287BCBBC5C16}"/>
              </a:ext>
            </a:extLst>
          </p:cNvPr>
          <p:cNvSpPr txBox="1">
            <a:spLocks/>
          </p:cNvSpPr>
          <p:nvPr/>
        </p:nvSpPr>
        <p:spPr>
          <a:xfrm>
            <a:off x="4387481" y="4049052"/>
            <a:ext cx="2722598" cy="415904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sz="1600" u="sng"/>
              <a:t>Future use opportunity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sz="1600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8A1C9EC7-4E61-2C5E-7A75-182CE3C9BA20}"/>
              </a:ext>
            </a:extLst>
          </p:cNvPr>
          <p:cNvSpPr/>
          <p:nvPr/>
        </p:nvSpPr>
        <p:spPr>
          <a:xfrm>
            <a:off x="4326742" y="3001535"/>
            <a:ext cx="3133828" cy="914400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77767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AB0CBCE-B541-C642-642B-4DCB11A21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Contents / Summary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C5DE956-A145-26CA-61D5-A29111238747}"/>
              </a:ext>
            </a:extLst>
          </p:cNvPr>
          <p:cNvSpPr txBox="1">
            <a:spLocks/>
          </p:cNvSpPr>
          <p:nvPr/>
        </p:nvSpPr>
        <p:spPr>
          <a:xfrm>
            <a:off x="426720" y="1178560"/>
            <a:ext cx="10927080" cy="499840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eaLnBrk="1" hangingPunct="1"/>
            <a:r>
              <a:rPr lang="en-US">
                <a:latin typeface="Helvetica" panose="020B0604020202020204" pitchFamily="34" charset="0"/>
                <a:cs typeface="Helvetica" panose="020B0604020202020204" pitchFamily="34" charset="0"/>
              </a:rPr>
              <a:t>Features Topology</a:t>
            </a:r>
          </a:p>
          <a:p>
            <a:pPr lvl="1" eaLnBrk="1" hangingPunct="1"/>
            <a:r>
              <a:rPr lang="en-US">
                <a:latin typeface="Helvetica" panose="020B0604020202020204" pitchFamily="34" charset="0"/>
                <a:cs typeface="Helvetica" panose="020B0604020202020204" pitchFamily="34" charset="0"/>
              </a:rPr>
              <a:t>Display </a:t>
            </a:r>
          </a:p>
          <a:p>
            <a:pPr lvl="1" eaLnBrk="1" hangingPunct="1"/>
            <a:r>
              <a:rPr lang="en-US">
                <a:latin typeface="Helvetica" panose="020B0604020202020204" pitchFamily="34" charset="0"/>
                <a:cs typeface="Helvetica" panose="020B0604020202020204" pitchFamily="34" charset="0"/>
              </a:rPr>
              <a:t>Features property </a:t>
            </a:r>
          </a:p>
          <a:p>
            <a:pPr lvl="1" eaLnBrk="1" hangingPunct="1"/>
            <a:r>
              <a:rPr lang="en-US" err="1">
                <a:latin typeface="Helvetica" panose="020B0604020202020204" pitchFamily="34" charset="0"/>
                <a:cs typeface="Helvetica" panose="020B0604020202020204" pitchFamily="34" charset="0"/>
              </a:rPr>
              <a:t>OPElist</a:t>
            </a:r>
            <a:r>
              <a:rPr lang="en-US">
                <a:latin typeface="Helvetica" panose="020B0604020202020204" pitchFamily="34" charset="0"/>
                <a:cs typeface="Helvetica" panose="020B0604020202020204" pitchFamily="34" charset="0"/>
              </a:rPr>
              <a:t> activation</a:t>
            </a:r>
          </a:p>
          <a:p>
            <a:pPr lvl="1" eaLnBrk="1" hangingPunct="1"/>
            <a:r>
              <a:rPr lang="en-US">
                <a:latin typeface="Helvetica" panose="020B0604020202020204" pitchFamily="34" charset="0"/>
                <a:cs typeface="Helvetica" panose="020B0604020202020204" pitchFamily="34" charset="0"/>
              </a:rPr>
              <a:t>Tool Selection</a:t>
            </a:r>
          </a:p>
          <a:p>
            <a:pPr lvl="1" eaLnBrk="1" hangingPunct="1"/>
            <a:r>
              <a:rPr lang="en-US">
                <a:latin typeface="Helvetica" panose="020B0604020202020204" pitchFamily="34" charset="0"/>
                <a:cs typeface="Helvetica" panose="020B0604020202020204" pitchFamily="34" charset="0"/>
              </a:rPr>
              <a:t>Activate toolpath </a:t>
            </a:r>
          </a:p>
          <a:p>
            <a:pPr lvl="1" eaLnBrk="1" hangingPunct="1"/>
            <a:r>
              <a:rPr lang="en-US">
                <a:latin typeface="Helvetica" panose="020B0604020202020204" pitchFamily="34" charset="0"/>
                <a:cs typeface="Helvetica" panose="020B0604020202020204" pitchFamily="34" charset="0"/>
              </a:rPr>
              <a:t>Cutting condition</a:t>
            </a:r>
          </a:p>
          <a:p>
            <a:pPr lvl="1" eaLnBrk="1" hangingPunct="1"/>
            <a:r>
              <a:rPr lang="en-US">
                <a:latin typeface="Helvetica" panose="020B0604020202020204" pitchFamily="34" charset="0"/>
                <a:cs typeface="Helvetica" panose="020B0604020202020204" pitchFamily="34" charset="0"/>
              </a:rPr>
              <a:t>Tips and Tricks</a:t>
            </a:r>
          </a:p>
          <a:p>
            <a:pPr lvl="2" eaLnBrk="1" hangingPunct="1"/>
            <a:endParaRPr lang="en-US" sz="240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lvl="1" eaLnBrk="1" hangingPunct="1"/>
            <a:r>
              <a:rPr lang="en-US">
                <a:latin typeface="Helvetica" panose="020B0604020202020204" pitchFamily="34" charset="0"/>
                <a:ea typeface="+mn-lt"/>
                <a:cs typeface="Helvetica" panose="020B0604020202020204" pitchFamily="34" charset="0"/>
              </a:rPr>
              <a:t>Associativity CAD </a:t>
            </a:r>
            <a:r>
              <a:rPr lang="en-US" err="1">
                <a:latin typeface="Helvetica" panose="020B0604020202020204" pitchFamily="34" charset="0"/>
                <a:ea typeface="+mn-lt"/>
                <a:cs typeface="Helvetica" panose="020B0604020202020204" pitchFamily="34" charset="0"/>
              </a:rPr>
              <a:t>dataGO</a:t>
            </a:r>
            <a:r>
              <a:rPr lang="en-US">
                <a:latin typeface="Helvetica" panose="020B0604020202020204" pitchFamily="34" charset="0"/>
                <a:ea typeface="+mn-lt"/>
                <a:cs typeface="Helvetica" panose="020B0604020202020204" pitchFamily="34" charset="0"/>
              </a:rPr>
              <a:t>/Solid </a:t>
            </a:r>
            <a:r>
              <a:rPr lang="en-US" b="1">
                <a:latin typeface="Helvetica" panose="020B0604020202020204" pitchFamily="34" charset="0"/>
                <a:cs typeface="Helvetica" panose="020B0604020202020204" pitchFamily="34" charset="0"/>
              </a:rPr>
              <a:t>DEMO</a:t>
            </a:r>
          </a:p>
          <a:p>
            <a:pPr lvl="1" eaLnBrk="1" hangingPunct="1"/>
            <a:r>
              <a:rPr lang="en-US">
                <a:latin typeface="Helvetica" panose="020B0604020202020204" pitchFamily="34" charset="0"/>
                <a:cs typeface="Helvetica" panose="020B0604020202020204" pitchFamily="34" charset="0"/>
              </a:rPr>
              <a:t>Associativity Solid/Feature  </a:t>
            </a:r>
            <a:r>
              <a:rPr lang="en-US" b="1">
                <a:latin typeface="Helvetica" panose="020B0604020202020204" pitchFamily="34" charset="0"/>
                <a:cs typeface="Helvetica" panose="020B0604020202020204" pitchFamily="34" charset="0"/>
              </a:rPr>
              <a:t>DEMO</a:t>
            </a:r>
          </a:p>
          <a:p>
            <a:pPr lvl="1" eaLnBrk="1" hangingPunct="1"/>
            <a:r>
              <a:rPr lang="en-US">
                <a:latin typeface="Helvetica" panose="020B0604020202020204" pitchFamily="34" charset="0"/>
                <a:cs typeface="Helvetica" panose="020B0604020202020204" pitchFamily="34" charset="0"/>
              </a:rPr>
              <a:t>Group cycles</a:t>
            </a:r>
            <a:endParaRPr lang="en-US">
              <a:highlight>
                <a:srgbClr val="00FF00"/>
              </a:highlight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lvl="1" eaLnBrk="1" hangingPunct="1"/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20718564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D44E95D-DDD6-0D59-3E2A-0228CADBD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err="1"/>
              <a:t>Typology</a:t>
            </a:r>
            <a:r>
              <a:rPr lang="fr-FR"/>
              <a:t> of </a:t>
            </a:r>
            <a:r>
              <a:rPr lang="fr-FR" err="1"/>
              <a:t>Milling</a:t>
            </a:r>
            <a:r>
              <a:rPr lang="fr-FR"/>
              <a:t> </a:t>
            </a:r>
            <a:r>
              <a:rPr lang="fr-FR" err="1"/>
              <a:t>feature</a:t>
            </a:r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7A420F0-64F2-47B8-31B1-105FD28144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0246" y="1231201"/>
            <a:ext cx="6279424" cy="4395597"/>
          </a:xfrm>
          <a:prstGeom prst="rect">
            <a:avLst/>
          </a:prstGeom>
        </p:spPr>
      </p:pic>
      <p:sp>
        <p:nvSpPr>
          <p:cNvPr id="2" name="Flèche : droite 1">
            <a:extLst>
              <a:ext uri="{FF2B5EF4-FFF2-40B4-BE49-F238E27FC236}">
                <a16:creationId xmlns:a16="http://schemas.microsoft.com/office/drawing/2014/main" id="{9B5D991D-FB03-9DC5-9410-B2D91A516D4A}"/>
              </a:ext>
            </a:extLst>
          </p:cNvPr>
          <p:cNvSpPr/>
          <p:nvPr/>
        </p:nvSpPr>
        <p:spPr>
          <a:xfrm>
            <a:off x="3347956" y="1673033"/>
            <a:ext cx="562454" cy="415904"/>
          </a:xfrm>
          <a:prstGeom prst="rightArrow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èche : droite 4">
            <a:extLst>
              <a:ext uri="{FF2B5EF4-FFF2-40B4-BE49-F238E27FC236}">
                <a16:creationId xmlns:a16="http://schemas.microsoft.com/office/drawing/2014/main" id="{1A3F4E29-36A0-1865-4CC9-2CB7BF749D6D}"/>
              </a:ext>
            </a:extLst>
          </p:cNvPr>
          <p:cNvSpPr/>
          <p:nvPr/>
        </p:nvSpPr>
        <p:spPr>
          <a:xfrm>
            <a:off x="3347956" y="2430337"/>
            <a:ext cx="562454" cy="415904"/>
          </a:xfrm>
          <a:prstGeom prst="rightArrow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lèche : droite 5">
            <a:extLst>
              <a:ext uri="{FF2B5EF4-FFF2-40B4-BE49-F238E27FC236}">
                <a16:creationId xmlns:a16="http://schemas.microsoft.com/office/drawing/2014/main" id="{1EC435B3-78E0-9927-1DAA-C33EEF6AB01A}"/>
              </a:ext>
            </a:extLst>
          </p:cNvPr>
          <p:cNvSpPr/>
          <p:nvPr/>
        </p:nvSpPr>
        <p:spPr>
          <a:xfrm>
            <a:off x="3347956" y="3228838"/>
            <a:ext cx="578523" cy="415904"/>
          </a:xfrm>
          <a:prstGeom prst="rightArrow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èche : droite 6">
            <a:extLst>
              <a:ext uri="{FF2B5EF4-FFF2-40B4-BE49-F238E27FC236}">
                <a16:creationId xmlns:a16="http://schemas.microsoft.com/office/drawing/2014/main" id="{1D07734F-2B4C-6697-C64C-7451A480583F}"/>
              </a:ext>
            </a:extLst>
          </p:cNvPr>
          <p:cNvSpPr/>
          <p:nvPr/>
        </p:nvSpPr>
        <p:spPr>
          <a:xfrm>
            <a:off x="3347956" y="3884169"/>
            <a:ext cx="594593" cy="415904"/>
          </a:xfrm>
          <a:prstGeom prst="rightArrow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Espace réservé du texte 1">
            <a:extLst>
              <a:ext uri="{FF2B5EF4-FFF2-40B4-BE49-F238E27FC236}">
                <a16:creationId xmlns:a16="http://schemas.microsoft.com/office/drawing/2014/main" id="{CFDC4FD6-3322-1C8B-4D0C-0768CEC8AF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781" y="1725834"/>
            <a:ext cx="2432240" cy="415904"/>
          </a:xfrm>
        </p:spPr>
        <p:txBody>
          <a:bodyPr/>
          <a:lstStyle/>
          <a:p>
            <a:pPr marL="0" indent="0">
              <a:buNone/>
            </a:pPr>
            <a:r>
              <a:rPr lang="en-US" sz="1600"/>
              <a:t>Stock based calculation</a:t>
            </a:r>
          </a:p>
        </p:txBody>
      </p:sp>
      <p:sp>
        <p:nvSpPr>
          <p:cNvPr id="9" name="Espace réservé du texte 1">
            <a:extLst>
              <a:ext uri="{FF2B5EF4-FFF2-40B4-BE49-F238E27FC236}">
                <a16:creationId xmlns:a16="http://schemas.microsoft.com/office/drawing/2014/main" id="{A1728453-333A-0F8B-D9A4-7D9FAE076BC6}"/>
              </a:ext>
            </a:extLst>
          </p:cNvPr>
          <p:cNvSpPr txBox="1">
            <a:spLocks/>
          </p:cNvSpPr>
          <p:nvPr/>
        </p:nvSpPr>
        <p:spPr>
          <a:xfrm>
            <a:off x="152136" y="2436372"/>
            <a:ext cx="2432240" cy="415904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sz="1600"/>
              <a:t>Solid based calculation</a:t>
            </a:r>
          </a:p>
        </p:txBody>
      </p:sp>
      <p:sp>
        <p:nvSpPr>
          <p:cNvPr id="10" name="Espace réservé du texte 1">
            <a:extLst>
              <a:ext uri="{FF2B5EF4-FFF2-40B4-BE49-F238E27FC236}">
                <a16:creationId xmlns:a16="http://schemas.microsoft.com/office/drawing/2014/main" id="{703C05DE-DB79-0762-8A59-48A471736647}"/>
              </a:ext>
            </a:extLst>
          </p:cNvPr>
          <p:cNvSpPr txBox="1">
            <a:spLocks/>
          </p:cNvSpPr>
          <p:nvPr/>
        </p:nvSpPr>
        <p:spPr>
          <a:xfrm>
            <a:off x="152136" y="3221047"/>
            <a:ext cx="2432240" cy="415904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sz="1600"/>
              <a:t>Existing HMF know how</a:t>
            </a:r>
          </a:p>
        </p:txBody>
      </p:sp>
      <p:sp>
        <p:nvSpPr>
          <p:cNvPr id="11" name="Espace réservé du texte 1">
            <a:extLst>
              <a:ext uri="{FF2B5EF4-FFF2-40B4-BE49-F238E27FC236}">
                <a16:creationId xmlns:a16="http://schemas.microsoft.com/office/drawing/2014/main" id="{5DE63FCD-5686-66A2-AB61-34A0FE661957}"/>
              </a:ext>
            </a:extLst>
          </p:cNvPr>
          <p:cNvSpPr txBox="1">
            <a:spLocks/>
          </p:cNvSpPr>
          <p:nvPr/>
        </p:nvSpPr>
        <p:spPr>
          <a:xfrm>
            <a:off x="152136" y="3884169"/>
            <a:ext cx="3062478" cy="415904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sz="1600"/>
              <a:t>Wireframe based calculation</a:t>
            </a:r>
          </a:p>
        </p:txBody>
      </p:sp>
    </p:spTree>
    <p:extLst>
      <p:ext uri="{BB962C8B-B14F-4D97-AF65-F5344CB8AC3E}">
        <p14:creationId xmlns:p14="http://schemas.microsoft.com/office/powerpoint/2010/main" val="11779393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56D2CDB-058D-D514-17AF-C2D9B18A0D7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31659" y="3412878"/>
            <a:ext cx="1775915" cy="411066"/>
          </a:xfrm>
        </p:spPr>
        <p:txBody>
          <a:bodyPr/>
          <a:lstStyle/>
          <a:p>
            <a:pPr marL="0" indent="0" algn="ctr">
              <a:buNone/>
            </a:pPr>
            <a:r>
              <a:rPr lang="fr-FR"/>
              <a:t>Pocket </a:t>
            </a:r>
            <a:r>
              <a:rPr lang="fr-FR" err="1"/>
              <a:t>Feature</a:t>
            </a:r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80A32BB-7D58-340E-9660-CCCA5B47D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Display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E2CBEDE-F203-B0CD-6A31-EA67809871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04" y="1594387"/>
            <a:ext cx="6200530" cy="3817284"/>
          </a:xfrm>
          <a:prstGeom prst="rect">
            <a:avLst/>
          </a:prstGeom>
        </p:spPr>
      </p:pic>
      <p:grpSp>
        <p:nvGrpSpPr>
          <p:cNvPr id="71" name="Groupe 70">
            <a:extLst>
              <a:ext uri="{FF2B5EF4-FFF2-40B4-BE49-F238E27FC236}">
                <a16:creationId xmlns:a16="http://schemas.microsoft.com/office/drawing/2014/main" id="{DA4F1F49-D457-FA9F-FFEC-74AF74A7A78C}"/>
              </a:ext>
            </a:extLst>
          </p:cNvPr>
          <p:cNvGrpSpPr/>
          <p:nvPr/>
        </p:nvGrpSpPr>
        <p:grpSpPr>
          <a:xfrm>
            <a:off x="6461629" y="656781"/>
            <a:ext cx="5085160" cy="4407955"/>
            <a:chOff x="6473718" y="1414974"/>
            <a:chExt cx="5085160" cy="4407955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A0837D45-5763-CA7B-889E-DD9D073A32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78789" y="1414974"/>
              <a:ext cx="3286584" cy="2114845"/>
            </a:xfrm>
            <a:prstGeom prst="rect">
              <a:avLst/>
            </a:prstGeom>
          </p:spPr>
        </p:pic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FC264DF2-6B53-1D34-1C8A-C2018ECA531F}"/>
                </a:ext>
              </a:extLst>
            </p:cNvPr>
            <p:cNvSpPr/>
            <p:nvPr/>
          </p:nvSpPr>
          <p:spPr>
            <a:xfrm>
              <a:off x="6473718" y="4043099"/>
              <a:ext cx="1550642" cy="9144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3E24A0AF-5BED-75B8-B145-266ED4D3429C}"/>
                </a:ext>
              </a:extLst>
            </p:cNvPr>
            <p:cNvGrpSpPr/>
            <p:nvPr/>
          </p:nvGrpSpPr>
          <p:grpSpPr>
            <a:xfrm>
              <a:off x="10008236" y="4043099"/>
              <a:ext cx="1550642" cy="914400"/>
              <a:chOff x="10008236" y="4043099"/>
              <a:chExt cx="1550642" cy="914400"/>
            </a:xfrm>
          </p:grpSpPr>
          <p:sp>
            <p:nvSpPr>
              <p:cNvPr id="11" name="Espace réservé du texte 1">
                <a:extLst>
                  <a:ext uri="{FF2B5EF4-FFF2-40B4-BE49-F238E27FC236}">
                    <a16:creationId xmlns:a16="http://schemas.microsoft.com/office/drawing/2014/main" id="{C2BCCA57-5CCF-00E7-300A-9C0D74A1DCE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104976" y="4283612"/>
                <a:ext cx="1302366" cy="411066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eaLnBrk="1" hangingPunct="1">
                  <a:buNone/>
                </a:pPr>
                <a:r>
                  <a:rPr lang="fr-FR"/>
                  <a:t>Hole</a:t>
                </a:r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FA8097AE-9E8F-A136-7D7A-A3B709300282}"/>
                  </a:ext>
                </a:extLst>
              </p:cNvPr>
              <p:cNvSpPr/>
              <p:nvPr/>
            </p:nvSpPr>
            <p:spPr>
              <a:xfrm>
                <a:off x="10008236" y="4043099"/>
                <a:ext cx="1550642" cy="9144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AE1D04D-4D67-9C6B-0E08-6B8A22B5B2E8}"/>
                </a:ext>
              </a:extLst>
            </p:cNvPr>
            <p:cNvSpPr/>
            <p:nvPr/>
          </p:nvSpPr>
          <p:spPr>
            <a:xfrm>
              <a:off x="7724775" y="2562619"/>
              <a:ext cx="287670" cy="356194"/>
            </a:xfrm>
            <a:prstGeom prst="rect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F0B94AE-FCC6-5800-CD98-2D33B5FCAFEA}"/>
                </a:ext>
              </a:extLst>
            </p:cNvPr>
            <p:cNvSpPr/>
            <p:nvPr/>
          </p:nvSpPr>
          <p:spPr>
            <a:xfrm>
              <a:off x="8312297" y="2565394"/>
              <a:ext cx="260397" cy="356194"/>
            </a:xfrm>
            <a:prstGeom prst="rect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303BE0A-1641-AAD1-4FAE-1B8E59BA6481}"/>
                </a:ext>
              </a:extLst>
            </p:cNvPr>
            <p:cNvSpPr/>
            <p:nvPr/>
          </p:nvSpPr>
          <p:spPr>
            <a:xfrm>
              <a:off x="8883086" y="2562619"/>
              <a:ext cx="268745" cy="356194"/>
            </a:xfrm>
            <a:prstGeom prst="rect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A1635999-E534-C608-118E-CB8696F1517B}"/>
                </a:ext>
              </a:extLst>
            </p:cNvPr>
            <p:cNvCxnSpPr>
              <a:cxnSpLocks/>
              <a:stCxn id="12" idx="0"/>
              <a:endCxn id="24" idx="2"/>
            </p:cNvCxnSpPr>
            <p:nvPr/>
          </p:nvCxnSpPr>
          <p:spPr>
            <a:xfrm flipV="1">
              <a:off x="7249039" y="2918813"/>
              <a:ext cx="619571" cy="112428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Groupe 69">
              <a:extLst>
                <a:ext uri="{FF2B5EF4-FFF2-40B4-BE49-F238E27FC236}">
                  <a16:creationId xmlns:a16="http://schemas.microsoft.com/office/drawing/2014/main" id="{0A268096-9281-41AB-BC9A-C13A00E9DE5B}"/>
                </a:ext>
              </a:extLst>
            </p:cNvPr>
            <p:cNvGrpSpPr/>
            <p:nvPr/>
          </p:nvGrpSpPr>
          <p:grpSpPr>
            <a:xfrm>
              <a:off x="7297409" y="2921588"/>
              <a:ext cx="1550642" cy="2901341"/>
              <a:chOff x="7297409" y="2921588"/>
              <a:chExt cx="1550642" cy="2901341"/>
            </a:xfrm>
          </p:grpSpPr>
          <p:grpSp>
            <p:nvGrpSpPr>
              <p:cNvPr id="15" name="Groupe 14">
                <a:extLst>
                  <a:ext uri="{FF2B5EF4-FFF2-40B4-BE49-F238E27FC236}">
                    <a16:creationId xmlns:a16="http://schemas.microsoft.com/office/drawing/2014/main" id="{6144CA79-8C04-BA25-E8D2-0AB4E6C65C20}"/>
                  </a:ext>
                </a:extLst>
              </p:cNvPr>
              <p:cNvGrpSpPr/>
              <p:nvPr/>
            </p:nvGrpSpPr>
            <p:grpSpPr>
              <a:xfrm>
                <a:off x="7297409" y="4908529"/>
                <a:ext cx="1550642" cy="914400"/>
                <a:chOff x="8289347" y="4043099"/>
                <a:chExt cx="1550642" cy="914400"/>
              </a:xfrm>
            </p:grpSpPr>
            <p:sp>
              <p:nvSpPr>
                <p:cNvPr id="9" name="Espace réservé du texte 1">
                  <a:extLst>
                    <a:ext uri="{FF2B5EF4-FFF2-40B4-BE49-F238E27FC236}">
                      <a16:creationId xmlns:a16="http://schemas.microsoft.com/office/drawing/2014/main" id="{768554F6-13E8-9339-BEAC-96C32CA48BEB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8370898" y="4171071"/>
                  <a:ext cx="1302366" cy="411066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rtl="0" fontAlgn="base">
                    <a:lnSpc>
                      <a:spcPct val="90000"/>
                    </a:lnSpc>
                    <a:spcBef>
                      <a:spcPts val="1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Helvetica" panose="020B0604020202020204" pitchFamily="34" charset="0"/>
                      <a:ea typeface="+mn-ea"/>
                      <a:cs typeface="Helvetica" panose="020B0604020202020204" pitchFamily="34" charset="0"/>
                    </a:defRPr>
                  </a:lvl1pPr>
                  <a:lvl2pPr marL="685800" indent="-228600" algn="l" rtl="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Helvetica" panose="020B0604020202020204" pitchFamily="34" charset="0"/>
                      <a:ea typeface="+mn-ea"/>
                      <a:cs typeface="Helvetica" panose="020B0604020202020204" pitchFamily="34" charset="0"/>
                    </a:defRPr>
                  </a:lvl2pPr>
                  <a:lvl3pPr marL="1143000" indent="-228600" algn="l" rtl="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  <a:latin typeface="Helvetica" panose="020B0604020202020204" pitchFamily="34" charset="0"/>
                      <a:ea typeface="+mn-ea"/>
                      <a:cs typeface="Helvetica" panose="020B0604020202020204" pitchFamily="34" charset="0"/>
                    </a:defRPr>
                  </a:lvl3pPr>
                  <a:lvl4pPr marL="1600200" indent="-228600" algn="l" rtl="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  <a:latin typeface="Helvetica" panose="020B0604020202020204" pitchFamily="34" charset="0"/>
                      <a:ea typeface="+mn-ea"/>
                      <a:cs typeface="Helvetica" panose="020B0604020202020204" pitchFamily="34" charset="0"/>
                    </a:defRPr>
                  </a:lvl4pPr>
                  <a:lvl5pPr marL="2057400" indent="-228600" algn="l" rtl="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  <a:latin typeface="Helvetica" panose="020B0604020202020204" pitchFamily="34" charset="0"/>
                      <a:ea typeface="+mn-ea"/>
                      <a:cs typeface="Helvetica" panose="020B0604020202020204" pitchFamily="34" charset="0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 eaLnBrk="1" hangingPunct="1">
                    <a:buNone/>
                  </a:pPr>
                  <a:r>
                    <a:rPr lang="fr-FR"/>
                    <a:t>Stock </a:t>
                  </a:r>
                  <a:r>
                    <a:rPr lang="fr-FR" err="1"/>
                    <a:t>Feature</a:t>
                  </a:r>
                  <a:endParaRPr lang="fr-FR"/>
                </a:p>
              </p:txBody>
            </p:sp>
            <p:sp>
              <p:nvSpPr>
                <p:cNvPr id="13" name="Ellipse 12">
                  <a:extLst>
                    <a:ext uri="{FF2B5EF4-FFF2-40B4-BE49-F238E27FC236}">
                      <a16:creationId xmlns:a16="http://schemas.microsoft.com/office/drawing/2014/main" id="{7B34315C-57DD-A2E2-F890-881F2F94D2A3}"/>
                    </a:ext>
                  </a:extLst>
                </p:cNvPr>
                <p:cNvSpPr/>
                <p:nvPr/>
              </p:nvSpPr>
              <p:spPr>
                <a:xfrm>
                  <a:off x="8289347" y="4043099"/>
                  <a:ext cx="1550642" cy="914400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136AB536-0EE1-3C30-C18E-99E3D130DA8D}"/>
                  </a:ext>
                </a:extLst>
              </p:cNvPr>
              <p:cNvCxnSpPr>
                <a:cxnSpLocks/>
                <a:stCxn id="13" idx="0"/>
                <a:endCxn id="25" idx="2"/>
              </p:cNvCxnSpPr>
              <p:nvPr/>
            </p:nvCxnSpPr>
            <p:spPr>
              <a:xfrm flipV="1">
                <a:off x="8072730" y="2921588"/>
                <a:ext cx="369766" cy="198694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5BA0C82E-5993-4FED-BA41-7074B82E1969}"/>
                </a:ext>
              </a:extLst>
            </p:cNvPr>
            <p:cNvCxnSpPr>
              <a:cxnSpLocks/>
              <a:stCxn id="14" idx="1"/>
              <a:endCxn id="26" idx="2"/>
            </p:cNvCxnSpPr>
            <p:nvPr/>
          </p:nvCxnSpPr>
          <p:spPr>
            <a:xfrm flipH="1" flipV="1">
              <a:off x="9017459" y="2918813"/>
              <a:ext cx="1217863" cy="12581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9D81FFE-375B-EABB-BD3C-BD766EF80C66}"/>
                </a:ext>
              </a:extLst>
            </p:cNvPr>
            <p:cNvSpPr/>
            <p:nvPr/>
          </p:nvSpPr>
          <p:spPr>
            <a:xfrm>
              <a:off x="8594895" y="2562619"/>
              <a:ext cx="260397" cy="356194"/>
            </a:xfrm>
            <a:prstGeom prst="rect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770D9BFB-A5F5-4B65-DF56-6D8D1DC77F47}"/>
                </a:ext>
              </a:extLst>
            </p:cNvPr>
            <p:cNvCxnSpPr>
              <a:cxnSpLocks/>
              <a:stCxn id="67" idx="0"/>
            </p:cNvCxnSpPr>
            <p:nvPr/>
          </p:nvCxnSpPr>
          <p:spPr>
            <a:xfrm flipH="1" flipV="1">
              <a:off x="8738886" y="2922315"/>
              <a:ext cx="969391" cy="18838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Espace réservé du texte 1">
              <a:extLst>
                <a:ext uri="{FF2B5EF4-FFF2-40B4-BE49-F238E27FC236}">
                  <a16:creationId xmlns:a16="http://schemas.microsoft.com/office/drawing/2014/main" id="{A308F82C-1A0A-E318-D16F-656CA7C5F7F4}"/>
                </a:ext>
              </a:extLst>
            </p:cNvPr>
            <p:cNvSpPr txBox="1">
              <a:spLocks/>
            </p:cNvSpPr>
            <p:nvPr/>
          </p:nvSpPr>
          <p:spPr>
            <a:xfrm>
              <a:off x="9057094" y="4960140"/>
              <a:ext cx="1302366" cy="411066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eaLnBrk="1" hangingPunct="1">
                <a:buNone/>
              </a:pPr>
              <a:r>
                <a:rPr lang="fr-FR" err="1"/>
                <a:t>Deburring</a:t>
              </a:r>
              <a:r>
                <a:rPr lang="fr-FR"/>
                <a:t> </a:t>
              </a:r>
              <a:r>
                <a:rPr lang="fr-FR" err="1"/>
                <a:t>Feature</a:t>
              </a:r>
              <a:endParaRPr lang="fr-FR"/>
            </a:p>
          </p:txBody>
        </p:sp>
        <p:sp>
          <p:nvSpPr>
            <p:cNvPr id="67" name="Ellipse 66">
              <a:extLst>
                <a:ext uri="{FF2B5EF4-FFF2-40B4-BE49-F238E27FC236}">
                  <a16:creationId xmlns:a16="http://schemas.microsoft.com/office/drawing/2014/main" id="{09B22C26-A3F6-977B-2EE8-2E518373D3B0}"/>
                </a:ext>
              </a:extLst>
            </p:cNvPr>
            <p:cNvSpPr/>
            <p:nvPr/>
          </p:nvSpPr>
          <p:spPr>
            <a:xfrm>
              <a:off x="8932956" y="4806188"/>
              <a:ext cx="1550642" cy="9144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6086701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C233A19-652D-F8A5-AB31-C4EB924FB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err="1"/>
              <a:t>Features</a:t>
            </a:r>
            <a:r>
              <a:rPr lang="fr-FR"/>
              <a:t> </a:t>
            </a:r>
            <a:r>
              <a:rPr lang="fr-FR" err="1"/>
              <a:t>properties</a:t>
            </a:r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B25E9AD-4F02-7662-FA34-B310B97432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514" y="1572611"/>
            <a:ext cx="7665091" cy="3712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0839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E3F1784-CB6B-3AFA-6A5E-FE4AF0BF60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1487" y="5891144"/>
            <a:ext cx="1057966" cy="479799"/>
          </a:xfrm>
        </p:spPr>
        <p:txBody>
          <a:bodyPr/>
          <a:lstStyle/>
          <a:p>
            <a:pPr marL="0" indent="0">
              <a:buNone/>
            </a:pPr>
            <a:r>
              <a:rPr lang="fr-FR" err="1"/>
              <a:t>Opelist</a:t>
            </a:r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1F5F824-8DE5-52B3-8FA2-F7B4ED69C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Features properties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27AB22B9-3682-F032-C3A1-A04020A566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9493" y="1770280"/>
            <a:ext cx="3216332" cy="2578655"/>
          </a:xfrm>
          <a:prstGeom prst="rect">
            <a:avLst/>
          </a:prstGeom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6CE94962-F939-AD9A-9F85-E4B083A39F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8125" y="1770280"/>
            <a:ext cx="3621312" cy="2574953"/>
          </a:xfrm>
          <a:prstGeom prst="rect">
            <a:avLst/>
          </a:prstGeom>
        </p:spPr>
      </p:pic>
      <p:pic>
        <p:nvPicPr>
          <p:cNvPr id="6" name="Content Placeholder 6">
            <a:extLst>
              <a:ext uri="{FF2B5EF4-FFF2-40B4-BE49-F238E27FC236}">
                <a16:creationId xmlns:a16="http://schemas.microsoft.com/office/drawing/2014/main" id="{D86901AF-615B-463C-D1D7-C03537101067}"/>
              </a:ext>
            </a:extLst>
          </p:cNvPr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866" y="1765640"/>
            <a:ext cx="3432960" cy="2579593"/>
          </a:xfrm>
          <a:prstGeom prst="rect">
            <a:avLst/>
          </a:prstGeom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id="{13100D3F-5819-7232-5859-8413105684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499" y="4630280"/>
            <a:ext cx="2687986" cy="1750727"/>
          </a:xfrm>
          <a:prstGeom prst="rect">
            <a:avLst/>
          </a:prstGeom>
        </p:spPr>
      </p:pic>
      <p:grpSp>
        <p:nvGrpSpPr>
          <p:cNvPr id="14" name="Groupe 13">
            <a:extLst>
              <a:ext uri="{FF2B5EF4-FFF2-40B4-BE49-F238E27FC236}">
                <a16:creationId xmlns:a16="http://schemas.microsoft.com/office/drawing/2014/main" id="{43447B31-06CF-4981-31CF-579FC1790F9D}"/>
              </a:ext>
            </a:extLst>
          </p:cNvPr>
          <p:cNvGrpSpPr/>
          <p:nvPr/>
        </p:nvGrpSpPr>
        <p:grpSpPr>
          <a:xfrm>
            <a:off x="5190612" y="4627035"/>
            <a:ext cx="4683102" cy="1633151"/>
            <a:chOff x="4869664" y="4627035"/>
            <a:chExt cx="4683102" cy="1633151"/>
          </a:xfrm>
        </p:grpSpPr>
        <p:pic>
          <p:nvPicPr>
            <p:cNvPr id="8" name="Picture 10">
              <a:extLst>
                <a:ext uri="{FF2B5EF4-FFF2-40B4-BE49-F238E27FC236}">
                  <a16:creationId xmlns:a16="http://schemas.microsoft.com/office/drawing/2014/main" id="{799094DB-71CD-3767-BB22-07762A8297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869664" y="4627035"/>
              <a:ext cx="4683102" cy="1633151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1C9606D-E237-8F8B-0645-7B4FE243C783}"/>
                </a:ext>
              </a:extLst>
            </p:cNvPr>
            <p:cNvSpPr/>
            <p:nvPr/>
          </p:nvSpPr>
          <p:spPr>
            <a:xfrm>
              <a:off x="7156714" y="4947401"/>
              <a:ext cx="1356961" cy="356194"/>
            </a:xfrm>
            <a:prstGeom prst="rect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71F18CC1-4312-EFA0-60B4-3D4814B6DBB1}"/>
              </a:ext>
            </a:extLst>
          </p:cNvPr>
          <p:cNvSpPr/>
          <p:nvPr/>
        </p:nvSpPr>
        <p:spPr>
          <a:xfrm>
            <a:off x="757499" y="4862670"/>
            <a:ext cx="2552829" cy="211948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401F42C-25E4-329F-347B-41854D282B6C}"/>
              </a:ext>
            </a:extLst>
          </p:cNvPr>
          <p:cNvSpPr/>
          <p:nvPr/>
        </p:nvSpPr>
        <p:spPr>
          <a:xfrm>
            <a:off x="757498" y="4614172"/>
            <a:ext cx="2552829" cy="211949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lèche : droite 11">
            <a:extLst>
              <a:ext uri="{FF2B5EF4-FFF2-40B4-BE49-F238E27FC236}">
                <a16:creationId xmlns:a16="http://schemas.microsoft.com/office/drawing/2014/main" id="{BBE3303A-E9AF-FEAA-FD40-6789B6DEE8F4}"/>
              </a:ext>
            </a:extLst>
          </p:cNvPr>
          <p:cNvSpPr/>
          <p:nvPr/>
        </p:nvSpPr>
        <p:spPr>
          <a:xfrm>
            <a:off x="3976599" y="5165911"/>
            <a:ext cx="562454" cy="415904"/>
          </a:xfrm>
          <a:prstGeom prst="rightArrow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6679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E89B2E0-4D7B-BC79-7347-F464A8DA7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OPElist</a:t>
            </a:r>
            <a:r>
              <a:rPr lang="en-US"/>
              <a:t> - Find Tool 1/2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C8A6E3-DFDE-4833-936F-73249832114C}"/>
              </a:ext>
            </a:extLst>
          </p:cNvPr>
          <p:cNvSpPr txBox="1">
            <a:spLocks/>
          </p:cNvSpPr>
          <p:nvPr/>
        </p:nvSpPr>
        <p:spPr>
          <a:xfrm>
            <a:off x="346940" y="1330960"/>
            <a:ext cx="10744200" cy="44802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eaLnBrk="1" hangingPunct="1"/>
            <a:r>
              <a:rPr lang="en-US" sz="3200">
                <a:latin typeface="Sony Sketch EF" panose="020B0603020104020203" pitchFamily="34" charset="0"/>
                <a:cs typeface="Sony Sketch EF" panose="020B0603020104020203" pitchFamily="34" charset="0"/>
              </a:rPr>
              <a:t>By applying formulas into the </a:t>
            </a:r>
            <a:r>
              <a:rPr lang="en-US" sz="3200" err="1">
                <a:latin typeface="Sony Sketch EF" panose="020B0603020104020203" pitchFamily="34" charset="0"/>
                <a:cs typeface="Sony Sketch EF" panose="020B0603020104020203" pitchFamily="34" charset="0"/>
              </a:rPr>
              <a:t>Opelists</a:t>
            </a:r>
            <a:r>
              <a:rPr lang="en-US" sz="3200">
                <a:latin typeface="Sony Sketch EF" panose="020B0603020104020203" pitchFamily="34" charset="0"/>
                <a:cs typeface="Sony Sketch EF" panose="020B0603020104020203" pitchFamily="34" charset="0"/>
              </a:rPr>
              <a:t> :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46BB93A-07DE-7577-D9E7-4ED583B5EBCA}"/>
              </a:ext>
            </a:extLst>
          </p:cNvPr>
          <p:cNvGrpSpPr/>
          <p:nvPr/>
        </p:nvGrpSpPr>
        <p:grpSpPr>
          <a:xfrm>
            <a:off x="3182112" y="2194617"/>
            <a:ext cx="8726956" cy="2994916"/>
            <a:chOff x="463134" y="2037903"/>
            <a:chExt cx="11265732" cy="3208596"/>
          </a:xfrm>
        </p:grpSpPr>
        <p:pic>
          <p:nvPicPr>
            <p:cNvPr id="5" name="Image 6">
              <a:extLst>
                <a:ext uri="{FF2B5EF4-FFF2-40B4-BE49-F238E27FC236}">
                  <a16:creationId xmlns:a16="http://schemas.microsoft.com/office/drawing/2014/main" id="{9C0FDE83-6E6D-FDC3-3E6F-DF113A42A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3134" y="2037903"/>
              <a:ext cx="11265732" cy="3208596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CE1E005-D195-B9DF-F704-6E40CD548FC5}"/>
                </a:ext>
              </a:extLst>
            </p:cNvPr>
            <p:cNvSpPr/>
            <p:nvPr/>
          </p:nvSpPr>
          <p:spPr>
            <a:xfrm>
              <a:off x="2990452" y="2327648"/>
              <a:ext cx="8630300" cy="1596399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7CB8F377-9CCF-BA70-9931-088DC7449B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940" y="2274151"/>
            <a:ext cx="2595777" cy="283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8904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8FCBCF4-F3D7-8E7D-E449-61958A3808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3200"/>
              <a:t>Searching into libraries </a:t>
            </a:r>
            <a:r>
              <a:rPr lang="en-US" sz="3200">
                <a:latin typeface="Sony Sketch EF" panose="020B0603020104020203" pitchFamily="34" charset="0"/>
                <a:cs typeface="Sony Sketch EF" panose="020B0603020104020203" pitchFamily="34" charset="0"/>
              </a:rPr>
              <a:t>:</a:t>
            </a:r>
          </a:p>
          <a:p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BDABB9D1-EE7E-1BA6-B27C-18DD27F46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err="1"/>
              <a:t>OPElist</a:t>
            </a:r>
            <a:r>
              <a:rPr lang="fr-FR"/>
              <a:t> - </a:t>
            </a:r>
            <a:r>
              <a:rPr lang="fr-FR" err="1"/>
              <a:t>Find</a:t>
            </a:r>
            <a:r>
              <a:rPr lang="fr-FR"/>
              <a:t> Tool 2/2 – Data Base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E7CF7B88-7F19-318F-8F93-26E661D0F09F}"/>
              </a:ext>
            </a:extLst>
          </p:cNvPr>
          <p:cNvGrpSpPr/>
          <p:nvPr/>
        </p:nvGrpSpPr>
        <p:grpSpPr>
          <a:xfrm>
            <a:off x="1462880" y="2258750"/>
            <a:ext cx="7785172" cy="3991019"/>
            <a:chOff x="1341767" y="2137637"/>
            <a:chExt cx="7785172" cy="3991019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58CC6D4C-6894-07EE-0C99-A98F4855F0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1767" y="2137637"/>
              <a:ext cx="7785172" cy="3991019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4EF3B20-BFBC-2C49-CC80-60DB45C23ECD}"/>
                </a:ext>
              </a:extLst>
            </p:cNvPr>
            <p:cNvSpPr/>
            <p:nvPr/>
          </p:nvSpPr>
          <p:spPr>
            <a:xfrm>
              <a:off x="3470866" y="4052730"/>
              <a:ext cx="5394575" cy="1596399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2390633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F91ED69-C432-D592-3CB9-FC6D113309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Activate Feature use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9A381D4-76C0-3543-9EFB-6D8A04235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OPElist</a:t>
            </a:r>
            <a:r>
              <a:rPr lang="en-US"/>
              <a:t> – Geometry Reference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6305596-FAEF-A9F6-FC8A-D4C8C91691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201" y="1895912"/>
            <a:ext cx="1884119" cy="411017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9582AF6-FDF2-D1A9-C201-55E6078641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6119" y="1895912"/>
            <a:ext cx="4675061" cy="346435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861FA2A-BEC9-6076-693C-7297233992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8780" y="2700236"/>
            <a:ext cx="4039164" cy="1457528"/>
          </a:xfrm>
          <a:prstGeom prst="rect">
            <a:avLst/>
          </a:prstGeom>
        </p:spPr>
      </p:pic>
      <p:sp>
        <p:nvSpPr>
          <p:cNvPr id="12" name="Flèche : droite 11">
            <a:extLst>
              <a:ext uri="{FF2B5EF4-FFF2-40B4-BE49-F238E27FC236}">
                <a16:creationId xmlns:a16="http://schemas.microsoft.com/office/drawing/2014/main" id="{8919243E-9F33-52B6-2671-1E8496F437B0}"/>
              </a:ext>
            </a:extLst>
          </p:cNvPr>
          <p:cNvSpPr/>
          <p:nvPr/>
        </p:nvSpPr>
        <p:spPr>
          <a:xfrm>
            <a:off x="2239108" y="3608596"/>
            <a:ext cx="562454" cy="415904"/>
          </a:xfrm>
          <a:prstGeom prst="rightArrow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èche : droite 12">
            <a:extLst>
              <a:ext uri="{FF2B5EF4-FFF2-40B4-BE49-F238E27FC236}">
                <a16:creationId xmlns:a16="http://schemas.microsoft.com/office/drawing/2014/main" id="{220EDB25-9DB2-6617-B147-484705A916B3}"/>
              </a:ext>
            </a:extLst>
          </p:cNvPr>
          <p:cNvSpPr/>
          <p:nvPr/>
        </p:nvSpPr>
        <p:spPr>
          <a:xfrm>
            <a:off x="7712243" y="3642653"/>
            <a:ext cx="562454" cy="415904"/>
          </a:xfrm>
          <a:prstGeom prst="rightArrow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79EDA83-1116-73DD-6968-3575242C2CF9}"/>
              </a:ext>
            </a:extLst>
          </p:cNvPr>
          <p:cNvSpPr/>
          <p:nvPr/>
        </p:nvSpPr>
        <p:spPr>
          <a:xfrm>
            <a:off x="10022681" y="3238552"/>
            <a:ext cx="1976437" cy="276435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6815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EB059-5C44-3E80-AD6C-6197DC8A8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GO2cam VAR contribution</a:t>
            </a:r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3A04B6-798D-59C2-F32D-DB9EC6E2D8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7333" y="1413392"/>
            <a:ext cx="6420267" cy="489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3015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43410C0-B34F-B20E-45FD-B81F3946A4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Assign one type of Feature to an </a:t>
            </a:r>
            <a:r>
              <a:rPr lang="en-US" err="1"/>
              <a:t>OPElist</a:t>
            </a:r>
            <a:endParaRPr lang="en-US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04DC71C-E94D-A990-D8AD-29959EC61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OPElist</a:t>
            </a:r>
            <a:r>
              <a:rPr lang="en-US"/>
              <a:t> - Typology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0AF6E87-6D5A-352E-A4F3-2178BFFE5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519" y="1963682"/>
            <a:ext cx="3748425" cy="4310319"/>
          </a:xfrm>
          <a:prstGeom prst="rect">
            <a:avLst/>
          </a:prstGeom>
        </p:spPr>
      </p:pic>
      <p:grpSp>
        <p:nvGrpSpPr>
          <p:cNvPr id="4" name="Group 2">
            <a:extLst>
              <a:ext uri="{FF2B5EF4-FFF2-40B4-BE49-F238E27FC236}">
                <a16:creationId xmlns:a16="http://schemas.microsoft.com/office/drawing/2014/main" id="{FE759118-CFCC-4627-8747-0313E98027A4}"/>
              </a:ext>
            </a:extLst>
          </p:cNvPr>
          <p:cNvGrpSpPr>
            <a:grpSpLocks noChangeAspect="1"/>
          </p:cNvGrpSpPr>
          <p:nvPr/>
        </p:nvGrpSpPr>
        <p:grpSpPr>
          <a:xfrm>
            <a:off x="6726539" y="2496039"/>
            <a:ext cx="2777233" cy="1562194"/>
            <a:chOff x="0" y="0"/>
            <a:chExt cx="12192000" cy="6858000"/>
          </a:xfrm>
        </p:grpSpPr>
        <p:pic>
          <p:nvPicPr>
            <p:cNvPr id="6" name="Picture 3" descr="A picture containing jack&#10;&#10;Description automatically generated">
              <a:extLst>
                <a:ext uri="{FF2B5EF4-FFF2-40B4-BE49-F238E27FC236}">
                  <a16:creationId xmlns:a16="http://schemas.microsoft.com/office/drawing/2014/main" id="{355BBCCE-D5E6-DA24-C0B8-28B3C6AAF2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Picture 5" descr="A red square with a black background&#10;&#10;Description automatically generated with low confidence">
              <a:extLst>
                <a:ext uri="{FF2B5EF4-FFF2-40B4-BE49-F238E27FC236}">
                  <a16:creationId xmlns:a16="http://schemas.microsoft.com/office/drawing/2014/main" id="{734364A9-79BC-ED41-D186-52DDB99885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grpSp>
        <p:nvGrpSpPr>
          <p:cNvPr id="8" name="Group 12">
            <a:extLst>
              <a:ext uri="{FF2B5EF4-FFF2-40B4-BE49-F238E27FC236}">
                <a16:creationId xmlns:a16="http://schemas.microsoft.com/office/drawing/2014/main" id="{82047556-3B39-9CBA-8074-4B334891986E}"/>
              </a:ext>
            </a:extLst>
          </p:cNvPr>
          <p:cNvGrpSpPr>
            <a:grpSpLocks noChangeAspect="1"/>
          </p:cNvGrpSpPr>
          <p:nvPr/>
        </p:nvGrpSpPr>
        <p:grpSpPr>
          <a:xfrm>
            <a:off x="6773708" y="4257781"/>
            <a:ext cx="2777233" cy="1562194"/>
            <a:chOff x="0" y="0"/>
            <a:chExt cx="12192000" cy="6858000"/>
          </a:xfrm>
        </p:grpSpPr>
        <p:pic>
          <p:nvPicPr>
            <p:cNvPr id="9" name="Picture 13" descr="A picture containing jack&#10;&#10;Description automatically generated">
              <a:extLst>
                <a:ext uri="{FF2B5EF4-FFF2-40B4-BE49-F238E27FC236}">
                  <a16:creationId xmlns:a16="http://schemas.microsoft.com/office/drawing/2014/main" id="{76243E13-1042-8698-E184-A47519EC4F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0" name="Picture 14" descr="A red frisbee in the dark&#10;&#10;Description automatically generated with low confidence">
              <a:extLst>
                <a:ext uri="{FF2B5EF4-FFF2-40B4-BE49-F238E27FC236}">
                  <a16:creationId xmlns:a16="http://schemas.microsoft.com/office/drawing/2014/main" id="{EF71276E-42D6-2425-359A-F4CFFE405B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grpSp>
        <p:nvGrpSpPr>
          <p:cNvPr id="11" name="Group 15">
            <a:extLst>
              <a:ext uri="{FF2B5EF4-FFF2-40B4-BE49-F238E27FC236}">
                <a16:creationId xmlns:a16="http://schemas.microsoft.com/office/drawing/2014/main" id="{0F054F9E-3758-3A72-65CB-2227609360FE}"/>
              </a:ext>
            </a:extLst>
          </p:cNvPr>
          <p:cNvGrpSpPr>
            <a:grpSpLocks noChangeAspect="1"/>
          </p:cNvGrpSpPr>
          <p:nvPr/>
        </p:nvGrpSpPr>
        <p:grpSpPr>
          <a:xfrm>
            <a:off x="6608598" y="813863"/>
            <a:ext cx="2777233" cy="1562194"/>
            <a:chOff x="0" y="0"/>
            <a:chExt cx="12192000" cy="6858000"/>
          </a:xfrm>
        </p:grpSpPr>
        <p:pic>
          <p:nvPicPr>
            <p:cNvPr id="12" name="Picture 16" descr="A picture containing jack&#10;&#10;Description automatically generated">
              <a:extLst>
                <a:ext uri="{FF2B5EF4-FFF2-40B4-BE49-F238E27FC236}">
                  <a16:creationId xmlns:a16="http://schemas.microsoft.com/office/drawing/2014/main" id="{A6F88DB0-9F70-DB25-4000-03D66DA302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3" name="Picture 17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7950574E-D313-DA82-10C9-C7B7F4B12E9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grpSp>
        <p:nvGrpSpPr>
          <p:cNvPr id="14" name="Group 18">
            <a:extLst>
              <a:ext uri="{FF2B5EF4-FFF2-40B4-BE49-F238E27FC236}">
                <a16:creationId xmlns:a16="http://schemas.microsoft.com/office/drawing/2014/main" id="{64BF51DB-E70F-2910-1F39-D4B25268E1C0}"/>
              </a:ext>
            </a:extLst>
          </p:cNvPr>
          <p:cNvGrpSpPr>
            <a:grpSpLocks noChangeAspect="1"/>
          </p:cNvGrpSpPr>
          <p:nvPr/>
        </p:nvGrpSpPr>
        <p:grpSpPr>
          <a:xfrm>
            <a:off x="4245944" y="2294753"/>
            <a:ext cx="2777233" cy="1585364"/>
            <a:chOff x="0" y="0"/>
            <a:chExt cx="12192000" cy="6959706"/>
          </a:xfrm>
        </p:grpSpPr>
        <p:pic>
          <p:nvPicPr>
            <p:cNvPr id="15" name="Picture 19" descr="A picture containing jack&#10;&#10;Description automatically generated">
              <a:extLst>
                <a:ext uri="{FF2B5EF4-FFF2-40B4-BE49-F238E27FC236}">
                  <a16:creationId xmlns:a16="http://schemas.microsoft.com/office/drawing/2014/main" id="{715AA95A-4666-24E4-608F-B428574FA0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6" name="Picture 20" descr="A picture containing text, businesscard&#10;&#10;Description automatically generated">
              <a:extLst>
                <a:ext uri="{FF2B5EF4-FFF2-40B4-BE49-F238E27FC236}">
                  <a16:creationId xmlns:a16="http://schemas.microsoft.com/office/drawing/2014/main" id="{14796A93-0D70-077D-2EA0-8F1E2DCC7FB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01706"/>
              <a:ext cx="12192000" cy="6858000"/>
            </a:xfrm>
            <a:prstGeom prst="rect">
              <a:avLst/>
            </a:prstGeom>
          </p:spPr>
        </p:pic>
      </p:grpSp>
      <p:pic>
        <p:nvPicPr>
          <p:cNvPr id="17" name="Picture 22" descr="A picture containing water basin, bathtub&#10;&#10;Description automatically generated">
            <a:extLst>
              <a:ext uri="{FF2B5EF4-FFF2-40B4-BE49-F238E27FC236}">
                <a16:creationId xmlns:a16="http://schemas.microsoft.com/office/drawing/2014/main" id="{DF92220F-065C-1E94-804E-54646A4FA37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522" y="4238731"/>
            <a:ext cx="2777233" cy="1562194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4E7B291A-A75C-D57A-BAF0-EE12919E347F}"/>
              </a:ext>
            </a:extLst>
          </p:cNvPr>
          <p:cNvSpPr/>
          <p:nvPr/>
        </p:nvSpPr>
        <p:spPr>
          <a:xfrm>
            <a:off x="4785251" y="3987034"/>
            <a:ext cx="2035774" cy="360997"/>
          </a:xfrm>
          <a:prstGeom prst="rect">
            <a:avLst/>
          </a:prstGeom>
          <a:solidFill>
            <a:srgbClr val="A921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Silhouette Milling</a:t>
            </a:r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09BB607-2347-859C-69BF-7653A6E633DE}"/>
              </a:ext>
            </a:extLst>
          </p:cNvPr>
          <p:cNvSpPr/>
          <p:nvPr/>
        </p:nvSpPr>
        <p:spPr>
          <a:xfrm>
            <a:off x="7475244" y="656855"/>
            <a:ext cx="1043940" cy="360997"/>
          </a:xfrm>
          <a:prstGeom prst="rect">
            <a:avLst/>
          </a:prstGeom>
          <a:solidFill>
            <a:srgbClr val="A921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Pocket</a:t>
            </a:r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4390046-6766-9AFA-F8EF-EE804671257D}"/>
              </a:ext>
            </a:extLst>
          </p:cNvPr>
          <p:cNvSpPr/>
          <p:nvPr/>
        </p:nvSpPr>
        <p:spPr>
          <a:xfrm>
            <a:off x="7423874" y="2350930"/>
            <a:ext cx="1382562" cy="360997"/>
          </a:xfrm>
          <a:prstGeom prst="rect">
            <a:avLst/>
          </a:prstGeom>
          <a:solidFill>
            <a:srgbClr val="A921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Open Pocket</a:t>
            </a:r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268612-456F-54C3-26A6-7EE01D2E7546}"/>
              </a:ext>
            </a:extLst>
          </p:cNvPr>
          <p:cNvSpPr/>
          <p:nvPr/>
        </p:nvSpPr>
        <p:spPr>
          <a:xfrm>
            <a:off x="7577528" y="4077283"/>
            <a:ext cx="1043940" cy="360997"/>
          </a:xfrm>
          <a:prstGeom prst="rect">
            <a:avLst/>
          </a:prstGeom>
          <a:solidFill>
            <a:srgbClr val="A921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Slot</a:t>
            </a:r>
            <a:endParaRPr lang="fr-FR"/>
          </a:p>
        </p:txBody>
      </p:sp>
      <p:grpSp>
        <p:nvGrpSpPr>
          <p:cNvPr id="23" name="Group 23">
            <a:extLst>
              <a:ext uri="{FF2B5EF4-FFF2-40B4-BE49-F238E27FC236}">
                <a16:creationId xmlns:a16="http://schemas.microsoft.com/office/drawing/2014/main" id="{20A27867-905E-6B7D-6B22-B7F0FCF71FEE}"/>
              </a:ext>
            </a:extLst>
          </p:cNvPr>
          <p:cNvGrpSpPr>
            <a:grpSpLocks noChangeAspect="1"/>
          </p:cNvGrpSpPr>
          <p:nvPr/>
        </p:nvGrpSpPr>
        <p:grpSpPr>
          <a:xfrm>
            <a:off x="9208130" y="1910015"/>
            <a:ext cx="2819313" cy="1585864"/>
            <a:chOff x="0" y="0"/>
            <a:chExt cx="12192000" cy="6858000"/>
          </a:xfrm>
        </p:grpSpPr>
        <p:pic>
          <p:nvPicPr>
            <p:cNvPr id="24" name="Picture 24" descr="A picture containing jack&#10;&#10;Description automatically generated">
              <a:extLst>
                <a:ext uri="{FF2B5EF4-FFF2-40B4-BE49-F238E27FC236}">
                  <a16:creationId xmlns:a16="http://schemas.microsoft.com/office/drawing/2014/main" id="{7C484479-FD0A-0393-7BC0-5D1E2A60CC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25" name="Picture 25" descr="Arrow&#10;&#10;Description automatically generated with low confidence">
              <a:extLst>
                <a:ext uri="{FF2B5EF4-FFF2-40B4-BE49-F238E27FC236}">
                  <a16:creationId xmlns:a16="http://schemas.microsoft.com/office/drawing/2014/main" id="{44F3984B-3D6E-C8FC-EFAA-C199D4FB1B2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888D512E-3DEF-100B-0F4E-E9B3CAA30757}"/>
              </a:ext>
            </a:extLst>
          </p:cNvPr>
          <p:cNvSpPr/>
          <p:nvPr/>
        </p:nvSpPr>
        <p:spPr>
          <a:xfrm>
            <a:off x="10049984" y="1783184"/>
            <a:ext cx="1135604" cy="360997"/>
          </a:xfrm>
          <a:prstGeom prst="rect">
            <a:avLst/>
          </a:prstGeom>
          <a:solidFill>
            <a:srgbClr val="A921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Deburring</a:t>
            </a:r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2A8D360-06A0-5433-9F6B-A3FAEE46C766}"/>
              </a:ext>
            </a:extLst>
          </p:cNvPr>
          <p:cNvSpPr/>
          <p:nvPr/>
        </p:nvSpPr>
        <p:spPr>
          <a:xfrm>
            <a:off x="5080168" y="2038475"/>
            <a:ext cx="1043940" cy="360997"/>
          </a:xfrm>
          <a:prstGeom prst="rect">
            <a:avLst/>
          </a:prstGeom>
          <a:solidFill>
            <a:srgbClr val="A921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Facing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41331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E1E514B-D76B-70DD-CEC5-206929532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Usual process workflow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348C537A-73D3-8657-C6C5-7E8326EB218B}"/>
              </a:ext>
            </a:extLst>
          </p:cNvPr>
          <p:cNvGrpSpPr/>
          <p:nvPr/>
        </p:nvGrpSpPr>
        <p:grpSpPr>
          <a:xfrm>
            <a:off x="210410" y="1799323"/>
            <a:ext cx="2922435" cy="4656999"/>
            <a:chOff x="514442" y="1798301"/>
            <a:chExt cx="2482148" cy="3883772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C4D01F20-78E5-2F68-7DD6-6F454B87A8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0391" y="1798301"/>
              <a:ext cx="2218400" cy="3883772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9C1CF29-9928-4DED-5B12-09CC30C42790}"/>
                </a:ext>
              </a:extLst>
            </p:cNvPr>
            <p:cNvSpPr/>
            <p:nvPr/>
          </p:nvSpPr>
          <p:spPr>
            <a:xfrm>
              <a:off x="1489398" y="3218182"/>
              <a:ext cx="1507192" cy="324215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FC674C9-06FD-B835-B4C7-B56D18EA6BB6}"/>
                </a:ext>
              </a:extLst>
            </p:cNvPr>
            <p:cNvSpPr/>
            <p:nvPr/>
          </p:nvSpPr>
          <p:spPr>
            <a:xfrm>
              <a:off x="514442" y="2091834"/>
              <a:ext cx="1162967" cy="566587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3D03521-D088-C51E-03EA-318B888D79DF}"/>
                </a:ext>
              </a:extLst>
            </p:cNvPr>
            <p:cNvSpPr/>
            <p:nvPr/>
          </p:nvSpPr>
          <p:spPr>
            <a:xfrm>
              <a:off x="602592" y="3213365"/>
              <a:ext cx="523755" cy="324215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Flèche : droite 9">
              <a:extLst>
                <a:ext uri="{FF2B5EF4-FFF2-40B4-BE49-F238E27FC236}">
                  <a16:creationId xmlns:a16="http://schemas.microsoft.com/office/drawing/2014/main" id="{B9438943-02EB-482B-6992-44E56225605E}"/>
                </a:ext>
              </a:extLst>
            </p:cNvPr>
            <p:cNvSpPr/>
            <p:nvPr/>
          </p:nvSpPr>
          <p:spPr>
            <a:xfrm rot="10800000">
              <a:off x="1047624" y="3133156"/>
              <a:ext cx="441774" cy="484632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Flèche : droite 10">
              <a:extLst>
                <a:ext uri="{FF2B5EF4-FFF2-40B4-BE49-F238E27FC236}">
                  <a16:creationId xmlns:a16="http://schemas.microsoft.com/office/drawing/2014/main" id="{3A070992-F8F7-93ED-D954-E2E790C1BAE1}"/>
                </a:ext>
              </a:extLst>
            </p:cNvPr>
            <p:cNvSpPr/>
            <p:nvPr/>
          </p:nvSpPr>
          <p:spPr>
            <a:xfrm rot="5400000">
              <a:off x="1383428" y="2709616"/>
              <a:ext cx="441774" cy="484632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5" name="Espace réservé du texte 1">
            <a:extLst>
              <a:ext uri="{FF2B5EF4-FFF2-40B4-BE49-F238E27FC236}">
                <a16:creationId xmlns:a16="http://schemas.microsoft.com/office/drawing/2014/main" id="{59D202EE-96A6-06A7-492C-ED27E5BB43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6940" y="1138951"/>
            <a:ext cx="2859442" cy="635234"/>
          </a:xfrm>
        </p:spPr>
        <p:txBody>
          <a:bodyPr/>
          <a:lstStyle/>
          <a:p>
            <a:pPr marL="0" indent="0">
              <a:buNone/>
            </a:pPr>
            <a:r>
              <a:rPr lang="en-US"/>
              <a:t>Launch Features from Design  tab</a:t>
            </a:r>
          </a:p>
          <a:p>
            <a:endParaRPr lang="fr-FR"/>
          </a:p>
        </p:txBody>
      </p:sp>
      <p:sp>
        <p:nvSpPr>
          <p:cNvPr id="26" name="Espace réservé du texte 1">
            <a:extLst>
              <a:ext uri="{FF2B5EF4-FFF2-40B4-BE49-F238E27FC236}">
                <a16:creationId xmlns:a16="http://schemas.microsoft.com/office/drawing/2014/main" id="{DC928FB5-1604-2C3E-55F0-58C0D9B68F19}"/>
              </a:ext>
            </a:extLst>
          </p:cNvPr>
          <p:cNvSpPr txBox="1">
            <a:spLocks/>
          </p:cNvSpPr>
          <p:nvPr/>
        </p:nvSpPr>
        <p:spPr>
          <a:xfrm>
            <a:off x="7976602" y="1128915"/>
            <a:ext cx="4044822" cy="635234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/>
              <a:t>GO2cam switch to machining. Have a look and then compute ….</a:t>
            </a:r>
          </a:p>
          <a:p>
            <a:pPr eaLnBrk="1" hangingPunct="1"/>
            <a:endParaRPr lang="fr-FR"/>
          </a:p>
        </p:txBody>
      </p:sp>
      <p:sp>
        <p:nvSpPr>
          <p:cNvPr id="27" name="Espace réservé du texte 1">
            <a:extLst>
              <a:ext uri="{FF2B5EF4-FFF2-40B4-BE49-F238E27FC236}">
                <a16:creationId xmlns:a16="http://schemas.microsoft.com/office/drawing/2014/main" id="{0711572C-3D79-E808-3F8B-943181E543AC}"/>
              </a:ext>
            </a:extLst>
          </p:cNvPr>
          <p:cNvSpPr txBox="1">
            <a:spLocks/>
          </p:cNvSpPr>
          <p:nvPr/>
        </p:nvSpPr>
        <p:spPr>
          <a:xfrm>
            <a:off x="3911792" y="1193345"/>
            <a:ext cx="3810544" cy="635234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/>
              <a:t>Check or adjust your machining need and validate</a:t>
            </a:r>
          </a:p>
          <a:p>
            <a:pPr eaLnBrk="1" hangingPunct="1"/>
            <a:endParaRPr lang="fr-FR"/>
          </a:p>
        </p:txBody>
      </p: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9A7F8C1A-F2A1-D5C3-4A38-D92A210B0917}"/>
              </a:ext>
            </a:extLst>
          </p:cNvPr>
          <p:cNvGrpSpPr/>
          <p:nvPr/>
        </p:nvGrpSpPr>
        <p:grpSpPr>
          <a:xfrm>
            <a:off x="8154042" y="1799323"/>
            <a:ext cx="3271969" cy="2458524"/>
            <a:chOff x="8038515" y="1784700"/>
            <a:chExt cx="3543276" cy="2854376"/>
          </a:xfrm>
        </p:grpSpPr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22228AEB-B660-02DD-6DB3-A5CFC9E93B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38515" y="1784700"/>
              <a:ext cx="3543276" cy="2854376"/>
            </a:xfrm>
            <a:prstGeom prst="rect">
              <a:avLst/>
            </a:prstGeom>
          </p:spPr>
        </p:pic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0DECE2-C84D-B887-24E9-587FB928E33A}"/>
                </a:ext>
              </a:extLst>
            </p:cNvPr>
            <p:cNvSpPr/>
            <p:nvPr/>
          </p:nvSpPr>
          <p:spPr>
            <a:xfrm>
              <a:off x="8774607" y="2665433"/>
              <a:ext cx="369394" cy="295214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059186DA-6A5D-7D46-E7AE-0CFFE369AA5D}"/>
              </a:ext>
            </a:extLst>
          </p:cNvPr>
          <p:cNvGrpSpPr/>
          <p:nvPr/>
        </p:nvGrpSpPr>
        <p:grpSpPr>
          <a:xfrm>
            <a:off x="4043845" y="1875534"/>
            <a:ext cx="3271968" cy="2448216"/>
            <a:chOff x="3482502" y="1784700"/>
            <a:chExt cx="4098590" cy="2968970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ACA1D6A5-945A-93F4-877B-A95C69661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82502" y="1784700"/>
              <a:ext cx="4098590" cy="2854376"/>
            </a:xfrm>
            <a:prstGeom prst="rect">
              <a:avLst/>
            </a:prstGeom>
          </p:spPr>
        </p:pic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FE790BA-1EA4-4137-0463-E30593090D54}"/>
                </a:ext>
              </a:extLst>
            </p:cNvPr>
            <p:cNvSpPr/>
            <p:nvPr/>
          </p:nvSpPr>
          <p:spPr>
            <a:xfrm>
              <a:off x="3482503" y="2029055"/>
              <a:ext cx="508158" cy="1981255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352A3BD-88D1-9498-14A8-F3AEBDC132F7}"/>
                </a:ext>
              </a:extLst>
            </p:cNvPr>
            <p:cNvSpPr/>
            <p:nvPr/>
          </p:nvSpPr>
          <p:spPr>
            <a:xfrm>
              <a:off x="6680884" y="4331204"/>
              <a:ext cx="567704" cy="422466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0" name="Flèche : droite 29">
            <a:extLst>
              <a:ext uri="{FF2B5EF4-FFF2-40B4-BE49-F238E27FC236}">
                <a16:creationId xmlns:a16="http://schemas.microsoft.com/office/drawing/2014/main" id="{17FE4C66-83A8-2415-1A66-E890AA8B2475}"/>
              </a:ext>
            </a:extLst>
          </p:cNvPr>
          <p:cNvSpPr/>
          <p:nvPr/>
        </p:nvSpPr>
        <p:spPr>
          <a:xfrm>
            <a:off x="3272618" y="2795984"/>
            <a:ext cx="562454" cy="415904"/>
          </a:xfrm>
          <a:prstGeom prst="rightArrow">
            <a:avLst/>
          </a:prstGeom>
          <a:solidFill>
            <a:srgbClr val="741B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lèche : droite 33">
            <a:extLst>
              <a:ext uri="{FF2B5EF4-FFF2-40B4-BE49-F238E27FC236}">
                <a16:creationId xmlns:a16="http://schemas.microsoft.com/office/drawing/2014/main" id="{8A4085CD-E4CE-BF9D-15B6-D02F15A0C0D7}"/>
              </a:ext>
            </a:extLst>
          </p:cNvPr>
          <p:cNvSpPr/>
          <p:nvPr/>
        </p:nvSpPr>
        <p:spPr>
          <a:xfrm>
            <a:off x="7518592" y="2795984"/>
            <a:ext cx="562454" cy="415904"/>
          </a:xfrm>
          <a:prstGeom prst="rightArrow">
            <a:avLst/>
          </a:prstGeom>
          <a:solidFill>
            <a:srgbClr val="741B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534E5276-7970-8B5D-CEB3-84B4EC14D06A}"/>
              </a:ext>
            </a:extLst>
          </p:cNvPr>
          <p:cNvSpPr txBox="1">
            <a:spLocks/>
          </p:cNvSpPr>
          <p:nvPr/>
        </p:nvSpPr>
        <p:spPr>
          <a:xfrm>
            <a:off x="5022250" y="5340467"/>
            <a:ext cx="2954352" cy="78453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 eaLnBrk="1" hangingPunct="1">
              <a:buNone/>
            </a:pPr>
            <a:r>
              <a:rPr lang="en-US" sz="3200">
                <a:latin typeface="Helvetica" panose="020B0604020202020204" pitchFamily="34" charset="0"/>
                <a:cs typeface="Helvetica" panose="020B0604020202020204" pitchFamily="34" charset="0"/>
              </a:rPr>
              <a:t>3 steps only</a:t>
            </a:r>
          </a:p>
        </p:txBody>
      </p:sp>
    </p:spTree>
    <p:extLst>
      <p:ext uri="{BB962C8B-B14F-4D97-AF65-F5344CB8AC3E}">
        <p14:creationId xmlns:p14="http://schemas.microsoft.com/office/powerpoint/2010/main" val="23638778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316A81B-F324-0F3C-03A5-891BA38641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6272" y="1089730"/>
            <a:ext cx="3879889" cy="690562"/>
          </a:xfrm>
        </p:spPr>
        <p:txBody>
          <a:bodyPr/>
          <a:lstStyle/>
          <a:p>
            <a:r>
              <a:rPr lang="en-US"/>
              <a:t>Automatic Recognition panel 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667704DB-7F06-A21D-E7E0-F44821C73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Usual process workflow</a:t>
            </a: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2E8AE5E0-1D89-FEDF-DE21-66A0DAC6C33E}"/>
              </a:ext>
            </a:extLst>
          </p:cNvPr>
          <p:cNvGrpSpPr/>
          <p:nvPr/>
        </p:nvGrpSpPr>
        <p:grpSpPr>
          <a:xfrm>
            <a:off x="6761726" y="3303508"/>
            <a:ext cx="4956053" cy="3395007"/>
            <a:chOff x="425035" y="1893173"/>
            <a:chExt cx="6574425" cy="3933023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897FF31A-12D7-7E0A-B160-CFB7837A17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5035" y="1893173"/>
              <a:ext cx="4821748" cy="3375224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580781D2-30F2-3B85-ED62-652265EA57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36348" y="3644667"/>
              <a:ext cx="4563112" cy="2181529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8D37342-E315-55B4-5B55-D31A209880BC}"/>
                </a:ext>
              </a:extLst>
            </p:cNvPr>
            <p:cNvSpPr/>
            <p:nvPr/>
          </p:nvSpPr>
          <p:spPr>
            <a:xfrm>
              <a:off x="425035" y="2586626"/>
              <a:ext cx="1397709" cy="842374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97F9A62-9686-9B0B-8E3A-C9818EFBD9D8}"/>
                </a:ext>
              </a:extLst>
            </p:cNvPr>
            <p:cNvSpPr/>
            <p:nvPr/>
          </p:nvSpPr>
          <p:spPr>
            <a:xfrm>
              <a:off x="2516796" y="4159069"/>
              <a:ext cx="4402216" cy="1152724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Flèche : droite 15">
              <a:extLst>
                <a:ext uri="{FF2B5EF4-FFF2-40B4-BE49-F238E27FC236}">
                  <a16:creationId xmlns:a16="http://schemas.microsoft.com/office/drawing/2014/main" id="{D34B955E-B0A0-AF15-A97B-BCA6FA3C41DA}"/>
                </a:ext>
              </a:extLst>
            </p:cNvPr>
            <p:cNvSpPr/>
            <p:nvPr/>
          </p:nvSpPr>
          <p:spPr>
            <a:xfrm rot="2523713">
              <a:off x="1597232" y="3658103"/>
              <a:ext cx="985621" cy="570597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7" name="Espace réservé du texte 1">
            <a:extLst>
              <a:ext uri="{FF2B5EF4-FFF2-40B4-BE49-F238E27FC236}">
                <a16:creationId xmlns:a16="http://schemas.microsoft.com/office/drawing/2014/main" id="{C476D69B-D5FB-EB17-ED15-E0BAAEEB4EC1}"/>
              </a:ext>
            </a:extLst>
          </p:cNvPr>
          <p:cNvSpPr txBox="1">
            <a:spLocks/>
          </p:cNvSpPr>
          <p:nvPr/>
        </p:nvSpPr>
        <p:spPr>
          <a:xfrm>
            <a:off x="591840" y="1689894"/>
            <a:ext cx="4510264" cy="2212206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/>
              <a:t>Assignation rule : By default, the first </a:t>
            </a:r>
            <a:r>
              <a:rPr lang="en-US" err="1"/>
              <a:t>Opelist</a:t>
            </a:r>
            <a:r>
              <a:rPr lang="en-US"/>
              <a:t> containing a generic name of a feature is applied.</a:t>
            </a:r>
          </a:p>
          <a:p>
            <a:pPr eaLnBrk="1" hangingPunct="1"/>
            <a:r>
              <a:rPr lang="en-US"/>
              <a:t>GO2cam reads </a:t>
            </a:r>
            <a:r>
              <a:rPr lang="en-US" err="1"/>
              <a:t>Opelist</a:t>
            </a:r>
            <a:r>
              <a:rPr lang="en-US"/>
              <a:t> directory from top to bottom and from root to the last directory in alphabetical order.</a:t>
            </a:r>
          </a:p>
        </p:txBody>
      </p: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24A75093-E3A8-1E87-8597-112EE38DE136}"/>
              </a:ext>
            </a:extLst>
          </p:cNvPr>
          <p:cNvGrpSpPr/>
          <p:nvPr/>
        </p:nvGrpSpPr>
        <p:grpSpPr>
          <a:xfrm>
            <a:off x="5107077" y="1206755"/>
            <a:ext cx="3263754" cy="1981477"/>
            <a:chOff x="438404" y="1923220"/>
            <a:chExt cx="3263754" cy="1981477"/>
          </a:xfrm>
        </p:grpSpPr>
        <p:grpSp>
          <p:nvGrpSpPr>
            <p:cNvPr id="41" name="Groupe 40">
              <a:extLst>
                <a:ext uri="{FF2B5EF4-FFF2-40B4-BE49-F238E27FC236}">
                  <a16:creationId xmlns:a16="http://schemas.microsoft.com/office/drawing/2014/main" id="{1E305C2A-9EB8-6F02-6128-ABCA6369157C}"/>
                </a:ext>
              </a:extLst>
            </p:cNvPr>
            <p:cNvGrpSpPr/>
            <p:nvPr/>
          </p:nvGrpSpPr>
          <p:grpSpPr>
            <a:xfrm>
              <a:off x="438404" y="1923220"/>
              <a:ext cx="3263754" cy="1981477"/>
              <a:chOff x="6830815" y="490819"/>
              <a:chExt cx="3263754" cy="1981477"/>
            </a:xfrm>
          </p:grpSpPr>
          <p:pic>
            <p:nvPicPr>
              <p:cNvPr id="20" name="Image 19">
                <a:extLst>
                  <a:ext uri="{FF2B5EF4-FFF2-40B4-BE49-F238E27FC236}">
                    <a16:creationId xmlns:a16="http://schemas.microsoft.com/office/drawing/2014/main" id="{7F51BE1D-6D4E-E189-CF87-5C0D0F0F25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474828" y="490819"/>
                <a:ext cx="2619741" cy="1981477"/>
              </a:xfrm>
              <a:prstGeom prst="rect">
                <a:avLst/>
              </a:prstGeom>
            </p:spPr>
          </p:pic>
          <p:sp>
            <p:nvSpPr>
              <p:cNvPr id="23" name="Flèche : droite 22">
                <a:extLst>
                  <a:ext uri="{FF2B5EF4-FFF2-40B4-BE49-F238E27FC236}">
                    <a16:creationId xmlns:a16="http://schemas.microsoft.com/office/drawing/2014/main" id="{7BBB85A1-14C3-8D7B-5F99-217427EC1422}"/>
                  </a:ext>
                </a:extLst>
              </p:cNvPr>
              <p:cNvSpPr/>
              <p:nvPr/>
            </p:nvSpPr>
            <p:spPr>
              <a:xfrm>
                <a:off x="6830815" y="1076210"/>
                <a:ext cx="978408" cy="484632"/>
              </a:xfrm>
              <a:prstGeom prst="rightArrow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F9007682-9B87-223D-4C23-DDA92ED2F77B}"/>
                  </a:ext>
                </a:extLst>
              </p:cNvPr>
              <p:cNvSpPr/>
              <p:nvPr/>
            </p:nvSpPr>
            <p:spPr>
              <a:xfrm>
                <a:off x="8187655" y="1219700"/>
                <a:ext cx="696286" cy="219321"/>
              </a:xfrm>
              <a:prstGeom prst="rect">
                <a:avLst/>
              </a:prstGeom>
              <a:solidFill>
                <a:schemeClr val="accent1">
                  <a:alpha val="28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D6307011-879C-0565-11C9-76AFBB085778}"/>
                  </a:ext>
                </a:extLst>
              </p:cNvPr>
              <p:cNvSpPr/>
              <p:nvPr/>
            </p:nvSpPr>
            <p:spPr>
              <a:xfrm>
                <a:off x="7789178" y="1803867"/>
                <a:ext cx="696286" cy="494290"/>
              </a:xfrm>
              <a:prstGeom prst="rect">
                <a:avLst/>
              </a:prstGeom>
              <a:solidFill>
                <a:schemeClr val="accent1">
                  <a:alpha val="28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30D205FA-1AB0-A679-4CB4-3F619401CF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26445" y="1896601"/>
                <a:ext cx="421751" cy="360851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FEE43488-AD45-1758-EF8B-AEA572A8A36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29061" y="3349354"/>
              <a:ext cx="421751" cy="36085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Espace réservé du texte 1">
            <a:extLst>
              <a:ext uri="{FF2B5EF4-FFF2-40B4-BE49-F238E27FC236}">
                <a16:creationId xmlns:a16="http://schemas.microsoft.com/office/drawing/2014/main" id="{20B9C141-73AF-48BE-7532-4979BF23993E}"/>
              </a:ext>
            </a:extLst>
          </p:cNvPr>
          <p:cNvSpPr txBox="1">
            <a:spLocks/>
          </p:cNvSpPr>
          <p:nvPr/>
        </p:nvSpPr>
        <p:spPr>
          <a:xfrm>
            <a:off x="1667896" y="4540137"/>
            <a:ext cx="4510264" cy="1883108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/>
              <a:t>Otherwise, an </a:t>
            </a:r>
            <a:r>
              <a:rPr lang="en-US" err="1"/>
              <a:t>Opelist</a:t>
            </a:r>
            <a:r>
              <a:rPr lang="en-US"/>
              <a:t> can be assign from the menu folder in the main panel.</a:t>
            </a:r>
            <a:br>
              <a:rPr lang="en-US"/>
            </a:br>
            <a:r>
              <a:rPr lang="en-US"/>
              <a:t>(FYI : Only executable </a:t>
            </a:r>
            <a:r>
              <a:rPr lang="en-US" err="1"/>
              <a:t>Opelists</a:t>
            </a:r>
            <a:r>
              <a:rPr lang="en-US"/>
              <a:t> according to the environment are available and show by GO2cam)</a:t>
            </a:r>
          </a:p>
          <a:p>
            <a:pPr lvl="1" eaLnBrk="1" hangingPunct="1"/>
            <a:endParaRPr lang="fr-FR"/>
          </a:p>
          <a:p>
            <a:pPr eaLnBrk="1" hangingPunct="1"/>
            <a:endParaRPr lang="fr-FR"/>
          </a:p>
          <a:p>
            <a:pPr eaLnBrk="1" hangingPunct="1"/>
            <a:endParaRPr lang="fr-FR"/>
          </a:p>
          <a:p>
            <a:pPr eaLnBrk="1" hangingPunct="1"/>
            <a:endParaRPr lang="fr-FR"/>
          </a:p>
          <a:p>
            <a:pPr eaLnBrk="1" hangingPunct="1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07796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365D7D9-051D-1210-C5AE-ACEBECBA51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/>
              <a:t>Tips :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3447788-EC04-C3E6-AB8D-66C7BD066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Usual process workflow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BE942E20-2753-0087-81B1-38AA1654285E}"/>
              </a:ext>
            </a:extLst>
          </p:cNvPr>
          <p:cNvGrpSpPr/>
          <p:nvPr/>
        </p:nvGrpSpPr>
        <p:grpSpPr>
          <a:xfrm>
            <a:off x="474108" y="2124304"/>
            <a:ext cx="2013357" cy="3671021"/>
            <a:chOff x="696287" y="1866750"/>
            <a:chExt cx="2013357" cy="3671021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007D2B6B-7246-FE13-B048-1A483AF62E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6287" y="1866750"/>
              <a:ext cx="2013357" cy="3671021"/>
            </a:xfrm>
            <a:prstGeom prst="rect">
              <a:avLst/>
            </a:prstGeom>
          </p:spPr>
        </p:pic>
        <p:sp>
          <p:nvSpPr>
            <p:cNvPr id="6" name="Flèche : droite 5">
              <a:extLst>
                <a:ext uri="{FF2B5EF4-FFF2-40B4-BE49-F238E27FC236}">
                  <a16:creationId xmlns:a16="http://schemas.microsoft.com/office/drawing/2014/main" id="{C76316A8-1B2D-834B-FFEE-5E60A66D60C0}"/>
                </a:ext>
              </a:extLst>
            </p:cNvPr>
            <p:cNvSpPr/>
            <p:nvPr/>
          </p:nvSpPr>
          <p:spPr>
            <a:xfrm rot="10800000">
              <a:off x="1140330" y="3291105"/>
              <a:ext cx="742999" cy="492542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8" name="Espace réservé du texte 1">
            <a:extLst>
              <a:ext uri="{FF2B5EF4-FFF2-40B4-BE49-F238E27FC236}">
                <a16:creationId xmlns:a16="http://schemas.microsoft.com/office/drawing/2014/main" id="{4BEDE38E-CF33-8B21-FDBF-765AF52DC001}"/>
              </a:ext>
            </a:extLst>
          </p:cNvPr>
          <p:cNvSpPr txBox="1">
            <a:spLocks/>
          </p:cNvSpPr>
          <p:nvPr/>
        </p:nvSpPr>
        <p:spPr>
          <a:xfrm>
            <a:off x="2943948" y="1525926"/>
            <a:ext cx="8901112" cy="3393545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/>
              <a:t>Use the Features Recognition to edit, manage and delete the Features if needed.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/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/>
              <a:t>In case of reuse after a first analysis or edition, GO2cam will conserve the last choice about the </a:t>
            </a:r>
            <a:r>
              <a:rPr lang="en-US" err="1"/>
              <a:t>Oplists</a:t>
            </a:r>
            <a:r>
              <a:rPr lang="en-US"/>
              <a:t> to apply.  So machining calculation could be launch directly from the Milling menu with </a:t>
            </a:r>
            <a:r>
              <a:rPr lang="en-US" err="1"/>
              <a:t>Feature_Automatic</a:t>
            </a:r>
            <a:r>
              <a:rPr lang="en-US"/>
              <a:t>.  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/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/>
              <a:t>If using Milling </a:t>
            </a:r>
            <a:r>
              <a:rPr lang="en-US" err="1"/>
              <a:t>Feature_Automatic</a:t>
            </a:r>
            <a:r>
              <a:rPr lang="en-US"/>
              <a:t> from scratch (jumping over first step  : Design Feature), GO2cam will apply the </a:t>
            </a:r>
            <a:r>
              <a:rPr lang="en-US" err="1"/>
              <a:t>Opelists</a:t>
            </a:r>
            <a:r>
              <a:rPr lang="en-US"/>
              <a:t> selected by default as explained before.</a:t>
            </a:r>
          </a:p>
        </p:txBody>
      </p:sp>
    </p:spTree>
    <p:extLst>
      <p:ext uri="{BB962C8B-B14F-4D97-AF65-F5344CB8AC3E}">
        <p14:creationId xmlns:p14="http://schemas.microsoft.com/office/powerpoint/2010/main" val="18705075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2A6E03A-13D8-F52D-D0E6-DA807058FA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/>
              <a:t>Tips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2E04DE4-C227-BFB9-FE59-03BE03084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Usual process workflow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FEB06ED-43CB-A1EC-5FF4-EAECE22C96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940" y="1697637"/>
            <a:ext cx="3593770" cy="4784014"/>
          </a:xfrm>
          <a:prstGeom prst="rect">
            <a:avLst/>
          </a:prstGeom>
        </p:spPr>
      </p:pic>
      <p:sp>
        <p:nvSpPr>
          <p:cNvPr id="6" name="Espace réservé du texte 1">
            <a:extLst>
              <a:ext uri="{FF2B5EF4-FFF2-40B4-BE49-F238E27FC236}">
                <a16:creationId xmlns:a16="http://schemas.microsoft.com/office/drawing/2014/main" id="{F56FC27A-A2A0-E960-99D1-31D6700F7B95}"/>
              </a:ext>
            </a:extLst>
          </p:cNvPr>
          <p:cNvSpPr txBox="1">
            <a:spLocks/>
          </p:cNvSpPr>
          <p:nvPr/>
        </p:nvSpPr>
        <p:spPr>
          <a:xfrm>
            <a:off x="4395831" y="2232396"/>
            <a:ext cx="6392216" cy="1873259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/>
              <a:t>In the Selection tab it’s also possible to reset all Features. Right click + Destroy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/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/>
              <a:t>Feature can also be directly erased on screen as any element </a:t>
            </a:r>
          </a:p>
        </p:txBody>
      </p:sp>
      <p:sp>
        <p:nvSpPr>
          <p:cNvPr id="10" name="Flèche : droite 9">
            <a:extLst>
              <a:ext uri="{FF2B5EF4-FFF2-40B4-BE49-F238E27FC236}">
                <a16:creationId xmlns:a16="http://schemas.microsoft.com/office/drawing/2014/main" id="{93DFFDDC-21AF-5960-BDE5-ABAFE9FC6825}"/>
              </a:ext>
            </a:extLst>
          </p:cNvPr>
          <p:cNvSpPr/>
          <p:nvPr/>
        </p:nvSpPr>
        <p:spPr>
          <a:xfrm rot="10800000">
            <a:off x="3283847" y="5160363"/>
            <a:ext cx="742999" cy="492542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lèche : droite 10">
            <a:extLst>
              <a:ext uri="{FF2B5EF4-FFF2-40B4-BE49-F238E27FC236}">
                <a16:creationId xmlns:a16="http://schemas.microsoft.com/office/drawing/2014/main" id="{F63FD2BF-8B23-2B95-B749-3A9B153C3AA6}"/>
              </a:ext>
            </a:extLst>
          </p:cNvPr>
          <p:cNvSpPr/>
          <p:nvPr/>
        </p:nvSpPr>
        <p:spPr>
          <a:xfrm rot="10800000">
            <a:off x="2698015" y="3769742"/>
            <a:ext cx="742999" cy="492542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5BF1E61-F500-1E4C-19F2-E41DF054BBDD}"/>
              </a:ext>
            </a:extLst>
          </p:cNvPr>
          <p:cNvSpPr/>
          <p:nvPr/>
        </p:nvSpPr>
        <p:spPr>
          <a:xfrm>
            <a:off x="1258444" y="2306378"/>
            <a:ext cx="911504" cy="348366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C56C069-5231-340C-F879-91A8778A54E5}"/>
              </a:ext>
            </a:extLst>
          </p:cNvPr>
          <p:cNvSpPr/>
          <p:nvPr/>
        </p:nvSpPr>
        <p:spPr>
          <a:xfrm>
            <a:off x="293365" y="2058214"/>
            <a:ext cx="911504" cy="348366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4BE4DC8-F1CB-06A7-8B1C-B565EDA692BA}"/>
              </a:ext>
            </a:extLst>
          </p:cNvPr>
          <p:cNvSpPr/>
          <p:nvPr/>
        </p:nvSpPr>
        <p:spPr>
          <a:xfrm>
            <a:off x="2069621" y="5232451"/>
            <a:ext cx="911504" cy="348366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02214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DABB9D1-EE7E-1BA6-B27C-18DD27F46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Activate toolpath  Through pocket sample 1/2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86816BB5-B47A-70A8-7D80-8A5FA54825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How to manage through pocketing ?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/>
              <a:t>In the same </a:t>
            </a:r>
            <a:r>
              <a:rPr lang="en-US" err="1"/>
              <a:t>Opelist</a:t>
            </a:r>
            <a:r>
              <a:rPr lang="en-US"/>
              <a:t> not apply bottom facing toolpath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/>
              <a:t>Machine lower than the lowest level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F9555EB1-7CBC-1802-7036-291D922612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681" y="2745677"/>
            <a:ext cx="2995095" cy="2865607"/>
          </a:xfrm>
          <a:prstGeom prst="rect">
            <a:avLst/>
          </a:prstGeom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7539A0C0-4062-917F-8173-C23FA6566CB3}"/>
              </a:ext>
            </a:extLst>
          </p:cNvPr>
          <p:cNvGrpSpPr/>
          <p:nvPr/>
        </p:nvGrpSpPr>
        <p:grpSpPr>
          <a:xfrm>
            <a:off x="4379735" y="2455742"/>
            <a:ext cx="5346601" cy="3713991"/>
            <a:chOff x="4311155" y="2378198"/>
            <a:chExt cx="5346601" cy="3713991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789C3AE8-2945-B338-2862-B879BCD363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11155" y="2378198"/>
              <a:ext cx="5346601" cy="3713991"/>
            </a:xfrm>
            <a:prstGeom prst="rect">
              <a:avLst/>
            </a:prstGeom>
          </p:spPr>
        </p:pic>
        <p:sp>
          <p:nvSpPr>
            <p:cNvPr id="20" name="Flèche : droite 19">
              <a:extLst>
                <a:ext uri="{FF2B5EF4-FFF2-40B4-BE49-F238E27FC236}">
                  <a16:creationId xmlns:a16="http://schemas.microsoft.com/office/drawing/2014/main" id="{A69868F8-4092-13D0-0B31-11EDCF87C437}"/>
                </a:ext>
              </a:extLst>
            </p:cNvPr>
            <p:cNvSpPr/>
            <p:nvPr/>
          </p:nvSpPr>
          <p:spPr>
            <a:xfrm rot="16200000">
              <a:off x="5814773" y="5016465"/>
              <a:ext cx="562454" cy="415904"/>
            </a:xfrm>
            <a:prstGeom prst="rightArrow">
              <a:avLst/>
            </a:prstGeom>
            <a:solidFill>
              <a:srgbClr val="741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Flèche : droite 23">
            <a:extLst>
              <a:ext uri="{FF2B5EF4-FFF2-40B4-BE49-F238E27FC236}">
                <a16:creationId xmlns:a16="http://schemas.microsoft.com/office/drawing/2014/main" id="{177912AB-D706-9E15-A8BC-1AAAB362943E}"/>
              </a:ext>
            </a:extLst>
          </p:cNvPr>
          <p:cNvSpPr/>
          <p:nvPr/>
        </p:nvSpPr>
        <p:spPr>
          <a:xfrm rot="13596407">
            <a:off x="3102110" y="4757385"/>
            <a:ext cx="562454" cy="415904"/>
          </a:xfrm>
          <a:prstGeom prst="rightArrow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3228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083B19E-FD1A-492A-0AAA-EE6F0CD936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Step 1: use Formula in </a:t>
            </a:r>
            <a:r>
              <a:rPr lang="en-US" err="1"/>
              <a:t>Opelist</a:t>
            </a:r>
            <a:endParaRPr lang="en-US"/>
          </a:p>
          <a:p>
            <a:r>
              <a:rPr lang="en-US"/>
              <a:t>Step 2 : adjust Z allowance parameter to a negative value in Strategy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BEF82059-B5AC-D12C-6B81-DBC488E25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Activate toolpath  Through pocket sample 2/2</a:t>
            </a:r>
          </a:p>
        </p:txBody>
      </p:sp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AA8BD096-FC2C-9537-1BC6-5EA68E903304}"/>
              </a:ext>
            </a:extLst>
          </p:cNvPr>
          <p:cNvSpPr/>
          <p:nvPr/>
        </p:nvSpPr>
        <p:spPr>
          <a:xfrm>
            <a:off x="135552" y="3508942"/>
            <a:ext cx="562454" cy="415904"/>
          </a:xfrm>
          <a:prstGeom prst="rightArrow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1529F17-275D-65BB-7E22-C747FB0758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846" y="2895600"/>
            <a:ext cx="1819529" cy="1705213"/>
          </a:xfrm>
          <a:prstGeom prst="rect">
            <a:avLst/>
          </a:prstGeom>
        </p:spPr>
      </p:pic>
      <p:grpSp>
        <p:nvGrpSpPr>
          <p:cNvPr id="9" name="Groupe 8">
            <a:extLst>
              <a:ext uri="{FF2B5EF4-FFF2-40B4-BE49-F238E27FC236}">
                <a16:creationId xmlns:a16="http://schemas.microsoft.com/office/drawing/2014/main" id="{2F2D7FE8-931D-1B32-4015-3E6D61A80685}"/>
              </a:ext>
            </a:extLst>
          </p:cNvPr>
          <p:cNvGrpSpPr/>
          <p:nvPr/>
        </p:nvGrpSpPr>
        <p:grpSpPr>
          <a:xfrm>
            <a:off x="3281237" y="3190851"/>
            <a:ext cx="8278380" cy="1305107"/>
            <a:chOff x="2727055" y="2414997"/>
            <a:chExt cx="8278380" cy="1305107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48C108B-B8EE-7FFF-7E28-987FA0396F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27055" y="2414997"/>
              <a:ext cx="8278380" cy="1305107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51A665E-BBCE-BF74-C7A4-C352B648DF37}"/>
                </a:ext>
              </a:extLst>
            </p:cNvPr>
            <p:cNvSpPr/>
            <p:nvPr/>
          </p:nvSpPr>
          <p:spPr>
            <a:xfrm>
              <a:off x="2819419" y="2796683"/>
              <a:ext cx="7674245" cy="352917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3522273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FC833F8-87B7-4174-CEFB-074120272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Cutting and Technology conditions 1/2</a:t>
            </a:r>
            <a:endParaRPr lang="fr-FR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AF1DAF4-EE99-9611-E3DB-5863DB276408}"/>
              </a:ext>
            </a:extLst>
          </p:cNvPr>
          <p:cNvSpPr txBox="1">
            <a:spLocks/>
          </p:cNvSpPr>
          <p:nvPr/>
        </p:nvSpPr>
        <p:spPr>
          <a:xfrm>
            <a:off x="322218" y="1152434"/>
            <a:ext cx="7393032" cy="5480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Helvetica" panose="020B0604020202020204" pitchFamily="34" charset="0"/>
                <a:cs typeface="Helvetica" panose="020B0604020202020204" pitchFamily="34" charset="0"/>
              </a:rPr>
              <a:t>Create DB</a:t>
            </a:r>
          </a:p>
          <a:p>
            <a:r>
              <a:rPr lang="en-US">
                <a:latin typeface="Helvetica" panose="020B0604020202020204" pitchFamily="34" charset="0"/>
                <a:cs typeface="Helvetica" panose="020B0604020202020204" pitchFamily="34" charset="0"/>
              </a:rPr>
              <a:t>Assign tool and define Ap/Ae for each type of application</a:t>
            </a:r>
            <a:endParaRPr lang="fr-FR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7FA668-9120-6E61-0031-2CC77C2AD9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60" y="2626657"/>
            <a:ext cx="3900126" cy="14027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BD6B99-0302-5059-1009-B0E11FB367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1537"/>
          <a:stretch/>
        </p:blipFill>
        <p:spPr>
          <a:xfrm>
            <a:off x="4222344" y="2488517"/>
            <a:ext cx="3900126" cy="16790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3CFF92E-DD80-DB03-8FA1-1EC9A41934E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8148"/>
          <a:stretch/>
        </p:blipFill>
        <p:spPr>
          <a:xfrm>
            <a:off x="8244028" y="2421108"/>
            <a:ext cx="3937881" cy="1813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661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BB3B1F3-D867-51AE-451F-7125F12D9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Cutting and Technology conditions 2/2</a:t>
            </a:r>
            <a:endParaRPr lang="fr-FR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A9387CC-806A-8B60-113D-490C02EDA7CB}"/>
              </a:ext>
            </a:extLst>
          </p:cNvPr>
          <p:cNvSpPr txBox="1">
            <a:spLocks/>
          </p:cNvSpPr>
          <p:nvPr/>
        </p:nvSpPr>
        <p:spPr>
          <a:xfrm>
            <a:off x="426720" y="1178560"/>
            <a:ext cx="5669280" cy="4998403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2000"/>
              <a:t>Activate calculation from DB</a:t>
            </a:r>
          </a:p>
          <a:p>
            <a:pPr eaLnBrk="1" hangingPunct="1"/>
            <a:r>
              <a:rPr lang="en-US" sz="2000"/>
              <a:t>Into Technology tab using Cutting Conditions command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FBAF2A-6E25-FF03-B449-C5BAB4352F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165" y="2790966"/>
            <a:ext cx="4735403" cy="2888474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3F5F4709-6E7F-06AB-B793-11F5CDAB0F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0394" y="1663569"/>
            <a:ext cx="5557428" cy="3272014"/>
          </a:xfrm>
          <a:prstGeom prst="rect">
            <a:avLst/>
          </a:prstGeom>
        </p:spPr>
      </p:pic>
      <p:sp>
        <p:nvSpPr>
          <p:cNvPr id="9" name="Flèche : droite 8">
            <a:extLst>
              <a:ext uri="{FF2B5EF4-FFF2-40B4-BE49-F238E27FC236}">
                <a16:creationId xmlns:a16="http://schemas.microsoft.com/office/drawing/2014/main" id="{62762CA2-FF27-415E-193F-21065337EC59}"/>
              </a:ext>
            </a:extLst>
          </p:cNvPr>
          <p:cNvSpPr/>
          <p:nvPr/>
        </p:nvSpPr>
        <p:spPr>
          <a:xfrm>
            <a:off x="366506" y="3205818"/>
            <a:ext cx="562454" cy="415904"/>
          </a:xfrm>
          <a:prstGeom prst="rightArrow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èche : droite 9">
            <a:extLst>
              <a:ext uri="{FF2B5EF4-FFF2-40B4-BE49-F238E27FC236}">
                <a16:creationId xmlns:a16="http://schemas.microsoft.com/office/drawing/2014/main" id="{1DB437C9-7183-C107-9E0B-4C6EF1D5919D}"/>
              </a:ext>
            </a:extLst>
          </p:cNvPr>
          <p:cNvSpPr/>
          <p:nvPr/>
        </p:nvSpPr>
        <p:spPr>
          <a:xfrm rot="7709953">
            <a:off x="10581312" y="1611930"/>
            <a:ext cx="562454" cy="415904"/>
          </a:xfrm>
          <a:prstGeom prst="rightArrow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4819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DED97BE-0583-50FA-6D94-084F07DF33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Machining Options for Automatic Features are available using right click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71B6DFF-AECB-EB05-34ED-389717C13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Tips Optimisation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1BE1610-B490-47E8-CE26-A9D2E445D0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940" y="1918900"/>
            <a:ext cx="4929910" cy="349297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0F05BAF-F702-4DD4-EE8A-9E5B2C9401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6092" y="1949055"/>
            <a:ext cx="5306165" cy="3458058"/>
          </a:xfrm>
          <a:prstGeom prst="rect">
            <a:avLst/>
          </a:prstGeom>
        </p:spPr>
      </p:pic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EFA972E1-F97B-8690-257C-93D7388EA5CC}"/>
              </a:ext>
            </a:extLst>
          </p:cNvPr>
          <p:cNvSpPr/>
          <p:nvPr/>
        </p:nvSpPr>
        <p:spPr>
          <a:xfrm>
            <a:off x="5323513" y="3581261"/>
            <a:ext cx="562454" cy="415904"/>
          </a:xfrm>
          <a:prstGeom prst="rightArrow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704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072C5666-C925-C745-DFD0-6AB56898EE2A}"/>
              </a:ext>
            </a:extLst>
          </p:cNvPr>
          <p:cNvSpPr txBox="1">
            <a:spLocks/>
          </p:cNvSpPr>
          <p:nvPr/>
        </p:nvSpPr>
        <p:spPr>
          <a:xfrm>
            <a:off x="87857" y="1203582"/>
            <a:ext cx="5118296" cy="542925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CAM programming could be complex, and time consuming, even for simple parts</a:t>
            </a:r>
            <a:endParaRPr lang="fr-FR"/>
          </a:p>
          <a:p>
            <a:endParaRPr lang="en-US"/>
          </a:p>
          <a:p>
            <a:r>
              <a:rPr lang="en-US"/>
              <a:t>Lack of qualified CAM Programmers, and efficiency in manufacturing workflows</a:t>
            </a:r>
          </a:p>
          <a:p>
            <a:endParaRPr lang="en-US"/>
          </a:p>
          <a:p>
            <a:r>
              <a:rPr lang="en-US"/>
              <a:t>Long training cycles for CAM programmers before becoming productive for employers</a:t>
            </a:r>
          </a:p>
          <a:p>
            <a:endParaRPr lang="en-US"/>
          </a:p>
          <a:p>
            <a:r>
              <a:rPr lang="en-US"/>
              <a:t>Save know how</a:t>
            </a:r>
          </a:p>
          <a:p>
            <a:endParaRPr lang="en-US"/>
          </a:p>
          <a:p>
            <a:endParaRPr lang="fr-FR"/>
          </a:p>
          <a:p>
            <a:pPr lvl="1"/>
            <a:endParaRPr lang="en-US"/>
          </a:p>
        </p:txBody>
      </p:sp>
      <p:pic>
        <p:nvPicPr>
          <p:cNvPr id="3" name="NEW_CAM2">
            <a:hlinkClick r:id="" action="ppaction://media"/>
            <a:extLst>
              <a:ext uri="{FF2B5EF4-FFF2-40B4-BE49-F238E27FC236}">
                <a16:creationId xmlns:a16="http://schemas.microsoft.com/office/drawing/2014/main" id="{0A2343FA-65F4-0512-5623-F3B82E8468F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06153" y="2384683"/>
            <a:ext cx="6985847" cy="4248150"/>
          </a:xfrm>
          <a:prstGeom prst="rect">
            <a:avLst/>
          </a:prstGeom>
        </p:spPr>
      </p:pic>
      <p:sp>
        <p:nvSpPr>
          <p:cNvPr id="4" name="Titre 2">
            <a:extLst>
              <a:ext uri="{FF2B5EF4-FFF2-40B4-BE49-F238E27FC236}">
                <a16:creationId xmlns:a16="http://schemas.microsoft.com/office/drawing/2014/main" id="{4401E930-0541-4F60-1306-3FC59AFBB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940" y="225166"/>
            <a:ext cx="10515600" cy="690563"/>
          </a:xfrm>
        </p:spPr>
        <p:txBody>
          <a:bodyPr/>
          <a:lstStyle/>
          <a:p>
            <a:r>
              <a:rPr lang="en-US"/>
              <a:t>CAM Programming needs to Adapt</a:t>
            </a:r>
          </a:p>
        </p:txBody>
      </p:sp>
    </p:spTree>
    <p:extLst>
      <p:ext uri="{BB962C8B-B14F-4D97-AF65-F5344CB8AC3E}">
        <p14:creationId xmlns:p14="http://schemas.microsoft.com/office/powerpoint/2010/main" val="307358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8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2046130-2E62-0866-8D79-3646FF51BD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Group Identical Feature option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4D7F8C0-A2CF-EB25-C51E-70C489218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9304" y="5734340"/>
            <a:ext cx="10515600" cy="690563"/>
          </a:xfrm>
        </p:spPr>
        <p:txBody>
          <a:bodyPr/>
          <a:lstStyle/>
          <a:p>
            <a:r>
              <a:rPr lang="fr-FR"/>
              <a:t>Tips Optimisation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4305DFD-2DAB-E9DC-7FF6-FB2F0C215B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940" y="1742515"/>
            <a:ext cx="5477598" cy="219100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91DB4B6-C52B-D0DE-F8A4-17F901004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940" y="4076699"/>
            <a:ext cx="5486133" cy="219100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3E0AEA4-06AA-6191-D762-A5E6F7984456}"/>
              </a:ext>
            </a:extLst>
          </p:cNvPr>
          <p:cNvSpPr/>
          <p:nvPr/>
        </p:nvSpPr>
        <p:spPr>
          <a:xfrm>
            <a:off x="3893483" y="6030351"/>
            <a:ext cx="1507192" cy="313299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2BB7C1-6A4F-764F-96F3-936764DA56BC}"/>
              </a:ext>
            </a:extLst>
          </p:cNvPr>
          <p:cNvSpPr/>
          <p:nvPr/>
        </p:nvSpPr>
        <p:spPr>
          <a:xfrm>
            <a:off x="3893483" y="3672354"/>
            <a:ext cx="1507192" cy="324215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C09001-09FE-C224-4071-9285EA26AF0F}"/>
              </a:ext>
            </a:extLst>
          </p:cNvPr>
          <p:cNvSpPr/>
          <p:nvPr/>
        </p:nvSpPr>
        <p:spPr>
          <a:xfrm>
            <a:off x="270380" y="4401047"/>
            <a:ext cx="1734272" cy="399553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B4E91F5-D17E-02BD-3C7F-748AA6C1241C}"/>
              </a:ext>
            </a:extLst>
          </p:cNvPr>
          <p:cNvSpPr/>
          <p:nvPr/>
        </p:nvSpPr>
        <p:spPr>
          <a:xfrm>
            <a:off x="261216" y="2086110"/>
            <a:ext cx="1734272" cy="456175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lèche : droite 11">
            <a:extLst>
              <a:ext uri="{FF2B5EF4-FFF2-40B4-BE49-F238E27FC236}">
                <a16:creationId xmlns:a16="http://schemas.microsoft.com/office/drawing/2014/main" id="{37049B4C-6287-CE23-2437-F6593184EBF0}"/>
              </a:ext>
            </a:extLst>
          </p:cNvPr>
          <p:cNvSpPr/>
          <p:nvPr/>
        </p:nvSpPr>
        <p:spPr>
          <a:xfrm>
            <a:off x="6133862" y="2630064"/>
            <a:ext cx="562454" cy="415904"/>
          </a:xfrm>
          <a:prstGeom prst="rightArrow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èche : droite 12">
            <a:extLst>
              <a:ext uri="{FF2B5EF4-FFF2-40B4-BE49-F238E27FC236}">
                <a16:creationId xmlns:a16="http://schemas.microsoft.com/office/drawing/2014/main" id="{B2942D0C-BE27-EA88-F44A-620D37282EA5}"/>
              </a:ext>
            </a:extLst>
          </p:cNvPr>
          <p:cNvSpPr/>
          <p:nvPr/>
        </p:nvSpPr>
        <p:spPr>
          <a:xfrm>
            <a:off x="6133862" y="4964248"/>
            <a:ext cx="562454" cy="415904"/>
          </a:xfrm>
          <a:prstGeom prst="rightArrow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0">
            <a:extLst>
              <a:ext uri="{FF2B5EF4-FFF2-40B4-BE49-F238E27FC236}">
                <a16:creationId xmlns:a16="http://schemas.microsoft.com/office/drawing/2014/main" id="{196C0204-193A-5B53-2D33-C7A49D85FE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7104" y="1236643"/>
            <a:ext cx="2796611" cy="2266950"/>
          </a:xfrm>
          <a:prstGeom prst="rect">
            <a:avLst/>
          </a:prstGeom>
        </p:spPr>
      </p:pic>
      <p:pic>
        <p:nvPicPr>
          <p:cNvPr id="15" name="Picture 8">
            <a:extLst>
              <a:ext uri="{FF2B5EF4-FFF2-40B4-BE49-F238E27FC236}">
                <a16:creationId xmlns:a16="http://schemas.microsoft.com/office/drawing/2014/main" id="{C7847B4D-51EB-62AE-37C7-C12FB241B4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2809" y="3832596"/>
            <a:ext cx="2796611" cy="2263304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A1355FD6-5D6C-992E-CA23-B61269F21109}"/>
              </a:ext>
            </a:extLst>
          </p:cNvPr>
          <p:cNvSpPr txBox="1"/>
          <p:nvPr/>
        </p:nvSpPr>
        <p:spPr>
          <a:xfrm>
            <a:off x="7092659" y="3290514"/>
            <a:ext cx="4310785" cy="516898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t">
            <a:noAutofit/>
          </a:bodyPr>
          <a:lstStyle/>
          <a:p>
            <a:pPr algn="l"/>
            <a:r>
              <a:rPr lang="en-US" sz="1600">
                <a:latin typeface="Helvetica" panose="020B0604020202020204" pitchFamily="34" charset="0"/>
                <a:cs typeface="Helvetica" panose="020B0604020202020204" pitchFamily="34" charset="0"/>
              </a:rPr>
              <a:t>All tools possibilities are applied for each Feature</a:t>
            </a:r>
          </a:p>
          <a:p>
            <a:pPr algn="l"/>
            <a:r>
              <a:rPr lang="en-US" sz="1600">
                <a:latin typeface="Helvetica" panose="020B0604020202020204" pitchFamily="34" charset="0"/>
                <a:cs typeface="Helvetica" panose="020B0604020202020204" pitchFamily="34" charset="0"/>
              </a:rPr>
              <a:t>1 tool for 1 form </a:t>
            </a:r>
          </a:p>
          <a:p>
            <a:pPr algn="l"/>
            <a:r>
              <a:rPr lang="en-US" sz="1600">
                <a:latin typeface="Sony Sketch GO2" panose="020B0603020104020203" pitchFamily="34" charset="0"/>
                <a:cs typeface="Sony Sketch GO2" panose="020B0603020104020203" pitchFamily="34" charset="0"/>
              </a:rPr>
              <a:t> </a:t>
            </a:r>
            <a:endParaRPr lang="fr-FR" sz="1600"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A877D43-E7EC-C46F-00B6-6E28E8AD0DCD}"/>
              </a:ext>
            </a:extLst>
          </p:cNvPr>
          <p:cNvSpPr txBox="1"/>
          <p:nvPr/>
        </p:nvSpPr>
        <p:spPr>
          <a:xfrm>
            <a:off x="7225437" y="5850824"/>
            <a:ext cx="2008986" cy="599263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t">
            <a:noAutofit/>
          </a:bodyPr>
          <a:lstStyle/>
          <a:p>
            <a:pPr algn="l"/>
            <a:r>
              <a:rPr lang="en-US" sz="1600" err="1">
                <a:latin typeface="Helvetica" panose="020B0604020202020204" pitchFamily="34" charset="0"/>
                <a:cs typeface="Helvetica" panose="020B0604020202020204" pitchFamily="34" charset="0"/>
              </a:rPr>
              <a:t>Commun</a:t>
            </a:r>
            <a:r>
              <a:rPr lang="en-US" sz="1600">
                <a:latin typeface="Helvetica" panose="020B0604020202020204" pitchFamily="34" charset="0"/>
                <a:cs typeface="Helvetica" panose="020B0604020202020204" pitchFamily="34" charset="0"/>
              </a:rPr>
              <a:t> capable tool</a:t>
            </a:r>
          </a:p>
          <a:p>
            <a:pPr algn="l"/>
            <a:r>
              <a:rPr lang="en-US" sz="1600">
                <a:latin typeface="Helvetica" panose="020B0604020202020204" pitchFamily="34" charset="0"/>
                <a:cs typeface="Helvetica" panose="020B0604020202020204" pitchFamily="34" charset="0"/>
              </a:rPr>
              <a:t>1 tool to all forms</a:t>
            </a:r>
            <a:endParaRPr lang="fr-FR" sz="160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0" name="Titre 2">
            <a:extLst>
              <a:ext uri="{FF2B5EF4-FFF2-40B4-BE49-F238E27FC236}">
                <a16:creationId xmlns:a16="http://schemas.microsoft.com/office/drawing/2014/main" id="{FF58E1A1-9CD7-9270-0392-39794F3ADD4F}"/>
              </a:ext>
            </a:extLst>
          </p:cNvPr>
          <p:cNvSpPr txBox="1">
            <a:spLocks/>
          </p:cNvSpPr>
          <p:nvPr/>
        </p:nvSpPr>
        <p:spPr>
          <a:xfrm>
            <a:off x="346940" y="225166"/>
            <a:ext cx="10515600" cy="6905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Sony Sketch GO2" panose="020B0603020104020203" pitchFamily="34" charset="0"/>
                <a:ea typeface="+mj-ea"/>
                <a:cs typeface="Sony Sketch GO2" panose="020B0603020104020203" pitchFamily="34" charset="0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fr-FR"/>
              <a:t>Tips Optimisation</a:t>
            </a:r>
          </a:p>
        </p:txBody>
      </p:sp>
    </p:spTree>
    <p:extLst>
      <p:ext uri="{BB962C8B-B14F-4D97-AF65-F5344CB8AC3E}">
        <p14:creationId xmlns:p14="http://schemas.microsoft.com/office/powerpoint/2010/main" val="17711655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9DCBA84-7BE7-34E5-8D49-6F334EC7D2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Remember  : Maxi diameter holes parameter value in the Software Configuration allows user to manage Drilling Holes VS Milling Holes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0EAA5CD-F927-BB25-D134-357B36BBF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Tips hole not machine with drilling operation</a:t>
            </a:r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F8018BD-4370-E724-9551-74AADB4A6A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9121" y="3314988"/>
            <a:ext cx="4493826" cy="331784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A8CD2A9-6B52-2988-D4B9-E923DD52B1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40" y="3159886"/>
            <a:ext cx="4254649" cy="347294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A4CC71D-026C-81F3-76FB-4BBEC23394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1430" y="2042918"/>
            <a:ext cx="4947205" cy="400592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138AC7B-6940-72A8-6A39-1A9AE5D2D680}"/>
              </a:ext>
            </a:extLst>
          </p:cNvPr>
          <p:cNvSpPr/>
          <p:nvPr/>
        </p:nvSpPr>
        <p:spPr>
          <a:xfrm>
            <a:off x="4647079" y="3442625"/>
            <a:ext cx="2304783" cy="221031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AECDA28-0EAC-B250-CB6B-6D561984DACC}"/>
              </a:ext>
            </a:extLst>
          </p:cNvPr>
          <p:cNvSpPr/>
          <p:nvPr/>
        </p:nvSpPr>
        <p:spPr>
          <a:xfrm>
            <a:off x="3336366" y="3883772"/>
            <a:ext cx="1310713" cy="324215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lèche : droite 13">
            <a:extLst>
              <a:ext uri="{FF2B5EF4-FFF2-40B4-BE49-F238E27FC236}">
                <a16:creationId xmlns:a16="http://schemas.microsoft.com/office/drawing/2014/main" id="{7295A7A5-C7D0-1BB2-348B-D53DF715116C}"/>
              </a:ext>
            </a:extLst>
          </p:cNvPr>
          <p:cNvSpPr/>
          <p:nvPr/>
        </p:nvSpPr>
        <p:spPr>
          <a:xfrm rot="1097065">
            <a:off x="7184728" y="3737687"/>
            <a:ext cx="956844" cy="415904"/>
          </a:xfrm>
          <a:prstGeom prst="rightArrow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6446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DB98F91-A14F-6BD3-15F5-1A563DD3B1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Live presentation – GO2cam</a:t>
            </a:r>
            <a:endParaRPr lang="fr-FR"/>
          </a:p>
        </p:txBody>
      </p:sp>
      <p:pic>
        <p:nvPicPr>
          <p:cNvPr id="4" name="Picture 3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0AA88401-D59A-E1A4-B28F-87BA78662E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1143000"/>
            <a:ext cx="6477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148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BBE1EF5-F388-2718-DA00-7DD185610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Live presentation - explanation</a:t>
            </a:r>
            <a:endParaRPr lang="fr-FR"/>
          </a:p>
        </p:txBody>
      </p:sp>
      <p:pic>
        <p:nvPicPr>
          <p:cNvPr id="4" name="Picture 14">
            <a:extLst>
              <a:ext uri="{FF2B5EF4-FFF2-40B4-BE49-F238E27FC236}">
                <a16:creationId xmlns:a16="http://schemas.microsoft.com/office/drawing/2014/main" id="{E4965673-917C-5003-3CC1-EF05AA78A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787" y="1038225"/>
            <a:ext cx="2276475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>
            <a:extLst>
              <a:ext uri="{FF2B5EF4-FFF2-40B4-BE49-F238E27FC236}">
                <a16:creationId xmlns:a16="http://schemas.microsoft.com/office/drawing/2014/main" id="{0800CD9A-A55B-0814-1143-D4DEFCFE15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0421" y="1038225"/>
            <a:ext cx="2276475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9044456-F1FB-AF79-76DD-D3AB8C04DDF8}"/>
              </a:ext>
            </a:extLst>
          </p:cNvPr>
          <p:cNvSpPr/>
          <p:nvPr/>
        </p:nvSpPr>
        <p:spPr>
          <a:xfrm>
            <a:off x="1696787" y="3219450"/>
            <a:ext cx="1739900" cy="209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Machine A</a:t>
            </a:r>
            <a:endParaRPr lang="fr-FR">
              <a:solidFill>
                <a:schemeClr val="tx1"/>
              </a:solidFill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2B1348E7-4262-6046-8D1D-7291496D43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679"/>
          <a:stretch/>
        </p:blipFill>
        <p:spPr bwMode="auto">
          <a:xfrm>
            <a:off x="142982" y="1535336"/>
            <a:ext cx="828742" cy="1684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A7F8878-3382-983D-49FA-1E8AD747AC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56"/>
          <a:stretch/>
        </p:blipFill>
        <p:spPr bwMode="auto">
          <a:xfrm>
            <a:off x="935139" y="1513804"/>
            <a:ext cx="941659" cy="170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7835739-7EBB-78A3-6A38-BF7B68D8E2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6142" y="1276014"/>
            <a:ext cx="932795" cy="158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15338D-6790-3B11-383F-C92AE8DCCA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56"/>
          <a:stretch/>
        </p:blipFill>
        <p:spPr bwMode="auto">
          <a:xfrm>
            <a:off x="9646896" y="1276014"/>
            <a:ext cx="941659" cy="170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6574666-0D36-6508-C509-B4F6CCD51EF9}"/>
              </a:ext>
            </a:extLst>
          </p:cNvPr>
          <p:cNvSpPr/>
          <p:nvPr/>
        </p:nvSpPr>
        <p:spPr>
          <a:xfrm>
            <a:off x="7564187" y="3219450"/>
            <a:ext cx="1739900" cy="209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Machine B</a:t>
            </a:r>
            <a:endParaRPr lang="fr-FR">
              <a:solidFill>
                <a:schemeClr val="tx1"/>
              </a:solidFill>
            </a:endParaRPr>
          </a:p>
        </p:txBody>
      </p:sp>
      <p:sp>
        <p:nvSpPr>
          <p:cNvPr id="14" name="Arrow: Left-Right 13">
            <a:extLst>
              <a:ext uri="{FF2B5EF4-FFF2-40B4-BE49-F238E27FC236}">
                <a16:creationId xmlns:a16="http://schemas.microsoft.com/office/drawing/2014/main" id="{D513B42D-A23C-D19A-49BE-8FAAAFF68138}"/>
              </a:ext>
            </a:extLst>
          </p:cNvPr>
          <p:cNvSpPr/>
          <p:nvPr/>
        </p:nvSpPr>
        <p:spPr>
          <a:xfrm>
            <a:off x="1696787" y="3987800"/>
            <a:ext cx="7950109" cy="438150"/>
          </a:xfrm>
          <a:prstGeom prst="left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ONLY 1</a:t>
            </a:r>
            <a:r>
              <a:rPr lang="en-US">
                <a:solidFill>
                  <a:schemeClr val="bg1"/>
                </a:solidFill>
              </a:rPr>
              <a:t>……………………………</a:t>
            </a:r>
            <a:endParaRPr lang="fr-FR">
              <a:solidFill>
                <a:schemeClr val="bg1"/>
              </a:solidFill>
            </a:endParaRPr>
          </a:p>
        </p:txBody>
      </p:sp>
      <p:grpSp>
        <p:nvGrpSpPr>
          <p:cNvPr id="18" name="Groupe 12">
            <a:extLst>
              <a:ext uri="{FF2B5EF4-FFF2-40B4-BE49-F238E27FC236}">
                <a16:creationId xmlns:a16="http://schemas.microsoft.com/office/drawing/2014/main" id="{8E4B8AEA-4251-BD7C-67AE-1EA97B3476E7}"/>
              </a:ext>
            </a:extLst>
          </p:cNvPr>
          <p:cNvGrpSpPr/>
          <p:nvPr/>
        </p:nvGrpSpPr>
        <p:grpSpPr>
          <a:xfrm>
            <a:off x="742951" y="4622019"/>
            <a:ext cx="1584004" cy="1684113"/>
            <a:chOff x="6561739" y="3692104"/>
            <a:chExt cx="1391815" cy="1391815"/>
          </a:xfrm>
        </p:grpSpPr>
        <p:pic>
          <p:nvPicPr>
            <p:cNvPr id="19" name="Graphique 13" descr="Document contour">
              <a:extLst>
                <a:ext uri="{FF2B5EF4-FFF2-40B4-BE49-F238E27FC236}">
                  <a16:creationId xmlns:a16="http://schemas.microsoft.com/office/drawing/2014/main" id="{83C7D108-0FBE-2250-A4E1-12FB6566F3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561739" y="3692104"/>
              <a:ext cx="1391815" cy="1391815"/>
            </a:xfrm>
            <a:prstGeom prst="rect">
              <a:avLst/>
            </a:prstGeom>
          </p:spPr>
        </p:pic>
        <p:sp>
          <p:nvSpPr>
            <p:cNvPr id="20" name="ZoneTexte 14">
              <a:extLst>
                <a:ext uri="{FF2B5EF4-FFF2-40B4-BE49-F238E27FC236}">
                  <a16:creationId xmlns:a16="http://schemas.microsoft.com/office/drawing/2014/main" id="{D7377A94-A973-6450-DED1-7DC91C16718A}"/>
                </a:ext>
              </a:extLst>
            </p:cNvPr>
            <p:cNvSpPr txBox="1"/>
            <p:nvPr/>
          </p:nvSpPr>
          <p:spPr>
            <a:xfrm>
              <a:off x="6824436" y="3890135"/>
              <a:ext cx="629728" cy="203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/>
                <a:t>NC File A</a:t>
              </a:r>
              <a:endParaRPr lang="fr-FR" sz="1000" b="1"/>
            </a:p>
          </p:txBody>
        </p:sp>
      </p:grpSp>
      <p:grpSp>
        <p:nvGrpSpPr>
          <p:cNvPr id="21" name="Groupe 12">
            <a:extLst>
              <a:ext uri="{FF2B5EF4-FFF2-40B4-BE49-F238E27FC236}">
                <a16:creationId xmlns:a16="http://schemas.microsoft.com/office/drawing/2014/main" id="{98FD784C-D554-0A5A-E2CB-408656AE3318}"/>
              </a:ext>
            </a:extLst>
          </p:cNvPr>
          <p:cNvGrpSpPr/>
          <p:nvPr/>
        </p:nvGrpSpPr>
        <p:grpSpPr>
          <a:xfrm>
            <a:off x="7785101" y="4622018"/>
            <a:ext cx="1584004" cy="1684113"/>
            <a:chOff x="6561739" y="3692104"/>
            <a:chExt cx="1391815" cy="1391815"/>
          </a:xfrm>
        </p:grpSpPr>
        <p:pic>
          <p:nvPicPr>
            <p:cNvPr id="22" name="Graphique 13" descr="Document contour">
              <a:extLst>
                <a:ext uri="{FF2B5EF4-FFF2-40B4-BE49-F238E27FC236}">
                  <a16:creationId xmlns:a16="http://schemas.microsoft.com/office/drawing/2014/main" id="{6B023941-DBEF-B279-DB8D-AB954EE469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561739" y="3692104"/>
              <a:ext cx="1391815" cy="1391815"/>
            </a:xfrm>
            <a:prstGeom prst="rect">
              <a:avLst/>
            </a:prstGeom>
          </p:spPr>
        </p:pic>
        <p:sp>
          <p:nvSpPr>
            <p:cNvPr id="23" name="ZoneTexte 14">
              <a:extLst>
                <a:ext uri="{FF2B5EF4-FFF2-40B4-BE49-F238E27FC236}">
                  <a16:creationId xmlns:a16="http://schemas.microsoft.com/office/drawing/2014/main" id="{4DC07FC2-E6C2-4B22-F2B4-312B6A88EA9F}"/>
                </a:ext>
              </a:extLst>
            </p:cNvPr>
            <p:cNvSpPr txBox="1"/>
            <p:nvPr/>
          </p:nvSpPr>
          <p:spPr>
            <a:xfrm>
              <a:off x="6824436" y="3890135"/>
              <a:ext cx="629728" cy="203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/>
                <a:t>NC File B</a:t>
              </a:r>
              <a:endParaRPr lang="fr-FR" sz="1000" b="1"/>
            </a:p>
          </p:txBody>
        </p: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F0E279-BE93-5844-026A-4DE3710A07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56"/>
          <a:stretch/>
        </p:blipFill>
        <p:spPr bwMode="auto">
          <a:xfrm rot="16200000">
            <a:off x="2649610" y="4149946"/>
            <a:ext cx="941659" cy="170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EEF66D1-332D-092C-DE6F-83F9D5485F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56"/>
          <a:stretch/>
        </p:blipFill>
        <p:spPr bwMode="auto">
          <a:xfrm rot="5400000">
            <a:off x="6610934" y="4246027"/>
            <a:ext cx="941659" cy="170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2C3329E-B96C-6B6E-E18F-59538DC63310}"/>
              </a:ext>
            </a:extLst>
          </p:cNvPr>
          <p:cNvSpPr txBox="1"/>
          <p:nvPr/>
        </p:nvSpPr>
        <p:spPr>
          <a:xfrm>
            <a:off x="2240254" y="4870250"/>
            <a:ext cx="1890498" cy="19127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algn="l"/>
            <a:r>
              <a:rPr lang="en-US" sz="3500">
                <a:latin typeface="Sony Sketch GO2" panose="020B0603020104020203" pitchFamily="34" charset="0"/>
                <a:cs typeface="Sony Sketch GO2" panose="020B0603020104020203" pitchFamily="34" charset="0"/>
              </a:rPr>
              <a:t>Tool ø10</a:t>
            </a:r>
            <a:endParaRPr lang="fr-FR" sz="3500"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90FA1EF-4A67-6203-3786-4B4AD87C6393}"/>
              </a:ext>
            </a:extLst>
          </p:cNvPr>
          <p:cNvSpPr txBox="1"/>
          <p:nvPr/>
        </p:nvSpPr>
        <p:spPr>
          <a:xfrm>
            <a:off x="6193575" y="5010072"/>
            <a:ext cx="1890498" cy="19127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algn="l"/>
            <a:r>
              <a:rPr lang="en-US" sz="3500">
                <a:latin typeface="Sony Sketch GO2" panose="020B0603020104020203" pitchFamily="34" charset="0"/>
                <a:cs typeface="Sony Sketch GO2" panose="020B0603020104020203" pitchFamily="34" charset="0"/>
              </a:rPr>
              <a:t>Tool ø16</a:t>
            </a:r>
            <a:endParaRPr lang="fr-FR" sz="3500"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sp>
        <p:nvSpPr>
          <p:cNvPr id="28" name="ZoneTexte 20">
            <a:extLst>
              <a:ext uri="{FF2B5EF4-FFF2-40B4-BE49-F238E27FC236}">
                <a16:creationId xmlns:a16="http://schemas.microsoft.com/office/drawing/2014/main" id="{3131E4D5-1950-2C0F-2BDC-0B81E33F4DDA}"/>
              </a:ext>
            </a:extLst>
          </p:cNvPr>
          <p:cNvSpPr txBox="1"/>
          <p:nvPr/>
        </p:nvSpPr>
        <p:spPr>
          <a:xfrm>
            <a:off x="2267616" y="5404174"/>
            <a:ext cx="17410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>
                <a:solidFill>
                  <a:srgbClr val="FF0000"/>
                </a:solidFill>
              </a:rPr>
              <a:t>RMP = 6000</a:t>
            </a:r>
          </a:p>
          <a:p>
            <a:r>
              <a:rPr lang="en-US" sz="1400" b="1">
                <a:solidFill>
                  <a:srgbClr val="FF0000"/>
                </a:solidFill>
              </a:rPr>
              <a:t>Feed = 800</a:t>
            </a:r>
          </a:p>
          <a:p>
            <a:r>
              <a:rPr lang="en-US" sz="1400" b="1">
                <a:solidFill>
                  <a:srgbClr val="FF0000"/>
                </a:solidFill>
              </a:rPr>
              <a:t>Ap = 5mm</a:t>
            </a:r>
          </a:p>
          <a:p>
            <a:r>
              <a:rPr lang="en-US" sz="1400" b="1">
                <a:solidFill>
                  <a:srgbClr val="FF0000"/>
                </a:solidFill>
              </a:rPr>
              <a:t>Ae = 3mm</a:t>
            </a:r>
            <a:endParaRPr lang="fr-FR" sz="1400" b="1">
              <a:solidFill>
                <a:srgbClr val="FF0000"/>
              </a:solidFill>
            </a:endParaRPr>
          </a:p>
        </p:txBody>
      </p:sp>
      <p:sp>
        <p:nvSpPr>
          <p:cNvPr id="29" name="ZoneTexte 20">
            <a:extLst>
              <a:ext uri="{FF2B5EF4-FFF2-40B4-BE49-F238E27FC236}">
                <a16:creationId xmlns:a16="http://schemas.microsoft.com/office/drawing/2014/main" id="{D18F78AC-ECE7-31E4-22DE-1652D4E97BDA}"/>
              </a:ext>
            </a:extLst>
          </p:cNvPr>
          <p:cNvSpPr txBox="1"/>
          <p:nvPr/>
        </p:nvSpPr>
        <p:spPr>
          <a:xfrm>
            <a:off x="6452232" y="5536193"/>
            <a:ext cx="17410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>
                <a:solidFill>
                  <a:srgbClr val="FF0000"/>
                </a:solidFill>
              </a:rPr>
              <a:t>RMP = 4000</a:t>
            </a:r>
          </a:p>
          <a:p>
            <a:r>
              <a:rPr lang="en-US" sz="1400" b="1">
                <a:solidFill>
                  <a:srgbClr val="FF0000"/>
                </a:solidFill>
              </a:rPr>
              <a:t>Feed = 1000</a:t>
            </a:r>
          </a:p>
          <a:p>
            <a:r>
              <a:rPr lang="en-US" sz="1400" b="1">
                <a:solidFill>
                  <a:srgbClr val="FF0000"/>
                </a:solidFill>
              </a:rPr>
              <a:t>Ap = 10mm</a:t>
            </a:r>
          </a:p>
          <a:p>
            <a:r>
              <a:rPr lang="en-US" sz="1400" b="1">
                <a:solidFill>
                  <a:srgbClr val="FF0000"/>
                </a:solidFill>
              </a:rPr>
              <a:t>Ae = 10mm</a:t>
            </a:r>
            <a:endParaRPr lang="fr-FR" sz="1400" b="1">
              <a:solidFill>
                <a:srgbClr val="FF0000"/>
              </a:solidFill>
            </a:endParaRPr>
          </a:p>
        </p:txBody>
      </p:sp>
      <p:grpSp>
        <p:nvGrpSpPr>
          <p:cNvPr id="8" name="Groupe 12">
            <a:extLst>
              <a:ext uri="{FF2B5EF4-FFF2-40B4-BE49-F238E27FC236}">
                <a16:creationId xmlns:a16="http://schemas.microsoft.com/office/drawing/2014/main" id="{6925089B-C9D7-1564-07BC-4DF76E2D2D9C}"/>
              </a:ext>
            </a:extLst>
          </p:cNvPr>
          <p:cNvGrpSpPr/>
          <p:nvPr/>
        </p:nvGrpSpPr>
        <p:grpSpPr>
          <a:xfrm>
            <a:off x="4908832" y="3510967"/>
            <a:ext cx="1391815" cy="1391815"/>
            <a:chOff x="6561739" y="3692104"/>
            <a:chExt cx="1391815" cy="1391815"/>
          </a:xfrm>
        </p:grpSpPr>
        <p:pic>
          <p:nvPicPr>
            <p:cNvPr id="11" name="Graphique 13" descr="Document contour">
              <a:extLst>
                <a:ext uri="{FF2B5EF4-FFF2-40B4-BE49-F238E27FC236}">
                  <a16:creationId xmlns:a16="http://schemas.microsoft.com/office/drawing/2014/main" id="{ABA8DD49-0C6D-79E7-44B9-95CF61A39D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561739" y="3692104"/>
              <a:ext cx="1391815" cy="1391815"/>
            </a:xfrm>
            <a:prstGeom prst="rect">
              <a:avLst/>
            </a:prstGeom>
          </p:spPr>
        </p:pic>
        <p:sp>
          <p:nvSpPr>
            <p:cNvPr id="12" name="ZoneTexte 14">
              <a:extLst>
                <a:ext uri="{FF2B5EF4-FFF2-40B4-BE49-F238E27FC236}">
                  <a16:creationId xmlns:a16="http://schemas.microsoft.com/office/drawing/2014/main" id="{62E0C559-520C-1C85-1DD1-0B5498A84462}"/>
                </a:ext>
              </a:extLst>
            </p:cNvPr>
            <p:cNvSpPr txBox="1"/>
            <p:nvPr/>
          </p:nvSpPr>
          <p:spPr>
            <a:xfrm>
              <a:off x="6863493" y="3903084"/>
              <a:ext cx="6297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/>
                <a:t>OPL</a:t>
              </a:r>
              <a:endParaRPr lang="fr-FR" sz="1000"/>
            </a:p>
          </p:txBody>
        </p:sp>
      </p:grpSp>
    </p:spTree>
    <p:extLst>
      <p:ext uri="{BB962C8B-B14F-4D97-AF65-F5344CB8AC3E}">
        <p14:creationId xmlns:p14="http://schemas.microsoft.com/office/powerpoint/2010/main" val="2161072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4" grpId="0" animBg="1"/>
      <p:bldP spid="26" grpId="0"/>
      <p:bldP spid="27" grpId="0"/>
      <p:bldP spid="28" grpId="0"/>
      <p:bldP spid="2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DB98F91-A14F-6BD3-15F5-1A563DD3B1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Live presentation – GO2cam</a:t>
            </a:r>
            <a:endParaRPr lang="fr-FR"/>
          </a:p>
        </p:txBody>
      </p:sp>
      <p:pic>
        <p:nvPicPr>
          <p:cNvPr id="4" name="Picture 3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0AA88401-D59A-E1A4-B28F-87BA78662E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1143000"/>
            <a:ext cx="6477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8073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D0C8217-CA64-B94F-755E-17AB15B35D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err="1"/>
              <a:t>dataGO</a:t>
            </a:r>
            <a:endParaRPr lang="en-US"/>
          </a:p>
          <a:p>
            <a:r>
              <a:rPr lang="en-US"/>
              <a:t>STEP/IGES/X_T</a:t>
            </a:r>
            <a:endParaRPr lang="fr-FR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8AD957-600B-525D-F134-606B7D5A5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Associativity </a:t>
            </a:r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66C47AC-DDD1-490F-153B-1415780555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780" y="2579564"/>
            <a:ext cx="5877765" cy="328933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0FFBF2A-0CCC-18C1-A3B5-2EE6281286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3852" y="1511305"/>
            <a:ext cx="4592152" cy="257227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0B4A5F4-5B8A-FA68-EC42-01D654D9D9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2908" y="4060556"/>
            <a:ext cx="4594040" cy="2572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8540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4E06FCE-5A6E-7191-F851-C6B7DE8BE4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Big plate</a:t>
            </a:r>
          </a:p>
          <a:p>
            <a:endParaRPr lang="fr-FR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089FC78-FD2F-A835-2CB9-A2F2F1D43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Others Samples</a:t>
            </a:r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2D402FA-405B-03FE-DA70-2A33E25252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5101" y="1744066"/>
            <a:ext cx="6893489" cy="384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1619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17B82CF-9AF0-B27A-740F-2140D1AF5B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Cycle can not do ISO radius</a:t>
            </a:r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B2978A6C-9DE2-030D-D229-59DC0190B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Standard Pocket</a:t>
            </a:r>
            <a:endParaRPr lang="fr-FR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1E5649B6-5054-ABBF-E1E9-E4A5F118DA51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/>
          <a:srcRect b="18006"/>
          <a:stretch/>
        </p:blipFill>
        <p:spPr>
          <a:xfrm>
            <a:off x="1028388" y="2366147"/>
            <a:ext cx="3769108" cy="2448936"/>
          </a:xfrm>
          <a:prstGeom prst="rect">
            <a:avLst/>
          </a:prstGeom>
        </p:spPr>
      </p:pic>
      <p:pic>
        <p:nvPicPr>
          <p:cNvPr id="5" name="Picture 9">
            <a:extLst>
              <a:ext uri="{FF2B5EF4-FFF2-40B4-BE49-F238E27FC236}">
                <a16:creationId xmlns:a16="http://schemas.microsoft.com/office/drawing/2014/main" id="{4457D116-BF60-48B6-C433-E5C56D4A03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923" y="2523768"/>
            <a:ext cx="5144266" cy="2013147"/>
          </a:xfrm>
          <a:prstGeom prst="rect">
            <a:avLst/>
          </a:prstGeom>
        </p:spPr>
      </p:pic>
      <p:pic>
        <p:nvPicPr>
          <p:cNvPr id="6" name="Graphic 7" descr="Badge Cross with solid fill">
            <a:extLst>
              <a:ext uri="{FF2B5EF4-FFF2-40B4-BE49-F238E27FC236}">
                <a16:creationId xmlns:a16="http://schemas.microsoft.com/office/drawing/2014/main" id="{3867159A-B869-8B2C-698B-57E00D001F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80240" y="4368532"/>
            <a:ext cx="1539559" cy="1539559"/>
          </a:xfrm>
          <a:prstGeom prst="rect">
            <a:avLst/>
          </a:prstGeom>
        </p:spPr>
      </p:pic>
      <p:pic>
        <p:nvPicPr>
          <p:cNvPr id="7" name="Graphic 12" descr="Checkmark with solid fill">
            <a:extLst>
              <a:ext uri="{FF2B5EF4-FFF2-40B4-BE49-F238E27FC236}">
                <a16:creationId xmlns:a16="http://schemas.microsoft.com/office/drawing/2014/main" id="{CE0B4B37-1DC0-7158-BCFB-8859915BDF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92396" y="4220904"/>
            <a:ext cx="1924050" cy="192405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F5D8863-822E-D55C-05C6-E38B188A78F5}"/>
              </a:ext>
            </a:extLst>
          </p:cNvPr>
          <p:cNvSpPr/>
          <p:nvPr/>
        </p:nvSpPr>
        <p:spPr>
          <a:xfrm>
            <a:off x="1140447" y="1764725"/>
            <a:ext cx="3459480" cy="360997"/>
          </a:xfrm>
          <a:prstGeom prst="rect">
            <a:avLst/>
          </a:prstGeom>
          <a:solidFill>
            <a:srgbClr val="A921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Tapper and radius </a:t>
            </a:r>
            <a:r>
              <a:rPr lang="en-US">
                <a:sym typeface="Wingdings" panose="05000000000000000000" pitchFamily="2" charset="2"/>
              </a:rPr>
              <a:t> Radius ISO</a:t>
            </a:r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2A560D9-6ED5-D178-C903-03D31F2C0A12}"/>
              </a:ext>
            </a:extLst>
          </p:cNvPr>
          <p:cNvSpPr/>
          <p:nvPr/>
        </p:nvSpPr>
        <p:spPr>
          <a:xfrm>
            <a:off x="6990438" y="1764725"/>
            <a:ext cx="3528220" cy="360997"/>
          </a:xfrm>
          <a:prstGeom prst="rect">
            <a:avLst/>
          </a:prstGeom>
          <a:solidFill>
            <a:srgbClr val="A921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Tapper and radius </a:t>
            </a:r>
            <a:r>
              <a:rPr lang="en-US">
                <a:sym typeface="Wingdings" panose="05000000000000000000" pitchFamily="2" charset="2"/>
              </a:rPr>
              <a:t> Conical radius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88865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1">
            <a:extLst>
              <a:ext uri="{FF2B5EF4-FFF2-40B4-BE49-F238E27FC236}">
                <a16:creationId xmlns:a16="http://schemas.microsoft.com/office/drawing/2014/main" id="{FA68C13E-2E30-4828-67AA-1FC1BE3C7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225425"/>
            <a:ext cx="10515600" cy="690563"/>
          </a:xfrm>
        </p:spPr>
        <p:txBody>
          <a:bodyPr/>
          <a:lstStyle/>
          <a:p>
            <a:r>
              <a:rPr lang="fr-FR"/>
              <a:t>Limitations </a:t>
            </a:r>
          </a:p>
        </p:txBody>
      </p:sp>
      <p:sp>
        <p:nvSpPr>
          <p:cNvPr id="7" name="Espace réservé du texte 1">
            <a:extLst>
              <a:ext uri="{FF2B5EF4-FFF2-40B4-BE49-F238E27FC236}">
                <a16:creationId xmlns:a16="http://schemas.microsoft.com/office/drawing/2014/main" id="{98A2C3DA-0834-375D-5B27-17E1AF8A47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6940" y="1352355"/>
            <a:ext cx="6212610" cy="5556445"/>
          </a:xfrm>
        </p:spPr>
        <p:txBody>
          <a:bodyPr/>
          <a:lstStyle/>
          <a:p>
            <a:r>
              <a:rPr lang="en-US" sz="3200"/>
              <a:t>Applies only to prismatic parts with standard cycles</a:t>
            </a:r>
            <a:br>
              <a:rPr lang="en-US" sz="3200"/>
            </a:br>
            <a:r>
              <a:rPr lang="en-US" sz="3200"/>
              <a:t>(except deburring wireframe)</a:t>
            </a:r>
          </a:p>
          <a:p>
            <a:endParaRPr lang="en-US" sz="3200"/>
          </a:p>
          <a:p>
            <a:r>
              <a:rPr lang="en-US" sz="3200"/>
              <a:t>Plane by plane analysis only.</a:t>
            </a:r>
          </a:p>
          <a:p>
            <a:endParaRPr lang="en-US" sz="3200"/>
          </a:p>
          <a:p>
            <a:r>
              <a:rPr lang="en-US" sz="3200"/>
              <a:t>All case stock interferences are not managed when multiple work planes cross.</a:t>
            </a:r>
            <a:br>
              <a:rPr lang="en-US" sz="3200"/>
            </a:br>
            <a:r>
              <a:rPr lang="en-US" sz="3200"/>
              <a:t>Dev actions in progress.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  <a:p>
            <a:endParaRPr lang="en-US"/>
          </a:p>
          <a:p>
            <a:pPr marL="0" indent="0">
              <a:buNone/>
            </a:pPr>
            <a:endParaRPr 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FF0CC6E-0196-BA88-D12B-920130521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0447" y="2985303"/>
            <a:ext cx="2486127" cy="1387503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F790E4E9-C634-2D55-9F66-4581063645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933" y="4466219"/>
            <a:ext cx="2328642" cy="200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e 7">
            <a:extLst>
              <a:ext uri="{FF2B5EF4-FFF2-40B4-BE49-F238E27FC236}">
                <a16:creationId xmlns:a16="http://schemas.microsoft.com/office/drawing/2014/main" id="{31C447F8-9DE0-E44E-C8BB-0254B190545B}"/>
              </a:ext>
            </a:extLst>
          </p:cNvPr>
          <p:cNvGrpSpPr/>
          <p:nvPr/>
        </p:nvGrpSpPr>
        <p:grpSpPr>
          <a:xfrm>
            <a:off x="6940448" y="1085179"/>
            <a:ext cx="4904614" cy="1712885"/>
            <a:chOff x="5992348" y="3942825"/>
            <a:chExt cx="6267206" cy="2512048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08BFA4C9-8827-BBAA-6536-85445546B5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92348" y="3942825"/>
              <a:ext cx="3176819" cy="2512048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F04FEE4C-1B7D-75F1-4861-FCA50547D5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900146" y="3942825"/>
              <a:ext cx="3359408" cy="25120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671403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7E9DB16-31FB-105A-C987-09CB39A516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Include during the first 3month according to ORDER CREATION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DD7EECB-6E98-BC89-AFA1-8EA8E6DE7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Sales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200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0AD095A-DE05-1F1B-92FA-1F17BCDD3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Prismatic Part - Actual workflow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5B0E549F-5E75-41BD-3A6B-E57356295B21}"/>
              </a:ext>
            </a:extLst>
          </p:cNvPr>
          <p:cNvGrpSpPr/>
          <p:nvPr/>
        </p:nvGrpSpPr>
        <p:grpSpPr>
          <a:xfrm>
            <a:off x="7992655" y="4204138"/>
            <a:ext cx="1893957" cy="1994701"/>
            <a:chOff x="6603287" y="3726081"/>
            <a:chExt cx="1391815" cy="1391815"/>
          </a:xfrm>
        </p:grpSpPr>
        <p:pic>
          <p:nvPicPr>
            <p:cNvPr id="6" name="Graphique 5" descr="Document contour">
              <a:extLst>
                <a:ext uri="{FF2B5EF4-FFF2-40B4-BE49-F238E27FC236}">
                  <a16:creationId xmlns:a16="http://schemas.microsoft.com/office/drawing/2014/main" id="{5BECEB48-61A4-ADDF-DB04-36E704C189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603287" y="3726081"/>
              <a:ext cx="1391815" cy="1391815"/>
            </a:xfrm>
            <a:prstGeom prst="rect">
              <a:avLst/>
            </a:prstGeom>
          </p:spPr>
        </p:pic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AD87B296-BBAA-8E74-BCB9-05E203507E53}"/>
                </a:ext>
              </a:extLst>
            </p:cNvPr>
            <p:cNvSpPr txBox="1"/>
            <p:nvPr/>
          </p:nvSpPr>
          <p:spPr>
            <a:xfrm>
              <a:off x="6863493" y="3903084"/>
              <a:ext cx="6297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/>
                <a:t>NC file</a:t>
              </a:r>
              <a:endParaRPr lang="fr-FR" sz="1000"/>
            </a:p>
          </p:txBody>
        </p:sp>
      </p:grpSp>
      <p:pic>
        <p:nvPicPr>
          <p:cNvPr id="8" name="Picture 4">
            <a:extLst>
              <a:ext uri="{FF2B5EF4-FFF2-40B4-BE49-F238E27FC236}">
                <a16:creationId xmlns:a16="http://schemas.microsoft.com/office/drawing/2014/main" id="{85EEF11B-7926-684F-2103-D9B48E06FA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679"/>
          <a:stretch/>
        </p:blipFill>
        <p:spPr bwMode="auto">
          <a:xfrm>
            <a:off x="4265803" y="4306666"/>
            <a:ext cx="941659" cy="191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E363AC54-3F63-C907-89D6-0540BC2044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56"/>
          <a:stretch/>
        </p:blipFill>
        <p:spPr bwMode="auto">
          <a:xfrm>
            <a:off x="3379528" y="4438863"/>
            <a:ext cx="934475" cy="1692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2E32598F-9EFD-CDD5-25EE-FF0076ABCF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34" y="3696290"/>
            <a:ext cx="2395404" cy="2228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>
            <a:extLst>
              <a:ext uri="{FF2B5EF4-FFF2-40B4-BE49-F238E27FC236}">
                <a16:creationId xmlns:a16="http://schemas.microsoft.com/office/drawing/2014/main" id="{5BBB74A5-E80B-7B1E-0551-45D730161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87" y="1069930"/>
            <a:ext cx="2119142" cy="1870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>
            <a:extLst>
              <a:ext uri="{FF2B5EF4-FFF2-40B4-BE49-F238E27FC236}">
                <a16:creationId xmlns:a16="http://schemas.microsoft.com/office/drawing/2014/main" id="{8D4FB3B0-1964-2DF3-B7FF-887F24D39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258" y="1174016"/>
            <a:ext cx="2152256" cy="1870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>
            <a:extLst>
              <a:ext uri="{FF2B5EF4-FFF2-40B4-BE49-F238E27FC236}">
                <a16:creationId xmlns:a16="http://schemas.microsoft.com/office/drawing/2014/main" id="{4CF07759-7415-A815-18A7-8DCA48975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07" y="1087616"/>
            <a:ext cx="2406194" cy="2043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>
            <a:extLst>
              <a:ext uri="{FF2B5EF4-FFF2-40B4-BE49-F238E27FC236}">
                <a16:creationId xmlns:a16="http://schemas.microsoft.com/office/drawing/2014/main" id="{7340BE24-3080-34EC-429B-27A1AF5E42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250" y="1118624"/>
            <a:ext cx="2277056" cy="1994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95791A26-B55C-849F-02A0-DFE8327A3F0C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105" t="24121" r="60632" b="36329"/>
          <a:stretch/>
        </p:blipFill>
        <p:spPr>
          <a:xfrm>
            <a:off x="3690120" y="3696290"/>
            <a:ext cx="1907606" cy="503388"/>
          </a:xfrm>
          <a:prstGeom prst="rect">
            <a:avLst/>
          </a:prstGeom>
        </p:spPr>
      </p:pic>
      <p:grpSp>
        <p:nvGrpSpPr>
          <p:cNvPr id="16" name="Groupe 15">
            <a:extLst>
              <a:ext uri="{FF2B5EF4-FFF2-40B4-BE49-F238E27FC236}">
                <a16:creationId xmlns:a16="http://schemas.microsoft.com/office/drawing/2014/main" id="{B276020F-4E38-3A92-2F5E-BAB154DADD90}"/>
              </a:ext>
            </a:extLst>
          </p:cNvPr>
          <p:cNvGrpSpPr/>
          <p:nvPr/>
        </p:nvGrpSpPr>
        <p:grpSpPr>
          <a:xfrm>
            <a:off x="5056130" y="4347802"/>
            <a:ext cx="1733396" cy="1851037"/>
            <a:chOff x="6561739" y="3692104"/>
            <a:chExt cx="1391815" cy="1391815"/>
          </a:xfrm>
        </p:grpSpPr>
        <p:pic>
          <p:nvPicPr>
            <p:cNvPr id="17" name="Graphique 16" descr="Document contour">
              <a:extLst>
                <a:ext uri="{FF2B5EF4-FFF2-40B4-BE49-F238E27FC236}">
                  <a16:creationId xmlns:a16="http://schemas.microsoft.com/office/drawing/2014/main" id="{4873B86A-3014-A3AE-9819-8163575F56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61739" y="3692104"/>
              <a:ext cx="1391815" cy="1391815"/>
            </a:xfrm>
            <a:prstGeom prst="rect">
              <a:avLst/>
            </a:prstGeom>
          </p:spPr>
        </p:pic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76AD19CA-5F47-8863-08BC-470FAF6A7A74}"/>
                </a:ext>
              </a:extLst>
            </p:cNvPr>
            <p:cNvSpPr txBox="1"/>
            <p:nvPr/>
          </p:nvSpPr>
          <p:spPr>
            <a:xfrm>
              <a:off x="6880045" y="3787671"/>
              <a:ext cx="629728" cy="439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>
                  <a:solidFill>
                    <a:srgbClr val="FF0000"/>
                  </a:solidFill>
                </a:rPr>
                <a:t>RMP</a:t>
              </a:r>
            </a:p>
            <a:p>
              <a:r>
                <a:rPr lang="en-US" sz="1600" b="1">
                  <a:solidFill>
                    <a:srgbClr val="FF0000"/>
                  </a:solidFill>
                </a:rPr>
                <a:t>Feed</a:t>
              </a:r>
            </a:p>
          </p:txBody>
        </p:sp>
      </p:grpSp>
      <p:sp>
        <p:nvSpPr>
          <p:cNvPr id="23" name="Flèche : droite 22">
            <a:extLst>
              <a:ext uri="{FF2B5EF4-FFF2-40B4-BE49-F238E27FC236}">
                <a16:creationId xmlns:a16="http://schemas.microsoft.com/office/drawing/2014/main" id="{8D4B11E2-90B7-0126-0344-2D4DA14539AA}"/>
              </a:ext>
            </a:extLst>
          </p:cNvPr>
          <p:cNvSpPr/>
          <p:nvPr/>
        </p:nvSpPr>
        <p:spPr>
          <a:xfrm>
            <a:off x="2133574" y="2524621"/>
            <a:ext cx="790575" cy="415904"/>
          </a:xfrm>
          <a:prstGeom prst="rightArrow">
            <a:avLst/>
          </a:prstGeom>
          <a:noFill/>
          <a:ln>
            <a:solidFill>
              <a:srgbClr val="741B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lèche : droite 23">
            <a:extLst>
              <a:ext uri="{FF2B5EF4-FFF2-40B4-BE49-F238E27FC236}">
                <a16:creationId xmlns:a16="http://schemas.microsoft.com/office/drawing/2014/main" id="{8BEFBC5B-A378-9550-50B1-15741E81B41D}"/>
              </a:ext>
            </a:extLst>
          </p:cNvPr>
          <p:cNvSpPr/>
          <p:nvPr/>
        </p:nvSpPr>
        <p:spPr>
          <a:xfrm>
            <a:off x="4598997" y="2497222"/>
            <a:ext cx="790575" cy="415904"/>
          </a:xfrm>
          <a:prstGeom prst="rightArrow">
            <a:avLst/>
          </a:prstGeom>
          <a:noFill/>
          <a:ln>
            <a:solidFill>
              <a:srgbClr val="741B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lèche : droite 24">
            <a:extLst>
              <a:ext uri="{FF2B5EF4-FFF2-40B4-BE49-F238E27FC236}">
                <a16:creationId xmlns:a16="http://schemas.microsoft.com/office/drawing/2014/main" id="{FAE76EE3-F9CD-713B-91CF-B2F0776A35F4}"/>
              </a:ext>
            </a:extLst>
          </p:cNvPr>
          <p:cNvSpPr/>
          <p:nvPr/>
        </p:nvSpPr>
        <p:spPr>
          <a:xfrm>
            <a:off x="7282311" y="2524621"/>
            <a:ext cx="790575" cy="415904"/>
          </a:xfrm>
          <a:prstGeom prst="rightArrow">
            <a:avLst/>
          </a:prstGeom>
          <a:noFill/>
          <a:ln>
            <a:solidFill>
              <a:srgbClr val="741B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lèche : droite 25">
            <a:extLst>
              <a:ext uri="{FF2B5EF4-FFF2-40B4-BE49-F238E27FC236}">
                <a16:creationId xmlns:a16="http://schemas.microsoft.com/office/drawing/2014/main" id="{4D9A65C2-6272-B096-1388-7A4DF464B8CB}"/>
              </a:ext>
            </a:extLst>
          </p:cNvPr>
          <p:cNvSpPr/>
          <p:nvPr/>
        </p:nvSpPr>
        <p:spPr>
          <a:xfrm>
            <a:off x="2688911" y="5736073"/>
            <a:ext cx="790575" cy="415904"/>
          </a:xfrm>
          <a:prstGeom prst="rightArrow">
            <a:avLst/>
          </a:prstGeom>
          <a:noFill/>
          <a:ln>
            <a:solidFill>
              <a:srgbClr val="741B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lèche : droite 26">
            <a:extLst>
              <a:ext uri="{FF2B5EF4-FFF2-40B4-BE49-F238E27FC236}">
                <a16:creationId xmlns:a16="http://schemas.microsoft.com/office/drawing/2014/main" id="{1779D283-CDFB-90A9-0EC2-97257C181FBB}"/>
              </a:ext>
            </a:extLst>
          </p:cNvPr>
          <p:cNvSpPr/>
          <p:nvPr/>
        </p:nvSpPr>
        <p:spPr>
          <a:xfrm>
            <a:off x="7081657" y="5607755"/>
            <a:ext cx="790575" cy="415904"/>
          </a:xfrm>
          <a:prstGeom prst="rightArrow">
            <a:avLst/>
          </a:prstGeom>
          <a:noFill/>
          <a:ln>
            <a:solidFill>
              <a:srgbClr val="741B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lèche : droite 28">
            <a:extLst>
              <a:ext uri="{FF2B5EF4-FFF2-40B4-BE49-F238E27FC236}">
                <a16:creationId xmlns:a16="http://schemas.microsoft.com/office/drawing/2014/main" id="{C544549B-D75D-39A7-E556-3B943CD07A8C}"/>
              </a:ext>
            </a:extLst>
          </p:cNvPr>
          <p:cNvSpPr/>
          <p:nvPr/>
        </p:nvSpPr>
        <p:spPr>
          <a:xfrm>
            <a:off x="10243646" y="2542147"/>
            <a:ext cx="790575" cy="415904"/>
          </a:xfrm>
          <a:prstGeom prst="rightArrow">
            <a:avLst/>
          </a:prstGeom>
          <a:noFill/>
          <a:ln>
            <a:solidFill>
              <a:srgbClr val="741B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lèche : droite 29">
            <a:extLst>
              <a:ext uri="{FF2B5EF4-FFF2-40B4-BE49-F238E27FC236}">
                <a16:creationId xmlns:a16="http://schemas.microsoft.com/office/drawing/2014/main" id="{7D7A76ED-A0A5-3247-4EB4-0941D4143AAF}"/>
              </a:ext>
            </a:extLst>
          </p:cNvPr>
          <p:cNvSpPr/>
          <p:nvPr/>
        </p:nvSpPr>
        <p:spPr>
          <a:xfrm>
            <a:off x="346940" y="5715593"/>
            <a:ext cx="790575" cy="415904"/>
          </a:xfrm>
          <a:prstGeom prst="rightArrow">
            <a:avLst/>
          </a:prstGeom>
          <a:noFill/>
          <a:ln>
            <a:solidFill>
              <a:srgbClr val="741B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3061D81-D534-BB05-7B8D-DEBEF53256BA}"/>
              </a:ext>
            </a:extLst>
          </p:cNvPr>
          <p:cNvSpPr txBox="1"/>
          <p:nvPr/>
        </p:nvSpPr>
        <p:spPr>
          <a:xfrm>
            <a:off x="1043078" y="2764665"/>
            <a:ext cx="649959" cy="34866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algn="l"/>
            <a:r>
              <a:rPr lang="en-US" sz="2000">
                <a:latin typeface="Sony Sketch GO2" panose="020B0603020104020203" pitchFamily="34" charset="0"/>
                <a:cs typeface="Sony Sketch GO2" panose="020B0603020104020203" pitchFamily="34" charset="0"/>
              </a:rPr>
              <a:t>Part</a:t>
            </a:r>
            <a:endParaRPr lang="fr-FR" sz="2000"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DBE2F6-33A6-9DB2-D44E-99B5997D6AEA}"/>
              </a:ext>
            </a:extLst>
          </p:cNvPr>
          <p:cNvSpPr txBox="1"/>
          <p:nvPr/>
        </p:nvSpPr>
        <p:spPr>
          <a:xfrm>
            <a:off x="3379529" y="2783721"/>
            <a:ext cx="763808" cy="34866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algn="l"/>
            <a:r>
              <a:rPr lang="en-US" sz="2000">
                <a:latin typeface="Sony Sketch GO2" panose="020B0603020104020203" pitchFamily="34" charset="0"/>
                <a:cs typeface="Sony Sketch GO2" panose="020B0603020104020203" pitchFamily="34" charset="0"/>
              </a:rPr>
              <a:t>Stock</a:t>
            </a:r>
            <a:endParaRPr lang="fr-FR" sz="2000"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60D591D-FC8A-6C9D-90D7-3F7D17FABCB0}"/>
              </a:ext>
            </a:extLst>
          </p:cNvPr>
          <p:cNvSpPr txBox="1"/>
          <p:nvPr/>
        </p:nvSpPr>
        <p:spPr>
          <a:xfrm>
            <a:off x="5993288" y="2802920"/>
            <a:ext cx="796238" cy="34866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algn="l"/>
            <a:r>
              <a:rPr lang="en-US" sz="2000">
                <a:latin typeface="Sony Sketch GO2" panose="020B0603020104020203" pitchFamily="34" charset="0"/>
                <a:cs typeface="Sony Sketch GO2" panose="020B0603020104020203" pitchFamily="34" charset="0"/>
              </a:rPr>
              <a:t>Origin</a:t>
            </a:r>
            <a:endParaRPr lang="fr-FR" sz="2000"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8154FC6-D25D-3E67-121D-1FD73FFF54EA}"/>
              </a:ext>
            </a:extLst>
          </p:cNvPr>
          <p:cNvSpPr txBox="1"/>
          <p:nvPr/>
        </p:nvSpPr>
        <p:spPr>
          <a:xfrm>
            <a:off x="8282555" y="2790301"/>
            <a:ext cx="1992503" cy="34866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algn="l"/>
            <a:r>
              <a:rPr lang="en-US" sz="2000">
                <a:latin typeface="Sony Sketch GO2" panose="020B0603020104020203" pitchFamily="34" charset="0"/>
                <a:cs typeface="Sony Sketch GO2" panose="020B0603020104020203" pitchFamily="34" charset="0"/>
              </a:rPr>
              <a:t>Clamping system</a:t>
            </a:r>
            <a:endParaRPr lang="fr-FR" sz="2000"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1532412-7898-DE07-9C09-9D9ECE3A23E9}"/>
              </a:ext>
            </a:extLst>
          </p:cNvPr>
          <p:cNvSpPr txBox="1"/>
          <p:nvPr/>
        </p:nvSpPr>
        <p:spPr>
          <a:xfrm>
            <a:off x="261561" y="5027158"/>
            <a:ext cx="1992503" cy="34866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algn="l"/>
            <a:r>
              <a:rPr lang="en-US" sz="2000">
                <a:latin typeface="Sony Sketch GO2" panose="020B0603020104020203" pitchFamily="34" charset="0"/>
                <a:cs typeface="Sony Sketch GO2" panose="020B0603020104020203" pitchFamily="34" charset="0"/>
              </a:rPr>
              <a:t>Geometry selection</a:t>
            </a:r>
            <a:endParaRPr lang="fr-FR" sz="2000"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D92962B-2564-4F64-F8E7-AF31C6B0D4C8}"/>
              </a:ext>
            </a:extLst>
          </p:cNvPr>
          <p:cNvSpPr txBox="1"/>
          <p:nvPr/>
        </p:nvSpPr>
        <p:spPr>
          <a:xfrm>
            <a:off x="4125844" y="3473851"/>
            <a:ext cx="1992503" cy="34866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algn="l"/>
            <a:r>
              <a:rPr lang="en-US" sz="2000">
                <a:latin typeface="Sony Sketch GO2" panose="020B0603020104020203" pitchFamily="34" charset="0"/>
                <a:cs typeface="Sony Sketch GO2" panose="020B0603020104020203" pitchFamily="34" charset="0"/>
              </a:rPr>
              <a:t>Strategy</a:t>
            </a:r>
            <a:endParaRPr lang="fr-FR" sz="2000"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B5488F8-9A39-22DD-BA92-0DC979459056}"/>
              </a:ext>
            </a:extLst>
          </p:cNvPr>
          <p:cNvSpPr txBox="1"/>
          <p:nvPr/>
        </p:nvSpPr>
        <p:spPr>
          <a:xfrm>
            <a:off x="3761434" y="6196527"/>
            <a:ext cx="837564" cy="34866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algn="l"/>
            <a:r>
              <a:rPr lang="en-US" sz="2000">
                <a:latin typeface="Sony Sketch GO2" panose="020B0603020104020203" pitchFamily="34" charset="0"/>
                <a:cs typeface="Sony Sketch GO2" panose="020B0603020104020203" pitchFamily="34" charset="0"/>
              </a:rPr>
              <a:t>TOOL</a:t>
            </a:r>
            <a:endParaRPr lang="fr-FR" sz="2000"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D572728-2F71-B643-EA3B-319105FC25CB}"/>
              </a:ext>
            </a:extLst>
          </p:cNvPr>
          <p:cNvSpPr txBox="1"/>
          <p:nvPr/>
        </p:nvSpPr>
        <p:spPr>
          <a:xfrm>
            <a:off x="5385315" y="5957167"/>
            <a:ext cx="1733396" cy="34866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algn="l"/>
            <a:r>
              <a:rPr lang="en-US" sz="2000">
                <a:latin typeface="Sony Sketch GO2" panose="020B0603020104020203" pitchFamily="34" charset="0"/>
                <a:cs typeface="Sony Sketch GO2" panose="020B0603020104020203" pitchFamily="34" charset="0"/>
              </a:rPr>
              <a:t>Cutting information</a:t>
            </a:r>
            <a:endParaRPr lang="fr-FR" sz="2000"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C5AA624B-CCCE-89C9-98FC-DC9A9117E5DA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38287" b="37642"/>
          <a:stretch/>
        </p:blipFill>
        <p:spPr>
          <a:xfrm>
            <a:off x="3185293" y="4474901"/>
            <a:ext cx="504762" cy="59604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1AA74ED-7A32-CAC4-2B6F-0DCBFF0FC885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18354" b="58873"/>
          <a:stretch/>
        </p:blipFill>
        <p:spPr>
          <a:xfrm>
            <a:off x="495795" y="3489878"/>
            <a:ext cx="504762" cy="56392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27634EC-80CD-90E3-8D0A-9719A367750F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58126" b="17255"/>
          <a:stretch/>
        </p:blipFill>
        <p:spPr>
          <a:xfrm>
            <a:off x="3155259" y="3648255"/>
            <a:ext cx="504762" cy="609601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864BC5C6-69F7-4327-A6FE-40E344BF4569}"/>
              </a:ext>
            </a:extLst>
          </p:cNvPr>
          <p:cNvGrpSpPr/>
          <p:nvPr/>
        </p:nvGrpSpPr>
        <p:grpSpPr>
          <a:xfrm>
            <a:off x="1899501" y="3206158"/>
            <a:ext cx="6587408" cy="4026492"/>
            <a:chOff x="1899501" y="3206158"/>
            <a:chExt cx="6587408" cy="4026492"/>
          </a:xfrm>
        </p:grpSpPr>
        <p:pic>
          <p:nvPicPr>
            <p:cNvPr id="40" name="Graphic 39" descr="Paper outline">
              <a:extLst>
                <a:ext uri="{FF2B5EF4-FFF2-40B4-BE49-F238E27FC236}">
                  <a16:creationId xmlns:a16="http://schemas.microsoft.com/office/drawing/2014/main" id="{9C4473FC-47A1-D7D8-76FA-F0A020D594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899501" y="3206158"/>
              <a:ext cx="6587408" cy="4026492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0DB792C-0B91-79F4-1B42-DA5D4532A63A}"/>
                </a:ext>
              </a:extLst>
            </p:cNvPr>
            <p:cNvSpPr txBox="1"/>
            <p:nvPr/>
          </p:nvSpPr>
          <p:spPr>
            <a:xfrm>
              <a:off x="5742874" y="3863647"/>
              <a:ext cx="1347059" cy="415904"/>
            </a:xfrm>
            <a:prstGeom prst="rect">
              <a:avLst/>
            </a:prstGeom>
          </p:spPr>
          <p:txBody>
            <a:bodyPr vert="horz" wrap="square" lIns="91440" tIns="45720" rIns="91440" bIns="45720" rtlCol="0" anchor="t">
              <a:noAutofit/>
            </a:bodyPr>
            <a:lstStyle/>
            <a:p>
              <a:pPr algn="l"/>
              <a:r>
                <a:rPr lang="en-US" sz="3500">
                  <a:latin typeface="Sony Sketch GO2" panose="020B0603020104020203" pitchFamily="34" charset="0"/>
                  <a:cs typeface="Sony Sketch GO2" panose="020B0603020104020203" pitchFamily="34" charset="0"/>
                </a:rPr>
                <a:t>OPL</a:t>
              </a:r>
              <a:endParaRPr lang="fr-FR" sz="3500">
                <a:latin typeface="Sony Sketch GO2" panose="020B0603020104020203" pitchFamily="34" charset="0"/>
                <a:cs typeface="Sony Sketch GO2" panose="020B06030201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596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2" grpId="0"/>
      <p:bldP spid="4" grpId="0"/>
      <p:bldP spid="19" grpId="0"/>
      <p:bldP spid="20" grpId="0"/>
      <p:bldP spid="21" grpId="0"/>
      <p:bldP spid="22" grpId="0"/>
      <p:bldP spid="28" grpId="0"/>
      <p:bldP spid="3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A2FD2AA-1313-F90E-71A0-667728F83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6940" y="1352356"/>
            <a:ext cx="8901112" cy="2725868"/>
          </a:xfrm>
        </p:spPr>
        <p:txBody>
          <a:bodyPr/>
          <a:lstStyle/>
          <a:p>
            <a:r>
              <a:rPr lang="en-US" sz="3200"/>
              <a:t>Features recognition</a:t>
            </a:r>
          </a:p>
          <a:p>
            <a:r>
              <a:rPr lang="en-US" sz="3200"/>
              <a:t>Features analysis</a:t>
            </a:r>
          </a:p>
          <a:p>
            <a:r>
              <a:rPr lang="en-US" sz="3200"/>
              <a:t>Know how intelligence =  artificial intelligence is your shop floor intelligence</a:t>
            </a:r>
            <a:endParaRPr lang="fr-FR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DCB7A58-B78B-4B44-B431-18BB0D847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98378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>
            <a:extLst>
              <a:ext uri="{FF2B5EF4-FFF2-40B4-BE49-F238E27FC236}">
                <a16:creationId xmlns:a16="http://schemas.microsoft.com/office/drawing/2014/main" id="{2405B138-36E4-1748-9547-8363C7992F1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345440" y="2757488"/>
            <a:ext cx="2913560" cy="75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70000"/>
              </a:lnSpc>
            </a:pPr>
            <a:r>
              <a:rPr lang="en-GB" altLang="en-MU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THANK </a:t>
            </a:r>
            <a:r>
              <a:rPr lang="en-GB" altLang="en-MU">
                <a:solidFill>
                  <a:srgbClr val="FA000A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YOU</a:t>
            </a:r>
            <a:endParaRPr lang="en-MU" altLang="en-MU">
              <a:solidFill>
                <a:srgbClr val="FA000A"/>
              </a:solidFill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sp>
        <p:nvSpPr>
          <p:cNvPr id="13314" name="Subtitle 2">
            <a:extLst>
              <a:ext uri="{FF2B5EF4-FFF2-40B4-BE49-F238E27FC236}">
                <a16:creationId xmlns:a16="http://schemas.microsoft.com/office/drawing/2014/main" id="{71B02501-620B-404E-BF3E-EFB2926904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9375" y="6240158"/>
            <a:ext cx="44132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altLang="en-MU" sz="1200">
                <a:solidFill>
                  <a:schemeClr val="bg1"/>
                </a:solidFill>
                <a:latin typeface="Titillium Web ExtraLight" pitchFamily="2" charset="77"/>
              </a:rPr>
              <a:t>139 rue </a:t>
            </a:r>
            <a:r>
              <a:rPr lang="en-GB" altLang="en-MU" sz="1200" err="1">
                <a:solidFill>
                  <a:schemeClr val="bg1"/>
                </a:solidFill>
                <a:latin typeface="Titillium Web ExtraLight" pitchFamily="2" charset="77"/>
              </a:rPr>
              <a:t>Vendôme</a:t>
            </a:r>
            <a:r>
              <a:rPr lang="en-GB" altLang="en-MU" sz="1200">
                <a:solidFill>
                  <a:schemeClr val="bg1"/>
                </a:solidFill>
                <a:latin typeface="Titillium Web ExtraLight" pitchFamily="2" charset="77"/>
              </a:rPr>
              <a:t> – 69006 – Lyon, France</a:t>
            </a:r>
            <a:endParaRPr lang="en-MU" altLang="en-MU" sz="1200">
              <a:solidFill>
                <a:schemeClr val="bg1"/>
              </a:solidFill>
              <a:latin typeface="Titillium Web ExtraLight" pitchFamily="2" charset="77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28A24591-9326-BFF7-0052-3EC6AEFE3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0" y="6168330"/>
            <a:ext cx="2060345" cy="41206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0AD095A-DE05-1F1B-92FA-1F17BCDD3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Prismatic Part - Future Workflow</a:t>
            </a:r>
          </a:p>
        </p:txBody>
      </p:sp>
      <p:sp>
        <p:nvSpPr>
          <p:cNvPr id="35" name="Flèche : droite 34">
            <a:extLst>
              <a:ext uri="{FF2B5EF4-FFF2-40B4-BE49-F238E27FC236}">
                <a16:creationId xmlns:a16="http://schemas.microsoft.com/office/drawing/2014/main" id="{C91D0F95-C226-C137-0205-1F4352B07310}"/>
              </a:ext>
            </a:extLst>
          </p:cNvPr>
          <p:cNvSpPr/>
          <p:nvPr/>
        </p:nvSpPr>
        <p:spPr>
          <a:xfrm>
            <a:off x="2766152" y="2952296"/>
            <a:ext cx="6389821" cy="785004"/>
          </a:xfrm>
          <a:prstGeom prst="rightArrow">
            <a:avLst/>
          </a:prstGeom>
          <a:noFill/>
          <a:ln>
            <a:solidFill>
              <a:srgbClr val="741B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6653115C-E244-5AB9-EADA-BE44469E7235}"/>
              </a:ext>
            </a:extLst>
          </p:cNvPr>
          <p:cNvGrpSpPr/>
          <p:nvPr/>
        </p:nvGrpSpPr>
        <p:grpSpPr>
          <a:xfrm>
            <a:off x="9469177" y="2698077"/>
            <a:ext cx="1391815" cy="1391815"/>
            <a:chOff x="6561739" y="3692104"/>
            <a:chExt cx="1391815" cy="1391815"/>
          </a:xfrm>
        </p:grpSpPr>
        <p:pic>
          <p:nvPicPr>
            <p:cNvPr id="37" name="Graphique 36" descr="Document contour">
              <a:extLst>
                <a:ext uri="{FF2B5EF4-FFF2-40B4-BE49-F238E27FC236}">
                  <a16:creationId xmlns:a16="http://schemas.microsoft.com/office/drawing/2014/main" id="{0F4952B7-B7A8-7423-4DDE-C4599A7DA7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61739" y="3692104"/>
              <a:ext cx="1391815" cy="1391815"/>
            </a:xfrm>
            <a:prstGeom prst="rect">
              <a:avLst/>
            </a:prstGeom>
          </p:spPr>
        </p:pic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42F19AEF-9025-97DE-CF1A-CE1088C7855E}"/>
                </a:ext>
              </a:extLst>
            </p:cNvPr>
            <p:cNvSpPr txBox="1"/>
            <p:nvPr/>
          </p:nvSpPr>
          <p:spPr>
            <a:xfrm>
              <a:off x="6863493" y="3903084"/>
              <a:ext cx="6297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>
                  <a:solidFill>
                    <a:srgbClr val="FF0000"/>
                  </a:solidFill>
                </a:rPr>
                <a:t>NC file</a:t>
              </a:r>
              <a:endParaRPr lang="fr-FR" sz="10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9813CA27-0B37-E30A-2766-A1605E605E98}"/>
              </a:ext>
            </a:extLst>
          </p:cNvPr>
          <p:cNvGrpSpPr/>
          <p:nvPr/>
        </p:nvGrpSpPr>
        <p:grpSpPr>
          <a:xfrm>
            <a:off x="573348" y="2202769"/>
            <a:ext cx="2382433" cy="2382433"/>
            <a:chOff x="1085080" y="3343896"/>
            <a:chExt cx="2382433" cy="2382433"/>
          </a:xfrm>
        </p:grpSpPr>
        <p:pic>
          <p:nvPicPr>
            <p:cNvPr id="47" name="Picture 2">
              <a:extLst>
                <a:ext uri="{FF2B5EF4-FFF2-40B4-BE49-F238E27FC236}">
                  <a16:creationId xmlns:a16="http://schemas.microsoft.com/office/drawing/2014/main" id="{4FBCCD07-F1F1-9DF3-C93C-C2DE82D32A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310" y="4006157"/>
              <a:ext cx="1153354" cy="793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8" name="Groupe 47">
              <a:extLst>
                <a:ext uri="{FF2B5EF4-FFF2-40B4-BE49-F238E27FC236}">
                  <a16:creationId xmlns:a16="http://schemas.microsoft.com/office/drawing/2014/main" id="{92A4F6D0-13F3-80AF-A4D7-BCC95FD7CE25}"/>
                </a:ext>
              </a:extLst>
            </p:cNvPr>
            <p:cNvGrpSpPr/>
            <p:nvPr/>
          </p:nvGrpSpPr>
          <p:grpSpPr>
            <a:xfrm>
              <a:off x="1085080" y="3343896"/>
              <a:ext cx="2382433" cy="2382433"/>
              <a:chOff x="6861874" y="4058989"/>
              <a:chExt cx="2382433" cy="2382433"/>
            </a:xfrm>
          </p:grpSpPr>
          <p:pic>
            <p:nvPicPr>
              <p:cNvPr id="49" name="Graphique 48" descr="Ordinateur portable avec un remplissage uni">
                <a:extLst>
                  <a:ext uri="{FF2B5EF4-FFF2-40B4-BE49-F238E27FC236}">
                    <a16:creationId xmlns:a16="http://schemas.microsoft.com/office/drawing/2014/main" id="{71291D63-C13F-7970-3E3A-BE3127585F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6861874" y="4058989"/>
                <a:ext cx="2382433" cy="2382433"/>
              </a:xfrm>
              <a:prstGeom prst="rect">
                <a:avLst/>
              </a:prstGeom>
            </p:spPr>
          </p:pic>
          <p:pic>
            <p:nvPicPr>
              <p:cNvPr id="50" name="Graphique 49" descr="Chronomètre avec un remplissage uni">
                <a:extLst>
                  <a:ext uri="{FF2B5EF4-FFF2-40B4-BE49-F238E27FC236}">
                    <a16:creationId xmlns:a16="http://schemas.microsoft.com/office/drawing/2014/main" id="{23EC18B1-ED38-2099-D949-B442D08115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8415039" y="4721250"/>
                <a:ext cx="337885" cy="33788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98974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0" descr="Thought outline">
            <a:extLst>
              <a:ext uri="{FF2B5EF4-FFF2-40B4-BE49-F238E27FC236}">
                <a16:creationId xmlns:a16="http://schemas.microsoft.com/office/drawing/2014/main" id="{F24AF11F-CE41-CA87-6B30-EC4CB8FD5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50994" y="1440781"/>
            <a:ext cx="3847779" cy="3847779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455759C-5166-4E81-DB20-2F05C3913A23}"/>
              </a:ext>
            </a:extLst>
          </p:cNvPr>
          <p:cNvSpPr/>
          <p:nvPr/>
        </p:nvSpPr>
        <p:spPr>
          <a:xfrm>
            <a:off x="4357677" y="4043079"/>
            <a:ext cx="883759" cy="551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>
                <a:solidFill>
                  <a:schemeClr val="tx1"/>
                </a:solidFill>
              </a:rPr>
              <a:t>work of CAM person</a:t>
            </a:r>
            <a:endParaRPr lang="fr-FR" sz="1100">
              <a:solidFill>
                <a:schemeClr val="tx1"/>
              </a:solidFill>
            </a:endParaRPr>
          </a:p>
        </p:txBody>
      </p:sp>
      <p:pic>
        <p:nvPicPr>
          <p:cNvPr id="17" name="Picture 18">
            <a:extLst>
              <a:ext uri="{FF2B5EF4-FFF2-40B4-BE49-F238E27FC236}">
                <a16:creationId xmlns:a16="http://schemas.microsoft.com/office/drawing/2014/main" id="{5294921A-2512-1C48-3BBA-295F9CF22E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700" y="2393489"/>
            <a:ext cx="641757" cy="619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4F26DDAC-90B2-0CDA-F2BF-36A8AC737F0C}"/>
              </a:ext>
            </a:extLst>
          </p:cNvPr>
          <p:cNvSpPr/>
          <p:nvPr/>
        </p:nvSpPr>
        <p:spPr>
          <a:xfrm>
            <a:off x="319503" y="1223774"/>
            <a:ext cx="3731491" cy="55199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>
                <a:solidFill>
                  <a:schemeClr val="tx1"/>
                </a:solidFill>
              </a:rPr>
              <a:t>The shop floor is digitalized</a:t>
            </a:r>
            <a:endParaRPr lang="fr-FR" b="1">
              <a:solidFill>
                <a:schemeClr val="tx1"/>
              </a:solidFill>
            </a:endParaRPr>
          </a:p>
        </p:txBody>
      </p:sp>
      <p:pic>
        <p:nvPicPr>
          <p:cNvPr id="24" name="Picture 6">
            <a:extLst>
              <a:ext uri="{FF2B5EF4-FFF2-40B4-BE49-F238E27FC236}">
                <a16:creationId xmlns:a16="http://schemas.microsoft.com/office/drawing/2014/main" id="{CE4CECF9-9718-D4E8-0462-0415F7B66D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320" y="1915388"/>
            <a:ext cx="641757" cy="56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>
            <a:extLst>
              <a:ext uri="{FF2B5EF4-FFF2-40B4-BE49-F238E27FC236}">
                <a16:creationId xmlns:a16="http://schemas.microsoft.com/office/drawing/2014/main" id="{2E64CFBF-36EB-82DF-0AF3-C3FC3BBF3E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445" y="2633578"/>
            <a:ext cx="698257" cy="59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11B5FB55-B7A2-B8F2-0D1C-96934E44F29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60" y="3429000"/>
            <a:ext cx="1309285" cy="1309285"/>
          </a:xfrm>
          <a:prstGeom prst="rect">
            <a:avLst/>
          </a:prstGeom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C5D0E4FC-DAC4-3245-0EA8-D87E60FC26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298" y="1812204"/>
            <a:ext cx="561147" cy="58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Image 31">
            <a:extLst>
              <a:ext uri="{FF2B5EF4-FFF2-40B4-BE49-F238E27FC236}">
                <a16:creationId xmlns:a16="http://schemas.microsoft.com/office/drawing/2014/main" id="{87540F00-0E18-19C9-8BA3-314A4DA4723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53428"/>
          <a:stretch/>
        </p:blipFill>
        <p:spPr>
          <a:xfrm>
            <a:off x="6042459" y="1833206"/>
            <a:ext cx="521560" cy="325765"/>
          </a:xfrm>
          <a:prstGeom prst="rect">
            <a:avLst/>
          </a:prstGeom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F4B3EBE1-B7D5-B3A1-1B93-364559934E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679"/>
          <a:stretch/>
        </p:blipFill>
        <p:spPr bwMode="auto">
          <a:xfrm rot="16200000">
            <a:off x="2412815" y="3616389"/>
            <a:ext cx="826811" cy="1680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8B9F5F-8455-95D8-8981-433C79322E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56"/>
          <a:stretch/>
        </p:blipFill>
        <p:spPr bwMode="auto">
          <a:xfrm rot="16200000">
            <a:off x="2362416" y="2683902"/>
            <a:ext cx="927605" cy="1680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4">
            <a:extLst>
              <a:ext uri="{FF2B5EF4-FFF2-40B4-BE49-F238E27FC236}">
                <a16:creationId xmlns:a16="http://schemas.microsoft.com/office/drawing/2014/main" id="{0FE91CC0-F5A7-1298-2A6A-C01D28C75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771" y="1610919"/>
            <a:ext cx="1539951" cy="161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5C40D6E-0A8C-C5CE-B224-2EC829A6D4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759" y="5437073"/>
            <a:ext cx="1286891" cy="107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re 2">
            <a:extLst>
              <a:ext uri="{FF2B5EF4-FFF2-40B4-BE49-F238E27FC236}">
                <a16:creationId xmlns:a16="http://schemas.microsoft.com/office/drawing/2014/main" id="{8B94CA56-D2B8-0198-BD90-211A428EA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940" y="225166"/>
            <a:ext cx="10515600" cy="690563"/>
          </a:xfrm>
        </p:spPr>
        <p:txBody>
          <a:bodyPr/>
          <a:lstStyle/>
          <a:p>
            <a:r>
              <a:rPr lang="en-US"/>
              <a:t>Future workflow</a:t>
            </a:r>
          </a:p>
        </p:txBody>
      </p:sp>
      <p:grpSp>
        <p:nvGrpSpPr>
          <p:cNvPr id="13" name="Groupe 35">
            <a:extLst>
              <a:ext uri="{FF2B5EF4-FFF2-40B4-BE49-F238E27FC236}">
                <a16:creationId xmlns:a16="http://schemas.microsoft.com/office/drawing/2014/main" id="{7DFCD168-8D13-32D2-88F9-7BC36770208E}"/>
              </a:ext>
            </a:extLst>
          </p:cNvPr>
          <p:cNvGrpSpPr/>
          <p:nvPr/>
        </p:nvGrpSpPr>
        <p:grpSpPr>
          <a:xfrm>
            <a:off x="10823873" y="3155521"/>
            <a:ext cx="1391815" cy="1391815"/>
            <a:chOff x="6561739" y="3692104"/>
            <a:chExt cx="1391815" cy="1391815"/>
          </a:xfrm>
        </p:grpSpPr>
        <p:pic>
          <p:nvPicPr>
            <p:cNvPr id="14" name="Graphique 36" descr="Document contour">
              <a:extLst>
                <a:ext uri="{FF2B5EF4-FFF2-40B4-BE49-F238E27FC236}">
                  <a16:creationId xmlns:a16="http://schemas.microsoft.com/office/drawing/2014/main" id="{FBABD0B3-1BD6-4FA2-511B-F91535C9B6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561739" y="3692104"/>
              <a:ext cx="1391815" cy="1391815"/>
            </a:xfrm>
            <a:prstGeom prst="rect">
              <a:avLst/>
            </a:prstGeom>
          </p:spPr>
        </p:pic>
        <p:sp>
          <p:nvSpPr>
            <p:cNvPr id="32" name="ZoneTexte 37">
              <a:extLst>
                <a:ext uri="{FF2B5EF4-FFF2-40B4-BE49-F238E27FC236}">
                  <a16:creationId xmlns:a16="http://schemas.microsoft.com/office/drawing/2014/main" id="{1FBE3048-33C1-B074-73DF-FF9369BA4F9A}"/>
                </a:ext>
              </a:extLst>
            </p:cNvPr>
            <p:cNvSpPr txBox="1"/>
            <p:nvPr/>
          </p:nvSpPr>
          <p:spPr>
            <a:xfrm>
              <a:off x="6863493" y="3903084"/>
              <a:ext cx="6297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>
                  <a:solidFill>
                    <a:srgbClr val="FF0000"/>
                  </a:solidFill>
                </a:rPr>
                <a:t>NC file</a:t>
              </a:r>
              <a:endParaRPr lang="fr-FR" sz="10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33" name="Groupe 41">
            <a:extLst>
              <a:ext uri="{FF2B5EF4-FFF2-40B4-BE49-F238E27FC236}">
                <a16:creationId xmlns:a16="http://schemas.microsoft.com/office/drawing/2014/main" id="{8C182A63-EFFD-F3B3-9B46-12FC57E9CEFE}"/>
              </a:ext>
            </a:extLst>
          </p:cNvPr>
          <p:cNvGrpSpPr/>
          <p:nvPr/>
        </p:nvGrpSpPr>
        <p:grpSpPr>
          <a:xfrm>
            <a:off x="7782485" y="2068919"/>
            <a:ext cx="1985800" cy="1886108"/>
            <a:chOff x="6861874" y="4058989"/>
            <a:chExt cx="2382433" cy="2382433"/>
          </a:xfrm>
        </p:grpSpPr>
        <p:pic>
          <p:nvPicPr>
            <p:cNvPr id="34" name="Graphique 42" descr="Ordinateur portable avec un remplissage uni">
              <a:extLst>
                <a:ext uri="{FF2B5EF4-FFF2-40B4-BE49-F238E27FC236}">
                  <a16:creationId xmlns:a16="http://schemas.microsoft.com/office/drawing/2014/main" id="{ADC17272-A0DB-0706-918B-37EADA2D5E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6861874" y="4058989"/>
              <a:ext cx="2382433" cy="2382433"/>
            </a:xfrm>
            <a:prstGeom prst="rect">
              <a:avLst/>
            </a:prstGeom>
          </p:spPr>
        </p:pic>
        <p:pic>
          <p:nvPicPr>
            <p:cNvPr id="35" name="Picture 6">
              <a:extLst>
                <a:ext uri="{FF2B5EF4-FFF2-40B4-BE49-F238E27FC236}">
                  <a16:creationId xmlns:a16="http://schemas.microsoft.com/office/drawing/2014/main" id="{A1A33F01-1576-12EF-E689-D113DB4046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6107" y="4755094"/>
              <a:ext cx="1128384" cy="7764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Graphique 44" descr="Chronomètre avec un remplissage uni">
              <a:extLst>
                <a:ext uri="{FF2B5EF4-FFF2-40B4-BE49-F238E27FC236}">
                  <a16:creationId xmlns:a16="http://schemas.microsoft.com/office/drawing/2014/main" id="{23CE717A-50AD-EDF0-46C0-E8198F4FA55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8415039" y="4721250"/>
              <a:ext cx="337885" cy="337885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D9C17F1-0B0F-6609-8E89-2646DB685A5B}"/>
              </a:ext>
            </a:extLst>
          </p:cNvPr>
          <p:cNvGrpSpPr/>
          <p:nvPr/>
        </p:nvGrpSpPr>
        <p:grpSpPr>
          <a:xfrm>
            <a:off x="10611223" y="1424447"/>
            <a:ext cx="1817117" cy="1927457"/>
            <a:chOff x="6072943" y="4002625"/>
            <a:chExt cx="1817117" cy="1927457"/>
          </a:xfrm>
        </p:grpSpPr>
        <p:pic>
          <p:nvPicPr>
            <p:cNvPr id="38" name="Graphique 48" descr="Ordinateur portable avec un remplissage uni">
              <a:extLst>
                <a:ext uri="{FF2B5EF4-FFF2-40B4-BE49-F238E27FC236}">
                  <a16:creationId xmlns:a16="http://schemas.microsoft.com/office/drawing/2014/main" id="{DB281AB7-01EE-B460-75A0-D96ACD8A0A9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6072943" y="4002625"/>
              <a:ext cx="1817117" cy="1927457"/>
            </a:xfrm>
            <a:prstGeom prst="rect">
              <a:avLst/>
            </a:prstGeom>
          </p:spPr>
        </p:pic>
        <p:pic>
          <p:nvPicPr>
            <p:cNvPr id="37" name="Picture 8">
              <a:extLst>
                <a:ext uri="{FF2B5EF4-FFF2-40B4-BE49-F238E27FC236}">
                  <a16:creationId xmlns:a16="http://schemas.microsoft.com/office/drawing/2014/main" id="{10A9D39F-CAF5-E1FB-1993-9F148B3DCB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8320" y="4502150"/>
              <a:ext cx="855603" cy="7048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1B053AE7-ACFF-D777-DAEF-9169331430D8}"/>
              </a:ext>
            </a:extLst>
          </p:cNvPr>
          <p:cNvCxnSpPr>
            <a:stCxn id="34" idx="3"/>
            <a:endCxn id="38" idx="1"/>
          </p:cNvCxnSpPr>
          <p:nvPr/>
        </p:nvCxnSpPr>
        <p:spPr>
          <a:xfrm flipV="1">
            <a:off x="9768285" y="2388176"/>
            <a:ext cx="842938" cy="62379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736D9449-EB46-F063-1368-345CE32955DD}"/>
              </a:ext>
            </a:extLst>
          </p:cNvPr>
          <p:cNvCxnSpPr>
            <a:stCxn id="34" idx="3"/>
            <a:endCxn id="14" idx="1"/>
          </p:cNvCxnSpPr>
          <p:nvPr/>
        </p:nvCxnSpPr>
        <p:spPr>
          <a:xfrm>
            <a:off x="9768285" y="3011973"/>
            <a:ext cx="1055588" cy="83945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722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00736590-B2E0-15C8-F503-714D4E9BA9BE}"/>
              </a:ext>
            </a:extLst>
          </p:cNvPr>
          <p:cNvSpPr/>
          <p:nvPr/>
        </p:nvSpPr>
        <p:spPr>
          <a:xfrm>
            <a:off x="5296251" y="5681681"/>
            <a:ext cx="1871682" cy="1176319"/>
          </a:xfrm>
          <a:prstGeom prst="triangle">
            <a:avLst>
              <a:gd name="adj" fmla="val 49256"/>
            </a:avLst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3DA932-EAA6-C663-1A3D-6A4438F1CD2B}"/>
              </a:ext>
            </a:extLst>
          </p:cNvPr>
          <p:cNvSpPr/>
          <p:nvPr/>
        </p:nvSpPr>
        <p:spPr>
          <a:xfrm>
            <a:off x="1333238" y="2301309"/>
            <a:ext cx="2710543" cy="685800"/>
          </a:xfrm>
          <a:prstGeom prst="rect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Configure toolpath</a:t>
            </a:r>
          </a:p>
          <a:p>
            <a:pPr algn="ctr"/>
            <a:r>
              <a:rPr lang="en-US" sz="1400"/>
              <a:t>(ap, ae, RPM, Feed,...)</a:t>
            </a:r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6079B4-192D-299F-5D48-83B81A85E8CF}"/>
              </a:ext>
            </a:extLst>
          </p:cNvPr>
          <p:cNvSpPr/>
          <p:nvPr/>
        </p:nvSpPr>
        <p:spPr>
          <a:xfrm rot="21588620">
            <a:off x="1334366" y="2994293"/>
            <a:ext cx="2710543" cy="685800"/>
          </a:xfrm>
          <a:prstGeom prst="rect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Create Toolpath on each geometry</a:t>
            </a:r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D22511-2E6F-FA47-E997-62CDB0184FFC}"/>
              </a:ext>
            </a:extLst>
          </p:cNvPr>
          <p:cNvSpPr/>
          <p:nvPr/>
        </p:nvSpPr>
        <p:spPr>
          <a:xfrm rot="11181">
            <a:off x="1334347" y="4405220"/>
            <a:ext cx="2710543" cy="685800"/>
          </a:xfrm>
          <a:prstGeom prst="rect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/>
              <a:t>Analyze Part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BD3ADA6-9E7B-BB87-1727-70B9DAE747A1}"/>
              </a:ext>
            </a:extLst>
          </p:cNvPr>
          <p:cNvSpPr/>
          <p:nvPr/>
        </p:nvSpPr>
        <p:spPr>
          <a:xfrm rot="21591539">
            <a:off x="1334078" y="3693432"/>
            <a:ext cx="2710543" cy="685800"/>
          </a:xfrm>
          <a:prstGeom prst="rect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Job Setup</a:t>
            </a:r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C4726E5-18FA-EA6C-28C0-A86B9210A7EF}"/>
              </a:ext>
            </a:extLst>
          </p:cNvPr>
          <p:cNvSpPr/>
          <p:nvPr/>
        </p:nvSpPr>
        <p:spPr>
          <a:xfrm>
            <a:off x="1884835" y="1022335"/>
            <a:ext cx="1723292" cy="490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Actual workflow</a:t>
            </a:r>
            <a:endParaRPr lang="fr-FR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6C233E4-E44A-7CEE-C3C5-D57756604F1B}"/>
              </a:ext>
            </a:extLst>
          </p:cNvPr>
          <p:cNvSpPr/>
          <p:nvPr/>
        </p:nvSpPr>
        <p:spPr>
          <a:xfrm>
            <a:off x="8533876" y="1022335"/>
            <a:ext cx="2725717" cy="4903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Future workflow</a:t>
            </a:r>
            <a:endParaRPr lang="fr-FR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7EE0CE4-6B01-B86F-0E50-4D435F5473A1}"/>
              </a:ext>
            </a:extLst>
          </p:cNvPr>
          <p:cNvSpPr/>
          <p:nvPr/>
        </p:nvSpPr>
        <p:spPr>
          <a:xfrm>
            <a:off x="1333238" y="1604721"/>
            <a:ext cx="2710543" cy="685800"/>
          </a:xfrm>
          <a:prstGeom prst="rect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NC File</a:t>
            </a:r>
            <a:endParaRPr lang="fr-FR"/>
          </a:p>
        </p:txBody>
      </p:sp>
      <p:sp>
        <p:nvSpPr>
          <p:cNvPr id="5" name="Titre 2">
            <a:extLst>
              <a:ext uri="{FF2B5EF4-FFF2-40B4-BE49-F238E27FC236}">
                <a16:creationId xmlns:a16="http://schemas.microsoft.com/office/drawing/2014/main" id="{22133F4D-F1C9-AC41-0C24-6CC1CF95A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940" y="225166"/>
            <a:ext cx="10515600" cy="690563"/>
          </a:xfrm>
        </p:spPr>
        <p:txBody>
          <a:bodyPr/>
          <a:lstStyle/>
          <a:p>
            <a:r>
              <a:rPr lang="en-US"/>
              <a:t>Actual workflow vs Future workflow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C2CD4-2E58-D459-122C-29250C2C574B}"/>
              </a:ext>
            </a:extLst>
          </p:cNvPr>
          <p:cNvSpPr/>
          <p:nvPr/>
        </p:nvSpPr>
        <p:spPr>
          <a:xfrm>
            <a:off x="1333238" y="5140019"/>
            <a:ext cx="9848610" cy="681036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833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00736590-B2E0-15C8-F503-714D4E9BA9BE}"/>
              </a:ext>
            </a:extLst>
          </p:cNvPr>
          <p:cNvSpPr/>
          <p:nvPr/>
        </p:nvSpPr>
        <p:spPr>
          <a:xfrm>
            <a:off x="5287107" y="5329989"/>
            <a:ext cx="1871682" cy="1176319"/>
          </a:xfrm>
          <a:prstGeom prst="triangle">
            <a:avLst>
              <a:gd name="adj" fmla="val 4925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DD92BFF-2C00-35A1-F885-F5DF8305DAF4}"/>
              </a:ext>
            </a:extLst>
          </p:cNvPr>
          <p:cNvSpPr/>
          <p:nvPr/>
        </p:nvSpPr>
        <p:spPr>
          <a:xfrm rot="20801465">
            <a:off x="1171694" y="4635927"/>
            <a:ext cx="9848610" cy="68103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3DA932-EAA6-C663-1A3D-6A4438F1CD2B}"/>
              </a:ext>
            </a:extLst>
          </p:cNvPr>
          <p:cNvSpPr/>
          <p:nvPr/>
        </p:nvSpPr>
        <p:spPr>
          <a:xfrm rot="20818229">
            <a:off x="577062" y="2624768"/>
            <a:ext cx="2710543" cy="685800"/>
          </a:xfrm>
          <a:prstGeom prst="rect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Configure toolpath</a:t>
            </a:r>
          </a:p>
          <a:p>
            <a:pPr algn="ctr"/>
            <a:r>
              <a:rPr lang="en-US" sz="1400"/>
              <a:t>(ap, ae, RPM, Feed,...)</a:t>
            </a:r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6079B4-192D-299F-5D48-83B81A85E8CF}"/>
              </a:ext>
            </a:extLst>
          </p:cNvPr>
          <p:cNvSpPr/>
          <p:nvPr/>
        </p:nvSpPr>
        <p:spPr>
          <a:xfrm rot="20806849">
            <a:off x="750110" y="3330452"/>
            <a:ext cx="2710543" cy="685800"/>
          </a:xfrm>
          <a:prstGeom prst="rect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Create Toolpath on each geometry</a:t>
            </a:r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D22511-2E6F-FA47-E997-62CDB0184FFC}"/>
              </a:ext>
            </a:extLst>
          </p:cNvPr>
          <p:cNvSpPr/>
          <p:nvPr/>
        </p:nvSpPr>
        <p:spPr>
          <a:xfrm rot="20829410">
            <a:off x="1084455" y="4728679"/>
            <a:ext cx="2710543" cy="685800"/>
          </a:xfrm>
          <a:prstGeom prst="rect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/>
              <a:t>Analyze Part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BD3ADA6-9E7B-BB87-1727-70B9DAE747A1}"/>
              </a:ext>
            </a:extLst>
          </p:cNvPr>
          <p:cNvSpPr/>
          <p:nvPr/>
        </p:nvSpPr>
        <p:spPr>
          <a:xfrm rot="20809768">
            <a:off x="923052" y="4016891"/>
            <a:ext cx="2710543" cy="685800"/>
          </a:xfrm>
          <a:prstGeom prst="rect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Job Setup</a:t>
            </a:r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C4726E5-18FA-EA6C-28C0-A86B9210A7EF}"/>
              </a:ext>
            </a:extLst>
          </p:cNvPr>
          <p:cNvSpPr/>
          <p:nvPr/>
        </p:nvSpPr>
        <p:spPr>
          <a:xfrm>
            <a:off x="716435" y="1105606"/>
            <a:ext cx="1723292" cy="490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Actual workflow</a:t>
            </a:r>
            <a:endParaRPr lang="fr-FR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6C233E4-E44A-7CEE-C3C5-D57756604F1B}"/>
              </a:ext>
            </a:extLst>
          </p:cNvPr>
          <p:cNvSpPr/>
          <p:nvPr/>
        </p:nvSpPr>
        <p:spPr>
          <a:xfrm>
            <a:off x="7829026" y="1105606"/>
            <a:ext cx="2725717" cy="4903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Future workflow</a:t>
            </a:r>
            <a:endParaRPr lang="fr-FR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7EE0CE4-6B01-B86F-0E50-4D435F5473A1}"/>
              </a:ext>
            </a:extLst>
          </p:cNvPr>
          <p:cNvSpPr/>
          <p:nvPr/>
        </p:nvSpPr>
        <p:spPr>
          <a:xfrm rot="20818229">
            <a:off x="403927" y="1928180"/>
            <a:ext cx="2710543" cy="685800"/>
          </a:xfrm>
          <a:prstGeom prst="rect">
            <a:avLst/>
          </a:prstGeom>
          <a:solidFill>
            <a:srgbClr val="741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NC File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F425D39-D6B5-0450-708E-A4CC38EE71C3}"/>
              </a:ext>
            </a:extLst>
          </p:cNvPr>
          <p:cNvSpPr/>
          <p:nvPr/>
        </p:nvSpPr>
        <p:spPr>
          <a:xfrm rot="20809768">
            <a:off x="8030259" y="3086100"/>
            <a:ext cx="2710543" cy="6858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/>
              <a:t>Analyze Part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6976A0-24B0-DCF8-1FFB-A929272CBB19}"/>
              </a:ext>
            </a:extLst>
          </p:cNvPr>
          <p:cNvSpPr/>
          <p:nvPr/>
        </p:nvSpPr>
        <p:spPr>
          <a:xfrm rot="20818229">
            <a:off x="7857058" y="2363987"/>
            <a:ext cx="2710543" cy="6858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NC File</a:t>
            </a:r>
            <a:endParaRPr lang="fr-FR"/>
          </a:p>
        </p:txBody>
      </p:sp>
      <p:sp>
        <p:nvSpPr>
          <p:cNvPr id="5" name="Titre 2">
            <a:extLst>
              <a:ext uri="{FF2B5EF4-FFF2-40B4-BE49-F238E27FC236}">
                <a16:creationId xmlns:a16="http://schemas.microsoft.com/office/drawing/2014/main" id="{22133F4D-F1C9-AC41-0C24-6CC1CF95A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940" y="225166"/>
            <a:ext cx="10515600" cy="690563"/>
          </a:xfrm>
        </p:spPr>
        <p:txBody>
          <a:bodyPr/>
          <a:lstStyle/>
          <a:p>
            <a:r>
              <a:rPr lang="en-US"/>
              <a:t>Actual workflow vs Future workflow</a:t>
            </a:r>
          </a:p>
        </p:txBody>
      </p:sp>
    </p:spTree>
    <p:extLst>
      <p:ext uri="{BB962C8B-B14F-4D97-AF65-F5344CB8AC3E}">
        <p14:creationId xmlns:p14="http://schemas.microsoft.com/office/powerpoint/2010/main" val="25497555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BBEAAB7-C824-8F20-5339-AB910CCE9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Shop floor digitalization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BFCB1A3F-4D9A-DB13-5D97-D904CFB2AA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679"/>
          <a:stretch/>
        </p:blipFill>
        <p:spPr bwMode="auto">
          <a:xfrm>
            <a:off x="7582552" y="1722406"/>
            <a:ext cx="828742" cy="1684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A1C4EDA-041D-9A2D-195F-46B7540B14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56"/>
          <a:stretch/>
        </p:blipFill>
        <p:spPr bwMode="auto">
          <a:xfrm>
            <a:off x="6809507" y="1711640"/>
            <a:ext cx="941659" cy="170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1CF2DBB5-401E-DEEE-91E6-3ED73F738927}"/>
              </a:ext>
            </a:extLst>
          </p:cNvPr>
          <p:cNvSpPr/>
          <p:nvPr/>
        </p:nvSpPr>
        <p:spPr>
          <a:xfrm>
            <a:off x="4323174" y="3916658"/>
            <a:ext cx="2283249" cy="681036"/>
          </a:xfrm>
          <a:prstGeom prst="rightArrow">
            <a:avLst/>
          </a:prstGeom>
          <a:noFill/>
          <a:ln>
            <a:solidFill>
              <a:srgbClr val="741B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BAFE8092-F26A-D3DA-86BE-94EC9B4FF8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05" t="24121" r="60632" b="36329"/>
          <a:stretch/>
        </p:blipFill>
        <p:spPr>
          <a:xfrm>
            <a:off x="7042171" y="3897973"/>
            <a:ext cx="2583568" cy="681764"/>
          </a:xfrm>
          <a:prstGeom prst="rect">
            <a:avLst/>
          </a:prstGeom>
        </p:spPr>
      </p:pic>
      <p:grpSp>
        <p:nvGrpSpPr>
          <p:cNvPr id="14" name="Groupe 13">
            <a:extLst>
              <a:ext uri="{FF2B5EF4-FFF2-40B4-BE49-F238E27FC236}">
                <a16:creationId xmlns:a16="http://schemas.microsoft.com/office/drawing/2014/main" id="{53792E81-016F-3612-D825-6287A472AF7C}"/>
              </a:ext>
            </a:extLst>
          </p:cNvPr>
          <p:cNvGrpSpPr/>
          <p:nvPr/>
        </p:nvGrpSpPr>
        <p:grpSpPr>
          <a:xfrm>
            <a:off x="839148" y="3859967"/>
            <a:ext cx="3021952" cy="2928456"/>
            <a:chOff x="-276738" y="1562061"/>
            <a:chExt cx="3440507" cy="3440507"/>
          </a:xfrm>
          <a:solidFill>
            <a:schemeClr val="tx1"/>
          </a:solidFill>
        </p:grpSpPr>
        <p:pic>
          <p:nvPicPr>
            <p:cNvPr id="15" name="Graphique 14" descr="Recherche avec un remplissage uni">
              <a:extLst>
                <a:ext uri="{FF2B5EF4-FFF2-40B4-BE49-F238E27FC236}">
                  <a16:creationId xmlns:a16="http://schemas.microsoft.com/office/drawing/2014/main" id="{D643C30B-FB91-E9A8-D24E-1A34C59F4E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flipH="1">
              <a:off x="-276738" y="1562061"/>
              <a:ext cx="3440507" cy="3440507"/>
            </a:xfrm>
            <a:prstGeom prst="rect">
              <a:avLst/>
            </a:prstGeom>
          </p:spPr>
        </p:pic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CFAEE9E7-01ED-4DAC-2F7D-89C4C17FD825}"/>
                </a:ext>
              </a:extLst>
            </p:cNvPr>
            <p:cNvGrpSpPr/>
            <p:nvPr/>
          </p:nvGrpSpPr>
          <p:grpSpPr>
            <a:xfrm>
              <a:off x="959267" y="2170162"/>
              <a:ext cx="1634546" cy="1631735"/>
              <a:chOff x="6531915" y="3644963"/>
              <a:chExt cx="1692614" cy="1692614"/>
            </a:xfrm>
            <a:grpFill/>
          </p:grpSpPr>
          <p:pic>
            <p:nvPicPr>
              <p:cNvPr id="17" name="Graphique 16" descr="Document contour">
                <a:extLst>
                  <a:ext uri="{FF2B5EF4-FFF2-40B4-BE49-F238E27FC236}">
                    <a16:creationId xmlns:a16="http://schemas.microsoft.com/office/drawing/2014/main" id="{8AB3B879-5FF0-24DE-758A-6B98EEFC13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531915" y="3644963"/>
                <a:ext cx="1692614" cy="1692614"/>
              </a:xfrm>
              <a:prstGeom prst="rect">
                <a:avLst/>
              </a:prstGeom>
            </p:spPr>
          </p:pic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FAE44999-0BB7-F227-8C21-A311C965F962}"/>
                  </a:ext>
                </a:extLst>
              </p:cNvPr>
              <p:cNvSpPr txBox="1"/>
              <p:nvPr/>
            </p:nvSpPr>
            <p:spPr>
              <a:xfrm>
                <a:off x="6898896" y="3880116"/>
                <a:ext cx="820232" cy="231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>
                    <a:solidFill>
                      <a:srgbClr val="FF0000"/>
                    </a:solidFill>
                  </a:rPr>
                  <a:t>PCE File</a:t>
                </a:r>
                <a:endParaRPr lang="fr-FR" sz="1400" b="1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9237ED33-4215-890C-F64E-0A2FEB7525A4}"/>
              </a:ext>
            </a:extLst>
          </p:cNvPr>
          <p:cNvGrpSpPr/>
          <p:nvPr/>
        </p:nvGrpSpPr>
        <p:grpSpPr>
          <a:xfrm>
            <a:off x="7192637" y="4570813"/>
            <a:ext cx="2108017" cy="2251083"/>
            <a:chOff x="6531914" y="3644963"/>
            <a:chExt cx="1692614" cy="1692614"/>
          </a:xfrm>
        </p:grpSpPr>
        <p:pic>
          <p:nvPicPr>
            <p:cNvPr id="20" name="Graphique 19" descr="Document contour">
              <a:extLst>
                <a:ext uri="{FF2B5EF4-FFF2-40B4-BE49-F238E27FC236}">
                  <a16:creationId xmlns:a16="http://schemas.microsoft.com/office/drawing/2014/main" id="{7FBA3DA7-FE0A-9BAB-905F-AAB7D23AD0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531914" y="3644963"/>
              <a:ext cx="1692614" cy="1692614"/>
            </a:xfrm>
            <a:prstGeom prst="rect">
              <a:avLst/>
            </a:prstGeom>
          </p:spPr>
        </p:pic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C4097792-C3E7-0D02-D9FE-2BF82630639E}"/>
                </a:ext>
              </a:extLst>
            </p:cNvPr>
            <p:cNvSpPr txBox="1"/>
            <p:nvPr/>
          </p:nvSpPr>
          <p:spPr>
            <a:xfrm>
              <a:off x="6863938" y="3761501"/>
              <a:ext cx="820232" cy="555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solidFill>
                    <a:srgbClr val="741B55"/>
                  </a:solidFill>
                </a:rPr>
                <a:t>RPM</a:t>
              </a:r>
            </a:p>
            <a:p>
              <a:r>
                <a:rPr lang="en-US" sz="1400" b="1">
                  <a:solidFill>
                    <a:srgbClr val="741B55"/>
                  </a:solidFill>
                </a:rPr>
                <a:t>Feed</a:t>
              </a:r>
            </a:p>
            <a:p>
              <a:r>
                <a:rPr lang="en-US" sz="1400" b="1">
                  <a:solidFill>
                    <a:srgbClr val="741B55"/>
                  </a:solidFill>
                </a:rPr>
                <a:t>Ap / ae</a:t>
              </a:r>
              <a:endParaRPr lang="fr-FR" sz="1400" b="1">
                <a:solidFill>
                  <a:srgbClr val="741B55"/>
                </a:solidFill>
              </a:endParaRPr>
            </a:p>
          </p:txBody>
        </p:sp>
      </p:grpSp>
      <p:pic>
        <p:nvPicPr>
          <p:cNvPr id="22" name="Picture 14">
            <a:extLst>
              <a:ext uri="{FF2B5EF4-FFF2-40B4-BE49-F238E27FC236}">
                <a16:creationId xmlns:a16="http://schemas.microsoft.com/office/drawing/2014/main" id="{6DEEB8B5-BCC4-6A4E-2DC7-34A1DF0010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895" y="1108685"/>
            <a:ext cx="2276475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4">
            <a:extLst>
              <a:ext uri="{FF2B5EF4-FFF2-40B4-BE49-F238E27FC236}">
                <a16:creationId xmlns:a16="http://schemas.microsoft.com/office/drawing/2014/main" id="{2FFB3A14-2A63-A5D9-9D64-57DF613A0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79" y="1220806"/>
            <a:ext cx="2276475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Flèche : droite 23">
            <a:extLst>
              <a:ext uri="{FF2B5EF4-FFF2-40B4-BE49-F238E27FC236}">
                <a16:creationId xmlns:a16="http://schemas.microsoft.com/office/drawing/2014/main" id="{072BCFA2-C679-8978-38F7-71C865C87757}"/>
              </a:ext>
            </a:extLst>
          </p:cNvPr>
          <p:cNvSpPr/>
          <p:nvPr/>
        </p:nvSpPr>
        <p:spPr>
          <a:xfrm>
            <a:off x="4323174" y="5814454"/>
            <a:ext cx="2283249" cy="681036"/>
          </a:xfrm>
          <a:prstGeom prst="rightArrow">
            <a:avLst/>
          </a:prstGeom>
          <a:noFill/>
          <a:ln>
            <a:solidFill>
              <a:srgbClr val="741B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5" name="Graphique 24" descr="Télécharger du cloud avec un remplissage uni">
            <a:extLst>
              <a:ext uri="{FF2B5EF4-FFF2-40B4-BE49-F238E27FC236}">
                <a16:creationId xmlns:a16="http://schemas.microsoft.com/office/drawing/2014/main" id="{C7C332D5-5B64-8416-23AB-A1FF2C7ACB6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641864" y="582053"/>
            <a:ext cx="914400" cy="914400"/>
          </a:xfrm>
          <a:prstGeom prst="rect">
            <a:avLst/>
          </a:prstGeom>
        </p:spPr>
      </p:pic>
      <p:pic>
        <p:nvPicPr>
          <p:cNvPr id="26" name="Graphique 25" descr="Base de données avec un remplissage uni">
            <a:extLst>
              <a:ext uri="{FF2B5EF4-FFF2-40B4-BE49-F238E27FC236}">
                <a16:creationId xmlns:a16="http://schemas.microsoft.com/office/drawing/2014/main" id="{13948EC8-A527-D6F3-FAB5-FDE873156D9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514865" y="562345"/>
            <a:ext cx="914400" cy="914400"/>
          </a:xfrm>
          <a:prstGeom prst="rect">
            <a:avLst/>
          </a:prstGeom>
        </p:spPr>
      </p:pic>
      <p:pic>
        <p:nvPicPr>
          <p:cNvPr id="27" name="Picture 4">
            <a:extLst>
              <a:ext uri="{FF2B5EF4-FFF2-40B4-BE49-F238E27FC236}">
                <a16:creationId xmlns:a16="http://schemas.microsoft.com/office/drawing/2014/main" id="{1CE3D301-B71C-E807-72F3-9D2E57721A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7819" y="1808245"/>
            <a:ext cx="1985647" cy="165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9">
            <a:extLst>
              <a:ext uri="{FF2B5EF4-FFF2-40B4-BE49-F238E27FC236}">
                <a16:creationId xmlns:a16="http://schemas.microsoft.com/office/drawing/2014/main" id="{2386BF0E-0B9C-CED8-874F-3CD78498605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329862" y="630670"/>
            <a:ext cx="609436" cy="285059"/>
          </a:xfrm>
          <a:prstGeom prst="rect">
            <a:avLst/>
          </a:prstGeom>
        </p:spPr>
      </p:pic>
      <p:pic>
        <p:nvPicPr>
          <p:cNvPr id="29" name="Picture 11">
            <a:extLst>
              <a:ext uri="{FF2B5EF4-FFF2-40B4-BE49-F238E27FC236}">
                <a16:creationId xmlns:a16="http://schemas.microsoft.com/office/drawing/2014/main" id="{7592B7BB-DE3E-9CFB-31B8-8870BA70947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449827" y="210319"/>
            <a:ext cx="1285714" cy="242857"/>
          </a:xfrm>
          <a:prstGeom prst="rect">
            <a:avLst/>
          </a:prstGeom>
        </p:spPr>
      </p:pic>
      <p:pic>
        <p:nvPicPr>
          <p:cNvPr id="30" name="Picture 13">
            <a:extLst>
              <a:ext uri="{FF2B5EF4-FFF2-40B4-BE49-F238E27FC236}">
                <a16:creationId xmlns:a16="http://schemas.microsoft.com/office/drawing/2014/main" id="{FF0182A7-0D8A-36B7-88BB-EAFF34065F0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467611" y="626616"/>
            <a:ext cx="738350" cy="285059"/>
          </a:xfrm>
          <a:prstGeom prst="rect">
            <a:avLst/>
          </a:prstGeom>
        </p:spPr>
      </p:pic>
      <p:pic>
        <p:nvPicPr>
          <p:cNvPr id="31" name="Picture 16">
            <a:extLst>
              <a:ext uri="{FF2B5EF4-FFF2-40B4-BE49-F238E27FC236}">
                <a16:creationId xmlns:a16="http://schemas.microsoft.com/office/drawing/2014/main" id="{9497F806-D2FA-B95D-8EFC-43C6AB39C24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489929" y="1131369"/>
            <a:ext cx="716295" cy="289929"/>
          </a:xfrm>
          <a:prstGeom prst="rect">
            <a:avLst/>
          </a:prstGeom>
        </p:spPr>
      </p:pic>
      <p:cxnSp>
        <p:nvCxnSpPr>
          <p:cNvPr id="32" name="Straight Arrow Connector 18">
            <a:extLst>
              <a:ext uri="{FF2B5EF4-FFF2-40B4-BE49-F238E27FC236}">
                <a16:creationId xmlns:a16="http://schemas.microsoft.com/office/drawing/2014/main" id="{D33ABEC8-C34E-FB49-9BFE-A376F837E56C}"/>
              </a:ext>
            </a:extLst>
          </p:cNvPr>
          <p:cNvCxnSpPr>
            <a:stCxn id="29" idx="1"/>
            <a:endCxn id="28" idx="3"/>
          </p:cNvCxnSpPr>
          <p:nvPr/>
        </p:nvCxnSpPr>
        <p:spPr>
          <a:xfrm flipH="1">
            <a:off x="9939298" y="331748"/>
            <a:ext cx="510529" cy="441452"/>
          </a:xfrm>
          <a:prstGeom prst="straightConnector1">
            <a:avLst/>
          </a:prstGeom>
          <a:ln>
            <a:solidFill>
              <a:srgbClr val="741B5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20">
            <a:extLst>
              <a:ext uri="{FF2B5EF4-FFF2-40B4-BE49-F238E27FC236}">
                <a16:creationId xmlns:a16="http://schemas.microsoft.com/office/drawing/2014/main" id="{5F3C61F0-1CAC-79F8-80B8-95634213BD2C}"/>
              </a:ext>
            </a:extLst>
          </p:cNvPr>
          <p:cNvCxnSpPr>
            <a:stCxn id="30" idx="1"/>
            <a:endCxn id="28" idx="3"/>
          </p:cNvCxnSpPr>
          <p:nvPr/>
        </p:nvCxnSpPr>
        <p:spPr>
          <a:xfrm flipH="1">
            <a:off x="9939298" y="769146"/>
            <a:ext cx="528313" cy="4054"/>
          </a:xfrm>
          <a:prstGeom prst="straightConnector1">
            <a:avLst/>
          </a:prstGeom>
          <a:ln>
            <a:solidFill>
              <a:srgbClr val="741B5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26">
            <a:extLst>
              <a:ext uri="{FF2B5EF4-FFF2-40B4-BE49-F238E27FC236}">
                <a16:creationId xmlns:a16="http://schemas.microsoft.com/office/drawing/2014/main" id="{EAFC50BF-750C-96E7-7FED-7B17B2E57ABA}"/>
              </a:ext>
            </a:extLst>
          </p:cNvPr>
          <p:cNvCxnSpPr>
            <a:stCxn id="31" idx="1"/>
            <a:endCxn id="28" idx="3"/>
          </p:cNvCxnSpPr>
          <p:nvPr/>
        </p:nvCxnSpPr>
        <p:spPr>
          <a:xfrm flipH="1" flipV="1">
            <a:off x="9939298" y="773200"/>
            <a:ext cx="550631" cy="503134"/>
          </a:xfrm>
          <a:prstGeom prst="straightConnector1">
            <a:avLst/>
          </a:prstGeom>
          <a:ln>
            <a:solidFill>
              <a:srgbClr val="741B5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E15C1031-1AFD-BC46-6584-115C3678668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505152" y="1496453"/>
            <a:ext cx="700810" cy="2151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0FFAB94-8E4E-0592-310A-4B29EE1B6E2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505152" y="1786795"/>
            <a:ext cx="828742" cy="26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22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4" grpId="0" animBg="1"/>
    </p:bldLst>
  </p:timing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t">
        <a:noAutofit/>
      </a:bodyPr>
      <a:lstStyle>
        <a:defPPr algn="l">
          <a:defRPr sz="3500" dirty="0">
            <a:latin typeface="Sony Sketch GO2" panose="020B0603020104020203" pitchFamily="34" charset="0"/>
            <a:cs typeface="Sony Sketch GO2" panose="020B0603020104020203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334CE26544C974BACDD1220D1A86F12" ma:contentTypeVersion="15" ma:contentTypeDescription="Create a new document." ma:contentTypeScope="" ma:versionID="9fd7806c32dc3739b391cf3dbd6aecb2">
  <xsd:schema xmlns:xsd="http://www.w3.org/2001/XMLSchema" xmlns:xs="http://www.w3.org/2001/XMLSchema" xmlns:p="http://schemas.microsoft.com/office/2006/metadata/properties" xmlns:ns2="078b4677-a023-49f2-8f70-d6d9e278f861" xmlns:ns3="be54801b-3ec6-4c4f-b56a-5b9ea364c417" targetNamespace="http://schemas.microsoft.com/office/2006/metadata/properties" ma:root="true" ma:fieldsID="d45edc239989960d28a7fa44c7fd1f9e" ns2:_="" ns3:_="">
    <xsd:import namespace="078b4677-a023-49f2-8f70-d6d9e278f861"/>
    <xsd:import namespace="be54801b-3ec6-4c4f-b56a-5b9ea364c4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8b4677-a023-49f2-8f70-d6d9e278f8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3fe470ac-62e4-4381-b276-f16e37aacf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54801b-3ec6-4c4f-b56a-5b9ea364c41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618a0cf-ee7b-4d2c-bdbb-e4ef104f1eec}" ma:internalName="TaxCatchAll" ma:showField="CatchAllData" ma:web="be54801b-3ec6-4c4f-b56a-5b9ea364c4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78b4677-a023-49f2-8f70-d6d9e278f861">
      <Terms xmlns="http://schemas.microsoft.com/office/infopath/2007/PartnerControls"/>
    </lcf76f155ced4ddcb4097134ff3c332f>
    <TaxCatchAll xmlns="be54801b-3ec6-4c4f-b56a-5b9ea364c417" xsi:nil="true"/>
  </documentManagement>
</p:properties>
</file>

<file path=customXml/itemProps1.xml><?xml version="1.0" encoding="utf-8"?>
<ds:datastoreItem xmlns:ds="http://schemas.openxmlformats.org/officeDocument/2006/customXml" ds:itemID="{440E7720-6461-4EDE-ACFC-6DBD567A1E8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463053E-94ED-49E8-A4AF-600FDA4B8709}">
  <ds:schemaRefs>
    <ds:schemaRef ds:uri="078b4677-a023-49f2-8f70-d6d9e278f861"/>
    <ds:schemaRef ds:uri="be54801b-3ec6-4c4f-b56a-5b9ea364c41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330BDB02-3906-45EA-B704-19ACD45765BF}">
  <ds:schemaRefs>
    <ds:schemaRef ds:uri="078b4677-a023-49f2-8f70-d6d9e278f861"/>
    <ds:schemaRef ds:uri="be54801b-3ec6-4c4f-b56a-5b9ea364c41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41</Slides>
  <Notes>0</Notes>
  <HiddenSlides>1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1_Custom Design</vt:lpstr>
      <vt:lpstr>Features for PRISMATIC PART</vt:lpstr>
      <vt:lpstr>GO2cam VAR contribution</vt:lpstr>
      <vt:lpstr>CAM Programming needs to Adapt</vt:lpstr>
      <vt:lpstr>Prismatic Part - Actual workflow</vt:lpstr>
      <vt:lpstr>Prismatic Part - Future Workflow</vt:lpstr>
      <vt:lpstr>Future workflow</vt:lpstr>
      <vt:lpstr>Actual workflow vs Future workflow</vt:lpstr>
      <vt:lpstr>Actual workflow vs Future workflow</vt:lpstr>
      <vt:lpstr>Shop floor digitalization</vt:lpstr>
      <vt:lpstr>START DEMO</vt:lpstr>
      <vt:lpstr>FBR demo</vt:lpstr>
      <vt:lpstr>Contents / Summary</vt:lpstr>
      <vt:lpstr>Typology of Milling feature</vt:lpstr>
      <vt:lpstr>Display</vt:lpstr>
      <vt:lpstr>Features properties</vt:lpstr>
      <vt:lpstr>Features properties</vt:lpstr>
      <vt:lpstr>OPElist - Find Tool 1/2</vt:lpstr>
      <vt:lpstr>OPElist - Find Tool 2/2 – Data Base</vt:lpstr>
      <vt:lpstr>OPElist – Geometry Reference</vt:lpstr>
      <vt:lpstr>OPElist - Typology</vt:lpstr>
      <vt:lpstr>Usual process workflow</vt:lpstr>
      <vt:lpstr>Usual process workflow</vt:lpstr>
      <vt:lpstr>Usual process workflow</vt:lpstr>
      <vt:lpstr>Usual process workflow</vt:lpstr>
      <vt:lpstr>Activate toolpath  Through pocket sample 1/2</vt:lpstr>
      <vt:lpstr>Activate toolpath  Through pocket sample 2/2</vt:lpstr>
      <vt:lpstr>Cutting and Technology conditions 1/2</vt:lpstr>
      <vt:lpstr>Cutting and Technology conditions 2/2</vt:lpstr>
      <vt:lpstr>Tips Optimisation</vt:lpstr>
      <vt:lpstr>Tips Optimisation</vt:lpstr>
      <vt:lpstr>Tips hole not machine with drilling operation</vt:lpstr>
      <vt:lpstr>Live presentation – GO2cam</vt:lpstr>
      <vt:lpstr>Live presentation - explanation</vt:lpstr>
      <vt:lpstr>Live presentation – GO2cam</vt:lpstr>
      <vt:lpstr>Associativity </vt:lpstr>
      <vt:lpstr>Others Samples</vt:lpstr>
      <vt:lpstr>Standard Pocket</vt:lpstr>
      <vt:lpstr>Limitations </vt:lpstr>
      <vt:lpstr>Sales</vt:lpstr>
      <vt:lpstr>Summary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               WORLD</dc:title>
  <dc:creator>mitch0889@gmail.com</dc:creator>
  <cp:revision>1</cp:revision>
  <cp:lastPrinted>2023-02-14T15:40:22Z</cp:lastPrinted>
  <dcterms:created xsi:type="dcterms:W3CDTF">2021-05-06T13:33:58Z</dcterms:created>
  <dcterms:modified xsi:type="dcterms:W3CDTF">2023-02-22T07:40:32Z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0x0101003334CE26544C974BACDD1220D1A86F12</vt:lpwstr>
  </property>
  <property fmtid="{D5CDD505-2E9C-101B-9397-08002B2CF9AE}" pid="3" name="MediaServiceImageTags">
    <vt:lpwstr/>
  </property>
</Properties>
</file>