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4"/>
  </p:sldMasterIdLst>
  <p:sldIdLst>
    <p:sldId id="268" r:id="rId5"/>
    <p:sldId id="269" r:id="rId6"/>
    <p:sldId id="277" r:id="rId7"/>
    <p:sldId id="278" r:id="rId8"/>
    <p:sldId id="279" r:id="rId9"/>
    <p:sldId id="281" r:id="rId10"/>
    <p:sldId id="293" r:id="rId11"/>
    <p:sldId id="282" r:id="rId12"/>
    <p:sldId id="287" r:id="rId13"/>
    <p:sldId id="283" r:id="rId14"/>
    <p:sldId id="294" r:id="rId15"/>
    <p:sldId id="295" r:id="rId16"/>
    <p:sldId id="296" r:id="rId17"/>
    <p:sldId id="291" r:id="rId18"/>
    <p:sldId id="290" r:id="rId19"/>
    <p:sldId id="289" r:id="rId20"/>
    <p:sldId id="261" r:id="rId21"/>
  </p:sldIdLst>
  <p:sldSz cx="12192000" cy="6858000"/>
  <p:notesSz cx="6858000" cy="9144000"/>
  <p:defaultTextStyle>
    <a:defPPr>
      <a:defRPr lang="en-M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79CCEA-F214-4673-82A2-858F36F54EA4}" v="125" dt="2023-02-13T16:12:22.194"/>
    <p1510:client id="{24FB62F4-EAA0-441F-A5FE-DBEBEDE1F32C}" v="4" dt="2023-02-06T15:26:13.798"/>
    <p1510:client id="{BCB1FE37-49B8-43BF-A142-F22BBEC5C4AE}" v="2" dt="2023-02-06T15:24:26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éléna Velozzo" userId="S::hv@go2cam.net::1fd4b5e9-cc7e-4c02-8274-7f2213ff2044" providerId="AD" clId="Web-{BCB1FE37-49B8-43BF-A142-F22BBEC5C4AE}"/>
    <pc:docChg chg="modSld">
      <pc:chgData name="Héléna Velozzo" userId="S::hv@go2cam.net::1fd4b5e9-cc7e-4c02-8274-7f2213ff2044" providerId="AD" clId="Web-{BCB1FE37-49B8-43BF-A142-F22BBEC5C4AE}" dt="2023-02-06T15:24:26.554" v="1"/>
      <pc:docMkLst>
        <pc:docMk/>
      </pc:docMkLst>
      <pc:sldChg chg="modSp">
        <pc:chgData name="Héléna Velozzo" userId="S::hv@go2cam.net::1fd4b5e9-cc7e-4c02-8274-7f2213ff2044" providerId="AD" clId="Web-{BCB1FE37-49B8-43BF-A142-F22BBEC5C4AE}" dt="2023-02-06T15:24:18.507" v="0"/>
        <pc:sldMkLst>
          <pc:docMk/>
          <pc:sldMk cId="1875877131" sldId="271"/>
        </pc:sldMkLst>
        <pc:picChg chg="mod">
          <ac:chgData name="Héléna Velozzo" userId="S::hv@go2cam.net::1fd4b5e9-cc7e-4c02-8274-7f2213ff2044" providerId="AD" clId="Web-{BCB1FE37-49B8-43BF-A142-F22BBEC5C4AE}" dt="2023-02-06T15:24:18.507" v="0"/>
          <ac:picMkLst>
            <pc:docMk/>
            <pc:sldMk cId="1875877131" sldId="271"/>
            <ac:picMk id="4" creationId="{DE9262BC-D158-4E6B-B4C8-71320D42B54F}"/>
          </ac:picMkLst>
        </pc:picChg>
      </pc:sldChg>
      <pc:sldChg chg="modSp">
        <pc:chgData name="Héléna Velozzo" userId="S::hv@go2cam.net::1fd4b5e9-cc7e-4c02-8274-7f2213ff2044" providerId="AD" clId="Web-{BCB1FE37-49B8-43BF-A142-F22BBEC5C4AE}" dt="2023-02-06T15:24:26.554" v="1"/>
        <pc:sldMkLst>
          <pc:docMk/>
          <pc:sldMk cId="54075346" sldId="272"/>
        </pc:sldMkLst>
        <pc:picChg chg="mod">
          <ac:chgData name="Héléna Velozzo" userId="S::hv@go2cam.net::1fd4b5e9-cc7e-4c02-8274-7f2213ff2044" providerId="AD" clId="Web-{BCB1FE37-49B8-43BF-A142-F22BBEC5C4AE}" dt="2023-02-06T15:24:26.554" v="1"/>
          <ac:picMkLst>
            <pc:docMk/>
            <pc:sldMk cId="54075346" sldId="272"/>
            <ac:picMk id="4" creationId="{DE9262BC-D158-4E6B-B4C8-71320D42B54F}"/>
          </ac:picMkLst>
        </pc:picChg>
      </pc:sldChg>
    </pc:docChg>
  </pc:docChgLst>
  <pc:docChgLst>
    <pc:chgData name="Franck Molines" userId="6b88cf44-746c-43b0-a597-f949986399d4" providerId="ADAL" clId="{24FB62F4-EAA0-441F-A5FE-DBEBEDE1F32C}"/>
    <pc:docChg chg="undo custSel addSld delSld modSld">
      <pc:chgData name="Franck Molines" userId="6b88cf44-746c-43b0-a597-f949986399d4" providerId="ADAL" clId="{24FB62F4-EAA0-441F-A5FE-DBEBEDE1F32C}" dt="2023-02-06T15:31:07.415" v="20" actId="680"/>
      <pc:docMkLst>
        <pc:docMk/>
      </pc:docMkLst>
      <pc:sldChg chg="modSp mod">
        <pc:chgData name="Franck Molines" userId="6b88cf44-746c-43b0-a597-f949986399d4" providerId="ADAL" clId="{24FB62F4-EAA0-441F-A5FE-DBEBEDE1F32C}" dt="2023-02-06T15:28:48.929" v="7" actId="1076"/>
        <pc:sldMkLst>
          <pc:docMk/>
          <pc:sldMk cId="4138181958" sldId="269"/>
        </pc:sldMkLst>
        <pc:spChg chg="mod">
          <ac:chgData name="Franck Molines" userId="6b88cf44-746c-43b0-a597-f949986399d4" providerId="ADAL" clId="{24FB62F4-EAA0-441F-A5FE-DBEBEDE1F32C}" dt="2023-02-06T15:28:48.929" v="7" actId="1076"/>
          <ac:spMkLst>
            <pc:docMk/>
            <pc:sldMk cId="4138181958" sldId="269"/>
            <ac:spMk id="5" creationId="{3BF8B035-5A51-0F4F-A1A1-DBD53E3F0930}"/>
          </ac:spMkLst>
        </pc:spChg>
        <pc:cxnChg chg="mod">
          <ac:chgData name="Franck Molines" userId="6b88cf44-746c-43b0-a597-f949986399d4" providerId="ADAL" clId="{24FB62F4-EAA0-441F-A5FE-DBEBEDE1F32C}" dt="2023-02-06T15:28:41.992" v="4" actId="1076"/>
          <ac:cxnSpMkLst>
            <pc:docMk/>
            <pc:sldMk cId="4138181958" sldId="269"/>
            <ac:cxnSpMk id="18" creationId="{80D01F60-0417-244B-9B01-34AC73E53A52}"/>
          </ac:cxnSpMkLst>
        </pc:cxnChg>
      </pc:sldChg>
      <pc:sldChg chg="modSp mod">
        <pc:chgData name="Franck Molines" userId="6b88cf44-746c-43b0-a597-f949986399d4" providerId="ADAL" clId="{24FB62F4-EAA0-441F-A5FE-DBEBEDE1F32C}" dt="2023-02-06T15:29:26.906" v="17" actId="1076"/>
        <pc:sldMkLst>
          <pc:docMk/>
          <pc:sldMk cId="1875877131" sldId="271"/>
        </pc:sldMkLst>
        <pc:picChg chg="mod">
          <ac:chgData name="Franck Molines" userId="6b88cf44-746c-43b0-a597-f949986399d4" providerId="ADAL" clId="{24FB62F4-EAA0-441F-A5FE-DBEBEDE1F32C}" dt="2023-02-06T15:29:26.906" v="17" actId="1076"/>
          <ac:picMkLst>
            <pc:docMk/>
            <pc:sldMk cId="1875877131" sldId="271"/>
            <ac:picMk id="4" creationId="{DE9262BC-D158-4E6B-B4C8-71320D42B54F}"/>
          </ac:picMkLst>
        </pc:picChg>
      </pc:sldChg>
      <pc:sldChg chg="new">
        <pc:chgData name="Franck Molines" userId="6b88cf44-746c-43b0-a597-f949986399d4" providerId="ADAL" clId="{24FB62F4-EAA0-441F-A5FE-DBEBEDE1F32C}" dt="2023-02-06T15:28:54.028" v="8" actId="680"/>
        <pc:sldMkLst>
          <pc:docMk/>
          <pc:sldMk cId="969356962" sldId="274"/>
        </pc:sldMkLst>
      </pc:sldChg>
      <pc:sldChg chg="new">
        <pc:chgData name="Franck Molines" userId="6b88cf44-746c-43b0-a597-f949986399d4" providerId="ADAL" clId="{24FB62F4-EAA0-441F-A5FE-DBEBEDE1F32C}" dt="2023-02-06T15:28:59.411" v="9" actId="680"/>
        <pc:sldMkLst>
          <pc:docMk/>
          <pc:sldMk cId="2685313840" sldId="275"/>
        </pc:sldMkLst>
      </pc:sldChg>
      <pc:sldChg chg="new del">
        <pc:chgData name="Franck Molines" userId="6b88cf44-746c-43b0-a597-f949986399d4" providerId="ADAL" clId="{24FB62F4-EAA0-441F-A5FE-DBEBEDE1F32C}" dt="2023-02-06T15:30:31.970" v="19" actId="47"/>
        <pc:sldMkLst>
          <pc:docMk/>
          <pc:sldMk cId="319761416" sldId="276"/>
        </pc:sldMkLst>
      </pc:sldChg>
      <pc:sldChg chg="new">
        <pc:chgData name="Franck Molines" userId="6b88cf44-746c-43b0-a597-f949986399d4" providerId="ADAL" clId="{24FB62F4-EAA0-441F-A5FE-DBEBEDE1F32C}" dt="2023-02-06T15:31:07.415" v="20" actId="680"/>
        <pc:sldMkLst>
          <pc:docMk/>
          <pc:sldMk cId="907695891" sldId="276"/>
        </pc:sldMkLst>
      </pc:sldChg>
    </pc:docChg>
  </pc:docChgLst>
  <pc:docChgLst>
    <pc:chgData name="Lionel Lagrue" userId="S::ll@go2cam.net::3ddd4c92-3624-49c4-9c08-9c8104a02a56" providerId="AD" clId="Web-{1679CCEA-F214-4673-82A2-858F36F54EA4}"/>
    <pc:docChg chg="addSld delSld modSld">
      <pc:chgData name="Lionel Lagrue" userId="S::ll@go2cam.net::3ddd4c92-3624-49c4-9c08-9c8104a02a56" providerId="AD" clId="Web-{1679CCEA-F214-4673-82A2-858F36F54EA4}" dt="2023-02-13T16:12:22.194" v="106" actId="20577"/>
      <pc:docMkLst>
        <pc:docMk/>
      </pc:docMkLst>
      <pc:sldChg chg="addSp delSp modSp">
        <pc:chgData name="Lionel Lagrue" userId="S::ll@go2cam.net::3ddd4c92-3624-49c4-9c08-9c8104a02a56" providerId="AD" clId="Web-{1679CCEA-F214-4673-82A2-858F36F54EA4}" dt="2023-02-13T16:12:09.928" v="104" actId="20577"/>
        <pc:sldMkLst>
          <pc:docMk/>
          <pc:sldMk cId="739861457" sldId="283"/>
        </pc:sldMkLst>
        <pc:spChg chg="mod">
          <ac:chgData name="Lionel Lagrue" userId="S::ll@go2cam.net::3ddd4c92-3624-49c4-9c08-9c8104a02a56" providerId="AD" clId="Web-{1679CCEA-F214-4673-82A2-858F36F54EA4}" dt="2023-02-13T16:12:09.928" v="104" actId="20577"/>
          <ac:spMkLst>
            <pc:docMk/>
            <pc:sldMk cId="739861457" sldId="283"/>
            <ac:spMk id="2" creationId="{3C6DB400-2155-160A-2A0F-02C4BA21D6FF}"/>
          </ac:spMkLst>
        </pc:spChg>
        <pc:spChg chg="mod">
          <ac:chgData name="Lionel Lagrue" userId="S::ll@go2cam.net::3ddd4c92-3624-49c4-9c08-9c8104a02a56" providerId="AD" clId="Web-{1679CCEA-F214-4673-82A2-858F36F54EA4}" dt="2023-02-13T16:05:06.290" v="30" actId="20577"/>
          <ac:spMkLst>
            <pc:docMk/>
            <pc:sldMk cId="739861457" sldId="283"/>
            <ac:spMk id="4" creationId="{C2DEB137-5F73-AC15-E4BD-7157BDF42787}"/>
          </ac:spMkLst>
        </pc:spChg>
        <pc:picChg chg="add mod">
          <ac:chgData name="Lionel Lagrue" userId="S::ll@go2cam.net::3ddd4c92-3624-49c4-9c08-9c8104a02a56" providerId="AD" clId="Web-{1679CCEA-F214-4673-82A2-858F36F54EA4}" dt="2023-02-13T16:11:03.299" v="75" actId="1076"/>
          <ac:picMkLst>
            <pc:docMk/>
            <pc:sldMk cId="739861457" sldId="283"/>
            <ac:picMk id="8" creationId="{3B0F9C36-7DFD-7272-5EDA-60ABD80E853F}"/>
          </ac:picMkLst>
        </pc:picChg>
        <pc:picChg chg="del">
          <ac:chgData name="Lionel Lagrue" userId="S::ll@go2cam.net::3ddd4c92-3624-49c4-9c08-9c8104a02a56" providerId="AD" clId="Web-{1679CCEA-F214-4673-82A2-858F36F54EA4}" dt="2023-02-13T16:05:25.604" v="35"/>
          <ac:picMkLst>
            <pc:docMk/>
            <pc:sldMk cId="739861457" sldId="283"/>
            <ac:picMk id="11" creationId="{62FCDD31-262F-C893-E8D6-87566AD0114D}"/>
          </ac:picMkLst>
        </pc:picChg>
        <pc:picChg chg="del">
          <ac:chgData name="Lionel Lagrue" userId="S::ll@go2cam.net::3ddd4c92-3624-49c4-9c08-9c8104a02a56" providerId="AD" clId="Web-{1679CCEA-F214-4673-82A2-858F36F54EA4}" dt="2023-02-13T16:05:32.636" v="37"/>
          <ac:picMkLst>
            <pc:docMk/>
            <pc:sldMk cId="739861457" sldId="283"/>
            <ac:picMk id="13" creationId="{079C4D77-82D5-3605-AA89-C47A9FC037AC}"/>
          </ac:picMkLst>
        </pc:picChg>
        <pc:picChg chg="del">
          <ac:chgData name="Lionel Lagrue" userId="S::ll@go2cam.net::3ddd4c92-3624-49c4-9c08-9c8104a02a56" providerId="AD" clId="Web-{1679CCEA-F214-4673-82A2-858F36F54EA4}" dt="2023-02-13T16:05:25.651" v="36"/>
          <ac:picMkLst>
            <pc:docMk/>
            <pc:sldMk cId="739861457" sldId="283"/>
            <ac:picMk id="20" creationId="{86CFF51E-B5B1-8FB1-6CD1-17A9CD25FE39}"/>
          </ac:picMkLst>
        </pc:picChg>
      </pc:sldChg>
      <pc:sldChg chg="modSp">
        <pc:chgData name="Lionel Lagrue" userId="S::ll@go2cam.net::3ddd4c92-3624-49c4-9c08-9c8104a02a56" providerId="AD" clId="Web-{1679CCEA-F214-4673-82A2-858F36F54EA4}" dt="2023-02-13T16:05:17.385" v="31" actId="20577"/>
        <pc:sldMkLst>
          <pc:docMk/>
          <pc:sldMk cId="2524137127" sldId="292"/>
        </pc:sldMkLst>
        <pc:spChg chg="mod">
          <ac:chgData name="Lionel Lagrue" userId="S::ll@go2cam.net::3ddd4c92-3624-49c4-9c08-9c8104a02a56" providerId="AD" clId="Web-{1679CCEA-F214-4673-82A2-858F36F54EA4}" dt="2023-02-13T16:05:17.385" v="31" actId="20577"/>
          <ac:spMkLst>
            <pc:docMk/>
            <pc:sldMk cId="2524137127" sldId="292"/>
            <ac:spMk id="4" creationId="{C2DEB137-5F73-AC15-E4BD-7157BDF42787}"/>
          </ac:spMkLst>
        </pc:spChg>
      </pc:sldChg>
      <pc:sldChg chg="addSp delSp modSp add replId">
        <pc:chgData name="Lionel Lagrue" userId="S::ll@go2cam.net::3ddd4c92-3624-49c4-9c08-9c8104a02a56" providerId="AD" clId="Web-{1679CCEA-F214-4673-82A2-858F36F54EA4}" dt="2023-02-13T16:12:22.194" v="106" actId="20577"/>
        <pc:sldMkLst>
          <pc:docMk/>
          <pc:sldMk cId="2323343806" sldId="294"/>
        </pc:sldMkLst>
        <pc:spChg chg="mod">
          <ac:chgData name="Lionel Lagrue" userId="S::ll@go2cam.net::3ddd4c92-3624-49c4-9c08-9c8104a02a56" providerId="AD" clId="Web-{1679CCEA-F214-4673-82A2-858F36F54EA4}" dt="2023-02-13T16:12:22.194" v="106" actId="20577"/>
          <ac:spMkLst>
            <pc:docMk/>
            <pc:sldMk cId="2323343806" sldId="294"/>
            <ac:spMk id="2" creationId="{3C6DB400-2155-160A-2A0F-02C4BA21D6FF}"/>
          </ac:spMkLst>
        </pc:spChg>
        <pc:spChg chg="mod">
          <ac:chgData name="Lionel Lagrue" userId="S::ll@go2cam.net::3ddd4c92-3624-49c4-9c08-9c8104a02a56" providerId="AD" clId="Web-{1679CCEA-F214-4673-82A2-858F36F54EA4}" dt="2023-02-13T16:05:25.338" v="32" actId="20577"/>
          <ac:spMkLst>
            <pc:docMk/>
            <pc:sldMk cId="2323343806" sldId="294"/>
            <ac:spMk id="4" creationId="{C2DEB137-5F73-AC15-E4BD-7157BDF42787}"/>
          </ac:spMkLst>
        </pc:spChg>
        <pc:spChg chg="del">
          <ac:chgData name="Lionel Lagrue" userId="S::ll@go2cam.net::3ddd4c92-3624-49c4-9c08-9c8104a02a56" providerId="AD" clId="Web-{1679CCEA-F214-4673-82A2-858F36F54EA4}" dt="2023-02-13T16:03:57.520" v="12"/>
          <ac:spMkLst>
            <pc:docMk/>
            <pc:sldMk cId="2323343806" sldId="294"/>
            <ac:spMk id="5" creationId="{488A66E5-D1EA-FF9E-F3A7-A486C2B2A0DC}"/>
          </ac:spMkLst>
        </pc:spChg>
        <pc:spChg chg="del">
          <ac:chgData name="Lionel Lagrue" userId="S::ll@go2cam.net::3ddd4c92-3624-49c4-9c08-9c8104a02a56" providerId="AD" clId="Web-{1679CCEA-F214-4673-82A2-858F36F54EA4}" dt="2023-02-13T16:03:56.239" v="11"/>
          <ac:spMkLst>
            <pc:docMk/>
            <pc:sldMk cId="2323343806" sldId="294"/>
            <ac:spMk id="6" creationId="{273B2764-29C9-6E8A-855A-EFCC70E8CBFE}"/>
          </ac:spMkLst>
        </pc:spChg>
        <pc:spChg chg="del">
          <ac:chgData name="Lionel Lagrue" userId="S::ll@go2cam.net::3ddd4c92-3624-49c4-9c08-9c8104a02a56" providerId="AD" clId="Web-{1679CCEA-F214-4673-82A2-858F36F54EA4}" dt="2023-02-13T16:04:49.727" v="28"/>
          <ac:spMkLst>
            <pc:docMk/>
            <pc:sldMk cId="2323343806" sldId="294"/>
            <ac:spMk id="7" creationId="{14BBDA64-0212-74C6-2A47-15013B7DBC88}"/>
          </ac:spMkLst>
        </pc:spChg>
        <pc:spChg chg="del">
          <ac:chgData name="Lionel Lagrue" userId="S::ll@go2cam.net::3ddd4c92-3624-49c4-9c08-9c8104a02a56" providerId="AD" clId="Web-{1679CCEA-F214-4673-82A2-858F36F54EA4}" dt="2023-02-13T16:03:50.191" v="10"/>
          <ac:spMkLst>
            <pc:docMk/>
            <pc:sldMk cId="2323343806" sldId="294"/>
            <ac:spMk id="15" creationId="{3C8D21D5-FD39-5E23-0DCB-65ACA4F05853}"/>
          </ac:spMkLst>
        </pc:spChg>
        <pc:picChg chg="del mod">
          <ac:chgData name="Lionel Lagrue" userId="S::ll@go2cam.net::3ddd4c92-3624-49c4-9c08-9c8104a02a56" providerId="AD" clId="Web-{1679CCEA-F214-4673-82A2-858F36F54EA4}" dt="2023-02-13T16:03:48.051" v="8"/>
          <ac:picMkLst>
            <pc:docMk/>
            <pc:sldMk cId="2323343806" sldId="294"/>
            <ac:picMk id="9" creationId="{50DA94C0-A8FE-3F40-CDC5-92D62780078D}"/>
          </ac:picMkLst>
        </pc:picChg>
        <pc:picChg chg="add">
          <ac:chgData name="Lionel Lagrue" userId="S::ll@go2cam.net::3ddd4c92-3624-49c4-9c08-9c8104a02a56" providerId="AD" clId="Web-{1679CCEA-F214-4673-82A2-858F36F54EA4}" dt="2023-02-13T16:11:56.990" v="96"/>
          <ac:picMkLst>
            <pc:docMk/>
            <pc:sldMk cId="2323343806" sldId="294"/>
            <ac:picMk id="10" creationId="{9CB4CBF9-CCDE-D72F-BF73-9FC30F7EBF9C}"/>
          </ac:picMkLst>
        </pc:picChg>
        <pc:picChg chg="mod">
          <ac:chgData name="Lionel Lagrue" userId="S::ll@go2cam.net::3ddd4c92-3624-49c4-9c08-9c8104a02a56" providerId="AD" clId="Web-{1679CCEA-F214-4673-82A2-858F36F54EA4}" dt="2023-02-13T16:04:26.756" v="24" actId="1076"/>
          <ac:picMkLst>
            <pc:docMk/>
            <pc:sldMk cId="2323343806" sldId="294"/>
            <ac:picMk id="11" creationId="{62FCDD31-262F-C893-E8D6-87566AD0114D}"/>
          </ac:picMkLst>
        </pc:picChg>
        <pc:picChg chg="mod">
          <ac:chgData name="Lionel Lagrue" userId="S::ll@go2cam.net::3ddd4c92-3624-49c4-9c08-9c8104a02a56" providerId="AD" clId="Web-{1679CCEA-F214-4673-82A2-858F36F54EA4}" dt="2023-02-13T16:04:46.461" v="27" actId="1076"/>
          <ac:picMkLst>
            <pc:docMk/>
            <pc:sldMk cId="2323343806" sldId="294"/>
            <ac:picMk id="13" creationId="{079C4D77-82D5-3605-AA89-C47A9FC037AC}"/>
          </ac:picMkLst>
        </pc:picChg>
        <pc:picChg chg="del">
          <ac:chgData name="Lionel Lagrue" userId="S::ll@go2cam.net::3ddd4c92-3624-49c4-9c08-9c8104a02a56" providerId="AD" clId="Web-{1679CCEA-F214-4673-82A2-858F36F54EA4}" dt="2023-02-13T16:03:47.988" v="6"/>
          <ac:picMkLst>
            <pc:docMk/>
            <pc:sldMk cId="2323343806" sldId="294"/>
            <ac:picMk id="17" creationId="{9D276508-6175-E910-B5B9-90C59E741B2C}"/>
          </ac:picMkLst>
        </pc:picChg>
        <pc:picChg chg="mod">
          <ac:chgData name="Lionel Lagrue" userId="S::ll@go2cam.net::3ddd4c92-3624-49c4-9c08-9c8104a02a56" providerId="AD" clId="Web-{1679CCEA-F214-4673-82A2-858F36F54EA4}" dt="2023-02-13T16:04:38.570" v="26" actId="14100"/>
          <ac:picMkLst>
            <pc:docMk/>
            <pc:sldMk cId="2323343806" sldId="294"/>
            <ac:picMk id="20" creationId="{86CFF51E-B5B1-8FB1-6CD1-17A9CD25FE39}"/>
          </ac:picMkLst>
        </pc:picChg>
        <pc:picChg chg="mod">
          <ac:chgData name="Lionel Lagrue" userId="S::ll@go2cam.net::3ddd4c92-3624-49c4-9c08-9c8104a02a56" providerId="AD" clId="Web-{1679CCEA-F214-4673-82A2-858F36F54EA4}" dt="2023-02-13T16:03:59.536" v="13" actId="1076"/>
          <ac:picMkLst>
            <pc:docMk/>
            <pc:sldMk cId="2323343806" sldId="294"/>
            <ac:picMk id="21" creationId="{FF350FA9-FBC4-4817-1F54-5D308179DF89}"/>
          </ac:picMkLst>
        </pc:picChg>
        <pc:picChg chg="del">
          <ac:chgData name="Lionel Lagrue" userId="S::ll@go2cam.net::3ddd4c92-3624-49c4-9c08-9c8104a02a56" providerId="AD" clId="Web-{1679CCEA-F214-4673-82A2-858F36F54EA4}" dt="2023-02-13T16:03:48.082" v="9"/>
          <ac:picMkLst>
            <pc:docMk/>
            <pc:sldMk cId="2323343806" sldId="294"/>
            <ac:picMk id="12290" creationId="{2228B130-968D-C4FB-9021-D675B516E569}"/>
          </ac:picMkLst>
        </pc:picChg>
      </pc:sldChg>
      <pc:sldChg chg="add del replId">
        <pc:chgData name="Lionel Lagrue" userId="S::ll@go2cam.net::3ddd4c92-3624-49c4-9c08-9c8104a02a56" providerId="AD" clId="Web-{1679CCEA-F214-4673-82A2-858F36F54EA4}" dt="2023-02-13T16:05:47.543" v="41"/>
        <pc:sldMkLst>
          <pc:docMk/>
          <pc:sldMk cId="3478120375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401F86EC-8CDF-9F43-B5B0-AD88E2F979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39" y="6040733"/>
            <a:ext cx="2124821" cy="622300"/>
          </a:xfrm>
          <a:prstGeom prst="rect">
            <a:avLst/>
          </a:prstGeom>
        </p:spPr>
      </p:pic>
      <p:pic>
        <p:nvPicPr>
          <p:cNvPr id="5" name="Picture 4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09E530A7-7ABF-214A-8CB2-448C3BE24A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8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9CB01-C569-1145-8D2C-C1145574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MU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B467619-B0AD-B971-2850-6798F8B88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0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65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14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F6EE6DD-E2BC-8541-A495-D9FA263A06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24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355F8E9-4265-E54F-9AC1-C3E33295F0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95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D0EB3BB-8A45-40DD-873D-7F9FE60C56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checkered floor&#10;&#10;Description automatically generated with low confidence">
            <a:extLst>
              <a:ext uri="{FF2B5EF4-FFF2-40B4-BE49-F238E27FC236}">
                <a16:creationId xmlns:a16="http://schemas.microsoft.com/office/drawing/2014/main" id="{8F3E28A8-55DA-924E-8ED1-49B8D20A2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81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ark, white, light, tiled&#10;&#10;Description automatically generated">
            <a:extLst>
              <a:ext uri="{FF2B5EF4-FFF2-40B4-BE49-F238E27FC236}">
                <a16:creationId xmlns:a16="http://schemas.microsoft.com/office/drawing/2014/main" id="{7CC4DCDF-D0DB-204E-B885-E98B65C976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3306B822-B06D-4C4A-A1C1-3D7131DF5B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8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524F8-5E21-B34B-B08D-6FB804CD11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M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E1E50C-2A19-7D4F-AC7D-DB3C2FC84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M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3D2B6-07D5-0747-9D69-853E66F73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59F4-225E-0849-9ECD-873AD7E0E163}" type="datetimeFigureOut">
              <a:rPr lang="en-MU" smtClean="0"/>
              <a:t>02/23/2023</a:t>
            </a:fld>
            <a:endParaRPr lang="en-M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C91-0622-8943-BA27-62757C0BD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B9D27-C3C2-1549-9DF2-3B7453C12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C2C9-9DD2-0A45-A563-F85EBD4E6D36}" type="slidenum">
              <a:rPr lang="en-MU" smtClean="0"/>
              <a:t>‹#›</a:t>
            </a:fld>
            <a:endParaRPr lang="en-MU"/>
          </a:p>
        </p:txBody>
      </p:sp>
    </p:spTree>
    <p:extLst>
      <p:ext uri="{BB962C8B-B14F-4D97-AF65-F5344CB8AC3E}">
        <p14:creationId xmlns:p14="http://schemas.microsoft.com/office/powerpoint/2010/main" val="224470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CF89-D76A-EE43-BAB6-760F55505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MU"/>
          </a:p>
        </p:txBody>
      </p:sp>
      <p:pic>
        <p:nvPicPr>
          <p:cNvPr id="5" name="Picture 2" descr="A picture containing text, outdoor, red, dark&#10;&#10;Description automatically generated">
            <a:extLst>
              <a:ext uri="{FF2B5EF4-FFF2-40B4-BE49-F238E27FC236}">
                <a16:creationId xmlns:a16="http://schemas.microsoft.com/office/drawing/2014/main" id="{8636BBC1-1378-2DAB-145D-5750BA84C9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4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amera, projector&#10;&#10;Description automatically generated">
            <a:extLst>
              <a:ext uri="{FF2B5EF4-FFF2-40B4-BE49-F238E27FC236}">
                <a16:creationId xmlns:a16="http://schemas.microsoft.com/office/drawing/2014/main" id="{BD818FDB-3BE7-6E48-8D1E-FC17C8F5AAA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9" r:id="rId2"/>
    <p:sldLayoutId id="2147483680" r:id="rId3"/>
    <p:sldLayoutId id="2147483688" r:id="rId4"/>
    <p:sldLayoutId id="2147483681" r:id="rId5"/>
    <p:sldLayoutId id="2147483682" r:id="rId6"/>
    <p:sldLayoutId id="2147483684" r:id="rId7"/>
    <p:sldLayoutId id="2147483685" r:id="rId8"/>
    <p:sldLayoutId id="2147483686" r:id="rId9"/>
    <p:sldLayoutId id="2147483687" r:id="rId10"/>
    <p:sldLayoutId id="2147483689" r:id="rId11"/>
    <p:sldLayoutId id="214748369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jpe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3EDC0-B530-B349-A8F0-14FDC3467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7895"/>
            <a:ext cx="10515600" cy="1325563"/>
          </a:xfrm>
        </p:spPr>
        <p:txBody>
          <a:bodyPr anchor="t">
            <a:noAutofit/>
          </a:bodyPr>
          <a:lstStyle/>
          <a:p>
            <a:pPr algn="ctr"/>
            <a:b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</a:br>
            <a:r>
              <a:rPr lang="fr-FR" sz="32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MTE Simulation </a:t>
            </a:r>
            <a:r>
              <a:rPr lang="fr-FR" sz="3200" dirty="0" err="1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based</a:t>
            </a:r>
            <a:r>
              <a:rPr lang="fr-FR" sz="32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 on NC code</a:t>
            </a:r>
            <a:endParaRPr lang="en-MU" sz="3200" dirty="0">
              <a:solidFill>
                <a:schemeClr val="bg1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B44CFA-DBA7-5E4F-B268-AA95AF6827BF}"/>
              </a:ext>
            </a:extLst>
          </p:cNvPr>
          <p:cNvSpPr txBox="1">
            <a:spLocks/>
          </p:cNvSpPr>
          <p:nvPr/>
        </p:nvSpPr>
        <p:spPr>
          <a:xfrm>
            <a:off x="9054353" y="6265122"/>
            <a:ext cx="2826221" cy="4120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22</a:t>
            </a:r>
            <a:r>
              <a:rPr lang="en-MU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/</a:t>
            </a:r>
            <a:r>
              <a:rPr lang="fr-FR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02</a:t>
            </a:r>
            <a:r>
              <a:rPr lang="en-MU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/</a:t>
            </a:r>
            <a:r>
              <a:rPr lang="fr-FR" sz="20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2023</a:t>
            </a:r>
            <a:endParaRPr lang="en-MU" sz="2000" dirty="0">
              <a:solidFill>
                <a:schemeClr val="bg1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E04BE74-414A-F6D7-70CB-66726494F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285291"/>
            <a:ext cx="2060345" cy="412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E51298-DFCB-9584-D7DD-E33B20F27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689" y="4160837"/>
            <a:ext cx="3132622" cy="125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06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49753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1 –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Presentation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of                      on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our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milling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validation part : </a:t>
            </a:r>
            <a:endParaRPr lang="en-US" dirty="0"/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Presentation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of the GUI</a:t>
            </a: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Presentation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of the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different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functions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for simulation</a:t>
            </a: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Presentation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of the NC editor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functions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Modification of the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actual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NC file 	  Re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simulate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 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Change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machining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origins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in GO2cam 	          Re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generate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NC code           Re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simulate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 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</a:t>
            </a: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  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ea typeface="+mj-lt"/>
                <a:cs typeface="Helvetica"/>
              </a:rPr>
              <a:t>                      	</a:t>
            </a:r>
            <a:r>
              <a:rPr lang="fr-FR" sz="2000" b="1" i="1" dirty="0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VAR01 - </a:t>
            </a:r>
            <a:r>
              <a:rPr lang="fr-FR" sz="2000" b="1" i="1" dirty="0" err="1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NCcontrol</a:t>
            </a:r>
            <a:r>
              <a:rPr lang="fr-FR" sz="2000" b="1" i="1" dirty="0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 Validation Part Complete - HermleC250 TNC</a:t>
            </a:r>
          </a:p>
          <a:p>
            <a:pPr algn="l"/>
            <a:r>
              <a:rPr lang="en-US" sz="2000" b="1" i="1" dirty="0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		VAR02 - </a:t>
            </a:r>
            <a:r>
              <a:rPr lang="en-US" sz="2000" b="1" i="1" dirty="0" err="1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NCcontrol</a:t>
            </a:r>
            <a:r>
              <a:rPr lang="en-US" sz="2000" b="1" i="1" dirty="0">
                <a:solidFill>
                  <a:srgbClr val="7030A0"/>
                </a:solidFill>
                <a:latin typeface="Calibri Light"/>
                <a:ea typeface="+mj-lt"/>
                <a:cs typeface="Calibri Light"/>
              </a:rPr>
              <a:t> Validation Part Complete - HermleC250 TNC with Origins</a:t>
            </a:r>
            <a:endParaRPr lang="fr-FR" sz="2000" b="1" i="1" dirty="0">
              <a:solidFill>
                <a:srgbClr val="7030A0"/>
              </a:solidFill>
              <a:latin typeface="Calibri Light"/>
              <a:ea typeface="+mj-l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ea typeface="+mj-lt"/>
              <a:cs typeface="Calibri Light"/>
            </a:endParaRPr>
          </a:p>
          <a:p>
            <a:pPr algn="l"/>
            <a:endParaRPr lang="fr-FR" sz="2000" dirty="0">
              <a:latin typeface="Helvetica" pitchFamily="2" charset="0"/>
              <a:ea typeface="+mj-lt"/>
              <a:cs typeface="+mj-lt"/>
            </a:endParaRPr>
          </a:p>
          <a:p>
            <a:pPr algn="l"/>
            <a:endParaRPr lang="fr-FR" sz="2000" dirty="0">
              <a:latin typeface="Calibri Light"/>
              <a:ea typeface="+mj-lt"/>
              <a:cs typeface="+mj-lt"/>
            </a:endParaRPr>
          </a:p>
          <a:p>
            <a:pPr algn="l"/>
            <a:endParaRPr lang="fr-FR" sz="2000" dirty="0">
              <a:cs typeface="Calibri Light" panose="020F0302020204030204"/>
            </a:endParaRPr>
          </a:p>
          <a:p>
            <a:pPr algn="l"/>
            <a:endParaRPr lang="fr-FR" sz="2000" dirty="0">
              <a:latin typeface="Helvetica" pitchFamily="2" charset="0"/>
              <a:ea typeface="+mj-lt"/>
              <a:cs typeface="+mj-lt"/>
            </a:endParaRPr>
          </a:p>
          <a:p>
            <a:pPr algn="l"/>
            <a:endParaRPr lang="fr-FR" sz="2000" dirty="0">
              <a:latin typeface="Helvetica" pitchFamily="2" charset="0"/>
              <a:cs typeface="Calibri Light" panose="020F0302020204030204"/>
            </a:endParaRPr>
          </a:p>
          <a:p>
            <a:pPr algn="l"/>
            <a:endParaRPr lang="fr-FR" sz="2000" dirty="0">
              <a:latin typeface="Helvetica" pitchFamily="2" charset="0"/>
              <a:cs typeface="Calibri Light" panose="020F0302020204030204"/>
            </a:endParaRPr>
          </a:p>
          <a:p>
            <a:pPr algn="l"/>
            <a:endParaRPr lang="fr-FR" sz="2000" dirty="0">
              <a:latin typeface="Helvetica" pitchFamily="2" charset="0"/>
              <a:cs typeface="Calibri Light" panose="020F0302020204030204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3769153" y="321953"/>
            <a:ext cx="6096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Example 1 </a:t>
            </a:r>
            <a:endParaRPr lang="en-US" sz="36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88A66E5-D1EA-FF9E-F3A7-A486C2B2A0DC}"/>
              </a:ext>
            </a:extLst>
          </p:cNvPr>
          <p:cNvSpPr/>
          <p:nvPr/>
        </p:nvSpPr>
        <p:spPr>
          <a:xfrm>
            <a:off x="5408977" y="4072461"/>
            <a:ext cx="627529" cy="1523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73B2764-29C9-6E8A-855A-EFCC70E8CBFE}"/>
              </a:ext>
            </a:extLst>
          </p:cNvPr>
          <p:cNvSpPr/>
          <p:nvPr/>
        </p:nvSpPr>
        <p:spPr>
          <a:xfrm flipV="1">
            <a:off x="5973277" y="4350581"/>
            <a:ext cx="627529" cy="1523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4BBDA64-0212-74C6-2A47-15013B7DBC88}"/>
              </a:ext>
            </a:extLst>
          </p:cNvPr>
          <p:cNvSpPr/>
          <p:nvPr/>
        </p:nvSpPr>
        <p:spPr>
          <a:xfrm>
            <a:off x="9237624" y="4360090"/>
            <a:ext cx="627529" cy="1523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Hermle C250 U | Kingsbury">
            <a:extLst>
              <a:ext uri="{FF2B5EF4-FFF2-40B4-BE49-F238E27FC236}">
                <a16:creationId xmlns:a16="http://schemas.microsoft.com/office/drawing/2014/main" id="{2228B130-968D-C4FB-9021-D675B516E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147" y="968284"/>
            <a:ext cx="2377936" cy="237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DA94C0-A8FE-3F40-CDC5-92D627800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5894" y="2041714"/>
            <a:ext cx="1068460" cy="106846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C8D21D5-FD39-5E23-0DCB-65ACA4F05853}"/>
              </a:ext>
            </a:extLst>
          </p:cNvPr>
          <p:cNvSpPr txBox="1"/>
          <p:nvPr/>
        </p:nvSpPr>
        <p:spPr>
          <a:xfrm>
            <a:off x="9066335" y="3346220"/>
            <a:ext cx="24508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 err="1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Hermle</a:t>
            </a:r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 C250</a:t>
            </a:r>
          </a:p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Table-Table on X (CA)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D276508-6175-E910-B5B9-90C59E741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1336" y="1020721"/>
            <a:ext cx="1149560" cy="61356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F350FA9-FBC4-4817-1F54-5D308179D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08" y="1359149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3B0F9C36-7DFD-7272-5EDA-60ABD80E85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287" y="5451579"/>
            <a:ext cx="1101272" cy="54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61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2 – Change of Controller on the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same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machine.</a:t>
            </a:r>
            <a:endParaRPr lang="en-US" dirty="0"/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now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Fanuc</a:t>
            </a:r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- Change in Editor Z300 X+-300 and file compare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                                 </a:t>
            </a: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                                VAR03 - </a:t>
            </a:r>
            <a:r>
              <a:rPr lang="fr-FR" sz="2000" b="1" i="1" dirty="0" err="1">
                <a:solidFill>
                  <a:srgbClr val="7030A0"/>
                </a:solidFill>
                <a:latin typeface="Calibri Light"/>
                <a:cs typeface="Calibri Light"/>
              </a:rPr>
              <a:t>NCcontrol</a:t>
            </a:r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Validation Part Complete - HermleC250 </a:t>
            </a:r>
            <a:r>
              <a:rPr lang="fr-FR" sz="2000" b="1" i="1" dirty="0" err="1">
                <a:solidFill>
                  <a:srgbClr val="7030A0"/>
                </a:solidFill>
                <a:latin typeface="Calibri Light"/>
                <a:cs typeface="Calibri Light"/>
              </a:rPr>
              <a:t>Fanuc</a:t>
            </a:r>
            <a:endParaRPr lang="fr-FR" dirty="0">
              <a:cs typeface="Calibri Light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3769153" y="321953"/>
            <a:ext cx="6096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Example 2 </a:t>
            </a:r>
            <a:endParaRPr lang="en-US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FCDD31-262F-C893-E8D6-87566AD01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744" y="937267"/>
            <a:ext cx="890949" cy="890949"/>
          </a:xfrm>
          <a:prstGeom prst="rect">
            <a:avLst/>
          </a:prstGeom>
        </p:spPr>
      </p:pic>
      <p:pic>
        <p:nvPicPr>
          <p:cNvPr id="10" name="Picture 9" descr="Text, whiteboard&#10;&#10;Description automatically generated">
            <a:extLst>
              <a:ext uri="{FF2B5EF4-FFF2-40B4-BE49-F238E27FC236}">
                <a16:creationId xmlns:a16="http://schemas.microsoft.com/office/drawing/2014/main" id="{9CB4CBF9-CCDE-D72F-BF73-9FC30F7EB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777" y="5339537"/>
            <a:ext cx="1101272" cy="541355"/>
          </a:xfrm>
          <a:prstGeom prst="rect">
            <a:avLst/>
          </a:prstGeom>
        </p:spPr>
      </p:pic>
      <p:pic>
        <p:nvPicPr>
          <p:cNvPr id="5" name="Picture 2" descr="Hermle C250 U | Kingsbury">
            <a:extLst>
              <a:ext uri="{FF2B5EF4-FFF2-40B4-BE49-F238E27FC236}">
                <a16:creationId xmlns:a16="http://schemas.microsoft.com/office/drawing/2014/main" id="{316CCE74-1CA9-07EB-9AEF-C79006D13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413" y="1793495"/>
            <a:ext cx="2377936" cy="237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4E77BE-C6E2-8C8A-8607-C42F9161A772}"/>
              </a:ext>
            </a:extLst>
          </p:cNvPr>
          <p:cNvSpPr txBox="1"/>
          <p:nvPr/>
        </p:nvSpPr>
        <p:spPr>
          <a:xfrm>
            <a:off x="8816789" y="4171431"/>
            <a:ext cx="24508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 err="1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Hermle</a:t>
            </a:r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 C250</a:t>
            </a:r>
          </a:p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Table-Table on X (CA)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343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2 – Change of machine and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controller</a:t>
            </a:r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show in 5X (C axis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turns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back)</a:t>
            </a: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-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PP configuration how to change a machine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parameter</a:t>
            </a:r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              « 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modeangleflag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 » to 1</a:t>
            </a:r>
            <a:endParaRPr lang="en-US" dirty="0"/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                           </a:t>
            </a:r>
            <a:endParaRPr lang="fr-FR" dirty="0">
              <a:solidFill>
                <a:srgbClr val="00000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                                VAR04 - </a:t>
            </a:r>
            <a:r>
              <a:rPr lang="fr-FR" sz="2000" b="1" i="1" dirty="0" err="1">
                <a:solidFill>
                  <a:srgbClr val="7030A0"/>
                </a:solidFill>
                <a:latin typeface="Calibri Light"/>
                <a:cs typeface="Calibri Light"/>
              </a:rPr>
              <a:t>NCcontrol</a:t>
            </a:r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Validation Part Complete – Haas UMC750</a:t>
            </a:r>
            <a:endParaRPr lang="fr-FR" dirty="0">
              <a:cs typeface="Calibri Light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3769153" y="321953"/>
            <a:ext cx="6096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Example 3 </a:t>
            </a:r>
            <a:endParaRPr lang="en-US" sz="36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6CFF51E-B5B1-8FB1-6CD1-17A9CD25F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027" y="636627"/>
            <a:ext cx="1138817" cy="1138817"/>
          </a:xfrm>
          <a:prstGeom prst="rect">
            <a:avLst/>
          </a:prstGeom>
        </p:spPr>
      </p:pic>
      <p:pic>
        <p:nvPicPr>
          <p:cNvPr id="10" name="Picture 9" descr="Text, whiteboard&#10;&#10;Description automatically generated">
            <a:extLst>
              <a:ext uri="{FF2B5EF4-FFF2-40B4-BE49-F238E27FC236}">
                <a16:creationId xmlns:a16="http://schemas.microsoft.com/office/drawing/2014/main" id="{9CB4CBF9-CCDE-D72F-BF73-9FC30F7EB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777" y="5339537"/>
            <a:ext cx="1101272" cy="541355"/>
          </a:xfrm>
          <a:prstGeom prst="rect">
            <a:avLst/>
          </a:prstGeom>
        </p:spPr>
      </p:pic>
      <p:pic>
        <p:nvPicPr>
          <p:cNvPr id="6" name="Picture 4" descr="UMC-750 | Fraiseuse 5 axes | Cône 40 | Fraiseuses verticales – Machines CNC  Haas">
            <a:extLst>
              <a:ext uri="{FF2B5EF4-FFF2-40B4-BE49-F238E27FC236}">
                <a16:creationId xmlns:a16="http://schemas.microsoft.com/office/drawing/2014/main" id="{F6C3A35A-1B0E-36B2-B924-8498BB04C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159" y="1850120"/>
            <a:ext cx="2032551" cy="228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E4FAF0-57C6-17FD-93BF-A63B17EE23AE}"/>
              </a:ext>
            </a:extLst>
          </p:cNvPr>
          <p:cNvSpPr txBox="1"/>
          <p:nvPr/>
        </p:nvSpPr>
        <p:spPr>
          <a:xfrm>
            <a:off x="8985005" y="4131946"/>
            <a:ext cx="24508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Haas UMC750</a:t>
            </a:r>
          </a:p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Table-Table on Y (CB)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699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2 – Change of machine and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controller</a:t>
            </a:r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	</a:t>
            </a: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                           </a:t>
            </a:r>
            <a:endParaRPr lang="fr-FR" dirty="0">
              <a:solidFill>
                <a:srgbClr val="00000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endParaRPr lang="fr-FR" sz="2000" b="1" i="1" dirty="0">
              <a:solidFill>
                <a:srgbClr val="7030A0"/>
              </a:solidFill>
              <a:latin typeface="Calibri Light"/>
              <a:cs typeface="Calibri Light"/>
            </a:endParaRPr>
          </a:p>
          <a:p>
            <a:pPr algn="l"/>
            <a:r>
              <a:rPr lang="fr-FR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                                </a:t>
            </a:r>
            <a:r>
              <a:rPr lang="en-US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VAR05 - </a:t>
            </a:r>
            <a:r>
              <a:rPr lang="en-US" sz="2000" b="1" i="1" dirty="0" err="1">
                <a:solidFill>
                  <a:srgbClr val="7030A0"/>
                </a:solidFill>
                <a:latin typeface="Calibri Light"/>
                <a:cs typeface="Calibri Light"/>
              </a:rPr>
              <a:t>NCcontrol</a:t>
            </a:r>
            <a:r>
              <a:rPr lang="en-US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Validation Part Complete - DMU60 </a:t>
            </a:r>
            <a:r>
              <a:rPr lang="en-US" sz="2000" b="1" i="1" dirty="0" err="1">
                <a:solidFill>
                  <a:srgbClr val="7030A0"/>
                </a:solidFill>
                <a:latin typeface="Calibri Light"/>
                <a:cs typeface="Calibri Light"/>
              </a:rPr>
              <a:t>eVoLinear</a:t>
            </a:r>
            <a:r>
              <a:rPr lang="en-US" sz="2000" b="1" i="1" dirty="0">
                <a:solidFill>
                  <a:srgbClr val="7030A0"/>
                </a:solidFill>
                <a:latin typeface="Calibri Light"/>
                <a:cs typeface="Calibri Light"/>
              </a:rPr>
              <a:t> TNC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3769153" y="321953"/>
            <a:ext cx="6096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Example 4 </a:t>
            </a:r>
            <a:endParaRPr lang="en-US" sz="3600" dirty="0"/>
          </a:p>
        </p:txBody>
      </p:sp>
      <p:pic>
        <p:nvPicPr>
          <p:cNvPr id="10" name="Picture 9" descr="Text, whiteboard&#10;&#10;Description automatically generated">
            <a:extLst>
              <a:ext uri="{FF2B5EF4-FFF2-40B4-BE49-F238E27FC236}">
                <a16:creationId xmlns:a16="http://schemas.microsoft.com/office/drawing/2014/main" id="{9CB4CBF9-CCDE-D72F-BF73-9FC30F7EB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77" y="5339537"/>
            <a:ext cx="1101272" cy="5413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E4FAF0-57C6-17FD-93BF-A63B17EE23AE}"/>
              </a:ext>
            </a:extLst>
          </p:cNvPr>
          <p:cNvSpPr txBox="1"/>
          <p:nvPr/>
        </p:nvSpPr>
        <p:spPr>
          <a:xfrm>
            <a:off x="8704729" y="3585677"/>
            <a:ext cx="2731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DMG DMU 60 </a:t>
            </a:r>
            <a:r>
              <a:rPr lang="fr-FR" sz="1800" dirty="0" err="1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eVoLinear</a:t>
            </a:r>
            <a:endParaRPr lang="fr-FR" sz="1800" dirty="0">
              <a:solidFill>
                <a:srgbClr val="0070C0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Table-Table (</a:t>
            </a:r>
            <a:r>
              <a:rPr lang="fr-FR" sz="1800" dirty="0" err="1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Angled</a:t>
            </a:r>
            <a:r>
              <a:rPr lang="fr-FR" sz="1800" dirty="0">
                <a:solidFill>
                  <a:srgbClr val="0070C0"/>
                </a:solidFill>
                <a:latin typeface="Helvetica" pitchFamily="2" charset="0"/>
                <a:cs typeface="Sony Sketch GO2" panose="020B0603020104020203" pitchFamily="34" charset="0"/>
              </a:rPr>
              <a:t>)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2" descr="OUTILS DE PRODUCTION Bsmeca">
            <a:extLst>
              <a:ext uri="{FF2B5EF4-FFF2-40B4-BE49-F238E27FC236}">
                <a16:creationId xmlns:a16="http://schemas.microsoft.com/office/drawing/2014/main" id="{D544D471-3258-BAA8-5B3C-89C655D52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720" y="1173405"/>
            <a:ext cx="2174865" cy="228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ABC494-E874-C8A4-401D-681CC6D408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4729" y="805440"/>
            <a:ext cx="2197174" cy="48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14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C631A-42BC-9FCE-521E-0CADF5B73A19}"/>
              </a:ext>
            </a:extLst>
          </p:cNvPr>
          <p:cNvSpPr txBox="1"/>
          <p:nvPr/>
        </p:nvSpPr>
        <p:spPr>
          <a:xfrm>
            <a:off x="3998258" y="32195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 err="1">
                <a:latin typeface="Sony Sketch GO2"/>
                <a:cs typeface="Sony Sketch GO2" panose="020B0603020104020203" pitchFamily="34" charset="0"/>
              </a:rPr>
              <a:t>Development</a:t>
            </a:r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 </a:t>
            </a:r>
            <a:endParaRPr lang="en-US" sz="3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49BA76-ED3E-487C-F4AD-EB570157C826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                     first version in GO2cam V6.10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is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done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in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Milling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until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5 axis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simultaneous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missing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/ to test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functionnalities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are : 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	- MPM – Multi-Part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Maching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	- 6 Axis machines (Head/Head + Table)</a:t>
            </a: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	- Machines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colinear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axis W</a:t>
            </a: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	- Machines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head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changer.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work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these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points in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following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weeks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5AB1C4-27E3-BC23-75D2-6AF085BF4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84" y="1363055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92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5EC5BBBF-4461-A408-6ADC-7BB30D47BEFB}"/>
              </a:ext>
            </a:extLst>
          </p:cNvPr>
          <p:cNvSpPr/>
          <p:nvPr/>
        </p:nvSpPr>
        <p:spPr>
          <a:xfrm>
            <a:off x="5101678" y="1692407"/>
            <a:ext cx="447944" cy="3964116"/>
          </a:xfrm>
          <a:prstGeom prst="down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31F030-B8B3-8467-4E63-2AEF28DF172E}"/>
              </a:ext>
            </a:extLst>
          </p:cNvPr>
          <p:cNvSpPr txBox="1">
            <a:spLocks/>
          </p:cNvSpPr>
          <p:nvPr/>
        </p:nvSpPr>
        <p:spPr>
          <a:xfrm>
            <a:off x="-267105" y="1932442"/>
            <a:ext cx="10837543" cy="4099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dirty="0">
                <a:latin typeface="Helvetica"/>
                <a:cs typeface="Sony Sketch GO2" panose="020B0603020104020203" pitchFamily="34" charset="0"/>
              </a:rPr>
              <a:t>			         </a:t>
            </a:r>
            <a:r>
              <a:rPr lang="fr-FR" sz="2400" dirty="0" err="1">
                <a:latin typeface="Helvetica"/>
                <a:cs typeface="Sony Sketch GO2" panose="020B0603020104020203" pitchFamily="34" charset="0"/>
              </a:rPr>
              <a:t>Milling</a:t>
            </a:r>
            <a:r>
              <a:rPr lang="fr-FR" sz="2400" dirty="0">
                <a:latin typeface="Helvetica"/>
                <a:cs typeface="Sony Sketch GO2" panose="020B0603020104020203" pitchFamily="34" charset="0"/>
              </a:rPr>
              <a:t> 5XS	      V6.10.201 – 1st of March 2023 </a:t>
            </a:r>
          </a:p>
          <a:p>
            <a:pPr algn="l"/>
            <a:endParaRPr lang="fr-FR" sz="24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400" dirty="0">
                <a:latin typeface="Helvetica"/>
                <a:cs typeface="Sony Sketch GO2" panose="020B0603020104020203" pitchFamily="34" charset="0"/>
              </a:rPr>
              <a:t>		     </a:t>
            </a:r>
            <a:r>
              <a:rPr lang="fr-FR" sz="2400" dirty="0" err="1">
                <a:latin typeface="Helvetica"/>
                <a:cs typeface="Sony Sketch GO2" panose="020B0603020104020203" pitchFamily="34" charset="0"/>
              </a:rPr>
              <a:t>Milling</a:t>
            </a:r>
            <a:r>
              <a:rPr lang="fr-FR" sz="24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400" dirty="0" err="1">
                <a:latin typeface="Helvetica"/>
                <a:cs typeface="Sony Sketch GO2" panose="020B0603020104020203" pitchFamily="34" charset="0"/>
              </a:rPr>
              <a:t>improvement</a:t>
            </a:r>
            <a:r>
              <a:rPr lang="fr-FR" sz="2400" dirty="0">
                <a:latin typeface="Helvetica"/>
                <a:cs typeface="Sony Sketch GO2" panose="020B0603020104020203" pitchFamily="34" charset="0"/>
              </a:rPr>
              <a:t>	      V6.10.2xx – June / July 2023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4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400" dirty="0">
                <a:latin typeface="Helvetica"/>
                <a:cs typeface="Sony Sketch GO2" panose="020B0603020104020203" pitchFamily="34" charset="0"/>
              </a:rPr>
              <a:t>				   </a:t>
            </a:r>
            <a:r>
              <a:rPr lang="fr-FR" sz="2400" dirty="0" err="1">
                <a:latin typeface="Helvetica"/>
                <a:cs typeface="Sony Sketch GO2" panose="020B0603020104020203" pitchFamily="34" charset="0"/>
              </a:rPr>
              <a:t>TurnMill</a:t>
            </a:r>
            <a:r>
              <a:rPr lang="fr-FR" sz="2400" dirty="0">
                <a:latin typeface="Helvetica"/>
                <a:cs typeface="Sony Sketch GO2" panose="020B0603020104020203" pitchFamily="34" charset="0"/>
              </a:rPr>
              <a:t> 	      V6.10.2xx – </a:t>
            </a:r>
            <a:r>
              <a:rPr lang="fr-FR" sz="2400">
                <a:latin typeface="Helvetica"/>
                <a:cs typeface="Sony Sketch GO2" panose="020B0603020104020203" pitchFamily="34" charset="0"/>
              </a:rPr>
              <a:t>September </a:t>
            </a:r>
            <a:r>
              <a:rPr lang="fr-FR" sz="2400" dirty="0">
                <a:latin typeface="Helvetica"/>
                <a:cs typeface="Sony Sketch GO2" panose="020B0603020104020203" pitchFamily="34" charset="0"/>
              </a:rPr>
              <a:t>2023</a:t>
            </a:r>
          </a:p>
          <a:p>
            <a:pPr algn="l"/>
            <a:endParaRPr lang="fr-FR" sz="2400" dirty="0">
              <a:latin typeface="Helvetica"/>
              <a:cs typeface="Helvetica"/>
            </a:endParaRPr>
          </a:p>
          <a:p>
            <a:pPr algn="l"/>
            <a:r>
              <a:rPr lang="fr-FR" sz="2400" dirty="0">
                <a:latin typeface="Helvetica"/>
                <a:cs typeface="Helvetica"/>
              </a:rPr>
              <a:t>		  </a:t>
            </a:r>
            <a:r>
              <a:rPr lang="fr-FR" sz="2400" dirty="0" err="1">
                <a:latin typeface="Helvetica"/>
                <a:cs typeface="Helvetica"/>
              </a:rPr>
              <a:t>TurnMill</a:t>
            </a:r>
            <a:r>
              <a:rPr lang="fr-FR" sz="2400" dirty="0">
                <a:latin typeface="Helvetica"/>
                <a:cs typeface="Helvetica"/>
              </a:rPr>
              <a:t> </a:t>
            </a:r>
            <a:r>
              <a:rPr lang="fr-FR" sz="2400" dirty="0" err="1">
                <a:latin typeface="Helvetica"/>
                <a:cs typeface="Helvetica"/>
              </a:rPr>
              <a:t>Multichannels</a:t>
            </a:r>
            <a:r>
              <a:rPr lang="fr-FR" sz="2400" dirty="0">
                <a:latin typeface="Helvetica"/>
                <a:cs typeface="Helvetica"/>
              </a:rPr>
              <a:t>	      V6.11.2xx </a:t>
            </a:r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–</a:t>
            </a:r>
            <a:r>
              <a:rPr lang="fr-FR" sz="2400" dirty="0">
                <a:latin typeface="Helvetica"/>
                <a:cs typeface="Helvetica"/>
              </a:rPr>
              <a:t> </a:t>
            </a:r>
            <a:r>
              <a:rPr lang="fr-FR" sz="2400" dirty="0" err="1">
                <a:latin typeface="Helvetica"/>
                <a:cs typeface="Helvetica"/>
              </a:rPr>
              <a:t>December</a:t>
            </a:r>
            <a:r>
              <a:rPr lang="fr-FR" sz="2400" dirty="0">
                <a:latin typeface="Helvetica"/>
                <a:cs typeface="Helvetica"/>
              </a:rPr>
              <a:t> 2023</a:t>
            </a:r>
            <a:endParaRPr lang="fr-FR" sz="2400" dirty="0">
              <a:latin typeface="Helvetica"/>
              <a:cs typeface="Sony Sketch GO2" panose="020B0603020104020203" pitchFamily="34" charset="0"/>
            </a:endParaRPr>
          </a:p>
          <a:p>
            <a:pPr algn="l"/>
            <a:endParaRPr lang="fr-FR" sz="24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			</a:t>
            </a:r>
            <a:r>
              <a:rPr lang="fr-FR" sz="2400" dirty="0" err="1">
                <a:latin typeface="Helvetica" pitchFamily="2" charset="0"/>
                <a:cs typeface="Sony Sketch GO2" panose="020B0603020104020203" pitchFamily="34" charset="0"/>
              </a:rPr>
              <a:t>Swiss</a:t>
            </a:r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400" dirty="0" err="1">
                <a:latin typeface="Helvetica" pitchFamily="2" charset="0"/>
                <a:cs typeface="Sony Sketch GO2" panose="020B0603020104020203" pitchFamily="34" charset="0"/>
              </a:rPr>
              <a:t>Machining</a:t>
            </a:r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	      V6.11.2xx – 2</a:t>
            </a:r>
            <a:r>
              <a:rPr lang="fr-FR" sz="2400" baseline="30000" dirty="0">
                <a:latin typeface="Helvetica" pitchFamily="2" charset="0"/>
                <a:cs typeface="Sony Sketch GO2" panose="020B0603020104020203" pitchFamily="34" charset="0"/>
              </a:rPr>
              <a:t>nd</a:t>
            </a:r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 quarter 2024</a:t>
            </a:r>
          </a:p>
          <a:p>
            <a:pPr algn="l"/>
            <a:r>
              <a:rPr lang="fr-FR" sz="2400" dirty="0">
                <a:latin typeface="Helvetica" pitchFamily="2" charset="0"/>
                <a:cs typeface="Sony Sketch GO2" panose="020B0603020104020203" pitchFamily="34" charset="0"/>
              </a:rPr>
              <a:t>							</a:t>
            </a:r>
            <a:endParaRPr lang="fr-FR" sz="2400" b="1" dirty="0">
              <a:solidFill>
                <a:srgbClr val="FF0000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4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55454-F9ED-B1DB-4A83-5243243B5AD2}"/>
              </a:ext>
            </a:extLst>
          </p:cNvPr>
          <p:cNvSpPr txBox="1">
            <a:spLocks/>
          </p:cNvSpPr>
          <p:nvPr/>
        </p:nvSpPr>
        <p:spPr>
          <a:xfrm>
            <a:off x="3748485" y="322726"/>
            <a:ext cx="8560491" cy="621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500" dirty="0">
                <a:latin typeface="Sony Sketch GO2" panose="020B0603020104020203" pitchFamily="34" charset="0"/>
                <a:cs typeface="Sony Sketch GO2" panose="020B0603020104020203" pitchFamily="34" charset="0"/>
              </a:rPr>
              <a:t>Dev </a:t>
            </a:r>
            <a:r>
              <a:rPr lang="fr-FR" sz="3500" dirty="0" err="1">
                <a:latin typeface="Sony Sketch GO2" panose="020B0603020104020203" pitchFamily="34" charset="0"/>
                <a:cs typeface="Sony Sketch GO2" panose="020B0603020104020203" pitchFamily="34" charset="0"/>
              </a:rPr>
              <a:t>Timescale</a:t>
            </a:r>
            <a:r>
              <a:rPr lang="fr-FR" sz="1800" i="1" dirty="0">
                <a:latin typeface="Sony Sketch GO2" panose="020B0603020104020203" pitchFamily="34" charset="0"/>
                <a:cs typeface="Sony Sketch GO2" panose="020B0603020104020203" pitchFamily="34" charset="0"/>
              </a:rPr>
              <a:t> </a:t>
            </a:r>
            <a:endParaRPr lang="en-MU" sz="3500" i="1" dirty="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912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C631A-42BC-9FCE-521E-0CADF5B73A19}"/>
              </a:ext>
            </a:extLst>
          </p:cNvPr>
          <p:cNvSpPr txBox="1"/>
          <p:nvPr/>
        </p:nvSpPr>
        <p:spPr>
          <a:xfrm>
            <a:off x="3643648" y="30705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Planning 2023 </a:t>
            </a:r>
            <a:endParaRPr lang="en-US" sz="3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49BA76-ED3E-487C-F4AD-EB570157C826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Following the release of the new option                      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inside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GO2cam V6.10,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organize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in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next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weeks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online meetings :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1 – How to installation &amp; use.			End March 2023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	2 – How to configure.				End April 2023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GMZ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projects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be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given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to help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you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learning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using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and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presenting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This new option 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These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projects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be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different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machines and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different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NC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controllers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pic>
        <p:nvPicPr>
          <p:cNvPr id="14340" name="Picture 4" descr="Microsoft Teams Meetings Integration - Mattermost">
            <a:extLst>
              <a:ext uri="{FF2B5EF4-FFF2-40B4-BE49-F238E27FC236}">
                <a16:creationId xmlns:a16="http://schemas.microsoft.com/office/drawing/2014/main" id="{E125DC78-B280-4BC1-F8B0-F1E45029D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295" y="2541770"/>
            <a:ext cx="1774459" cy="177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390BB9-E65F-F6CC-9581-26500E490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81" y="4368931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BDC97E-CCA2-62F3-3641-CBB6F93EE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516" y="1352304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177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405B138-36E4-1748-9547-8363C7992F19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45440" y="2757488"/>
            <a:ext cx="2913560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altLang="en-MU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THANK </a:t>
            </a:r>
            <a:r>
              <a:rPr lang="en-GB" altLang="en-MU">
                <a:solidFill>
                  <a:srgbClr val="FA000A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YOU</a:t>
            </a:r>
            <a:endParaRPr lang="en-MU" altLang="en-MU">
              <a:solidFill>
                <a:srgbClr val="FA000A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3314" name="Subtitle 2">
            <a:extLst>
              <a:ext uri="{FF2B5EF4-FFF2-40B4-BE49-F238E27FC236}">
                <a16:creationId xmlns:a16="http://schemas.microsoft.com/office/drawing/2014/main" id="{71B02501-620B-404E-BF3E-EFB292690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6240158"/>
            <a:ext cx="4413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MU" sz="1200">
                <a:solidFill>
                  <a:schemeClr val="bg1"/>
                </a:solidFill>
                <a:latin typeface="Titillium Web ExtraLight" pitchFamily="2" charset="77"/>
              </a:rPr>
              <a:t>139 rue </a:t>
            </a:r>
            <a:r>
              <a:rPr lang="en-GB" altLang="en-MU" sz="1200" err="1">
                <a:solidFill>
                  <a:schemeClr val="bg1"/>
                </a:solidFill>
                <a:latin typeface="Titillium Web ExtraLight" pitchFamily="2" charset="77"/>
              </a:rPr>
              <a:t>Vendôme</a:t>
            </a:r>
            <a:r>
              <a:rPr lang="en-GB" altLang="en-MU" sz="1200">
                <a:solidFill>
                  <a:schemeClr val="bg1"/>
                </a:solidFill>
                <a:latin typeface="Titillium Web ExtraLight" pitchFamily="2" charset="77"/>
              </a:rPr>
              <a:t> – 69006 – Lyon, France</a:t>
            </a:r>
            <a:endParaRPr lang="en-MU" altLang="en-MU" sz="1200">
              <a:solidFill>
                <a:schemeClr val="bg1"/>
              </a:solidFill>
              <a:latin typeface="Titillium Web ExtraLight" pitchFamily="2" charset="77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A24591-9326-BFF7-0052-3EC6AEFE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168330"/>
            <a:ext cx="2060345" cy="4120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0E0375EF-0C73-AC42-8F77-0E5A5F5F5680}"/>
              </a:ext>
            </a:extLst>
          </p:cNvPr>
          <p:cNvSpPr txBox="1">
            <a:spLocks/>
          </p:cNvSpPr>
          <p:nvPr/>
        </p:nvSpPr>
        <p:spPr>
          <a:xfrm>
            <a:off x="421583" y="1529978"/>
            <a:ext cx="11151292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dirty="0">
                <a:latin typeface="Helvetica" pitchFamily="2" charset="0"/>
                <a:cs typeface="Sony Sketch GO2" panose="020B0603020104020203" pitchFamily="34" charset="0"/>
              </a:rPr>
              <a:t>     	         is an extension module to MTE that give the possibility to our customers to simulate their part on their machine but based on NC code.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589F1C-6297-C30F-4617-EE82BF1F4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83" y="2568386"/>
            <a:ext cx="9634074" cy="18484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120AD10-8927-70F4-7FEF-407A6DC3F0A3}"/>
              </a:ext>
            </a:extLst>
          </p:cNvPr>
          <p:cNvSpPr/>
          <p:nvPr/>
        </p:nvSpPr>
        <p:spPr>
          <a:xfrm>
            <a:off x="2780678" y="3855978"/>
            <a:ext cx="2101366" cy="4591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EBE29E-B7E7-D8F8-46DA-159CDFE919F8}"/>
              </a:ext>
            </a:extLst>
          </p:cNvPr>
          <p:cNvSpPr/>
          <p:nvPr/>
        </p:nvSpPr>
        <p:spPr>
          <a:xfrm>
            <a:off x="4940301" y="3859103"/>
            <a:ext cx="1930400" cy="45597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7ADF728-3793-B915-EF21-29EBE8B4939F}"/>
              </a:ext>
            </a:extLst>
          </p:cNvPr>
          <p:cNvCxnSpPr>
            <a:cxnSpLocks/>
          </p:cNvCxnSpPr>
          <p:nvPr/>
        </p:nvCxnSpPr>
        <p:spPr>
          <a:xfrm flipV="1">
            <a:off x="3806272" y="4315080"/>
            <a:ext cx="0" cy="4220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56D6F1-202F-BBF4-05E1-7F8AFCC4876D}"/>
              </a:ext>
            </a:extLst>
          </p:cNvPr>
          <p:cNvCxnSpPr>
            <a:cxnSpLocks/>
          </p:cNvCxnSpPr>
          <p:nvPr/>
        </p:nvCxnSpPr>
        <p:spPr>
          <a:xfrm flipV="1">
            <a:off x="5876372" y="4315080"/>
            <a:ext cx="0" cy="4220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D70F0A0-28E1-6B20-47A2-22C2C29D2852}"/>
              </a:ext>
            </a:extLst>
          </p:cNvPr>
          <p:cNvSpPr txBox="1"/>
          <p:nvPr/>
        </p:nvSpPr>
        <p:spPr>
          <a:xfrm>
            <a:off x="2780677" y="4756854"/>
            <a:ext cx="2101363" cy="830997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MTE</a:t>
            </a:r>
          </a:p>
          <a:p>
            <a:pPr algn="ctr"/>
            <a:r>
              <a:rPr lang="en-US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Classic/Expert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CE45C8-556C-5381-B3FB-CEE00F483D98}"/>
              </a:ext>
            </a:extLst>
          </p:cNvPr>
          <p:cNvSpPr txBox="1"/>
          <p:nvPr/>
        </p:nvSpPr>
        <p:spPr>
          <a:xfrm>
            <a:off x="4940302" y="4756853"/>
            <a:ext cx="1930400" cy="830997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MU"/>
            </a:defPPr>
            <a:lvl1pPr algn="ctr">
              <a:defRPr sz="20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r>
              <a:rPr lang="fr-FR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N</a:t>
            </a:r>
            <a:r>
              <a:rPr lang="en-US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C file</a:t>
            </a:r>
          </a:p>
          <a:p>
            <a:r>
              <a:rPr lang="en-US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generation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DAEB13-60D9-5FEE-CE7A-BF9724578913}"/>
              </a:ext>
            </a:extLst>
          </p:cNvPr>
          <p:cNvSpPr txBox="1"/>
          <p:nvPr/>
        </p:nvSpPr>
        <p:spPr>
          <a:xfrm>
            <a:off x="6928681" y="4756853"/>
            <a:ext cx="283127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MU"/>
            </a:defPPr>
            <a:lvl1pPr algn="ctr">
              <a:defRPr sz="20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sz="2400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MTE</a:t>
            </a:r>
          </a:p>
          <a:p>
            <a:r>
              <a:rPr lang="en-US" sz="2400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NC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29EB55-7F69-C1E1-1365-CC487C23AB19}"/>
              </a:ext>
            </a:extLst>
          </p:cNvPr>
          <p:cNvSpPr/>
          <p:nvPr/>
        </p:nvSpPr>
        <p:spPr>
          <a:xfrm>
            <a:off x="6928681" y="3856365"/>
            <a:ext cx="2831270" cy="4559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Reminder - School Closes at 12pm on Friday, 2 December - Carmel College">
            <a:extLst>
              <a:ext uri="{FF2B5EF4-FFF2-40B4-BE49-F238E27FC236}">
                <a16:creationId xmlns:a16="http://schemas.microsoft.com/office/drawing/2014/main" id="{AE984235-D235-68B8-66E6-B19C13013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846" y="216646"/>
            <a:ext cx="1274000" cy="8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718906-14C8-BADE-462E-115860BA0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83" y="1362578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18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0E0375EF-0C73-AC42-8F77-0E5A5F5F5680}"/>
              </a:ext>
            </a:extLst>
          </p:cNvPr>
          <p:cNvSpPr txBox="1">
            <a:spLocks/>
          </p:cNvSpPr>
          <p:nvPr/>
        </p:nvSpPr>
        <p:spPr>
          <a:xfrm>
            <a:off x="3666805" y="1634868"/>
            <a:ext cx="7530113" cy="14555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Our MTE machine model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treats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and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simulates</a:t>
            </a:r>
            <a:endParaRPr lang="fr-FR" sz="2000" dirty="0"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b="1" u="sng" dirty="0">
                <a:solidFill>
                  <a:srgbClr val="C00000"/>
                </a:solidFill>
                <a:latin typeface="Helvetica"/>
                <a:cs typeface="Helvetica"/>
              </a:rPr>
              <a:t>GO2cam </a:t>
            </a:r>
            <a:r>
              <a:rPr lang="fr-FR" sz="2000" b="1" u="sng" dirty="0" err="1">
                <a:solidFill>
                  <a:srgbClr val="C00000"/>
                </a:solidFill>
                <a:latin typeface="Helvetica"/>
                <a:cs typeface="Helvetica"/>
              </a:rPr>
              <a:t>toolpath</a:t>
            </a:r>
            <a:r>
              <a:rPr lang="fr-FR" sz="2000" b="1" u="sng" dirty="0">
                <a:solidFill>
                  <a:srgbClr val="C00000"/>
                </a:solidFill>
                <a:latin typeface="Helvetica"/>
                <a:cs typeface="Helvetica"/>
              </a:rPr>
              <a:t> &amp; Post-Processor </a:t>
            </a:r>
            <a:r>
              <a:rPr lang="fr-FR" sz="2000" b="1" u="sng" dirty="0" err="1">
                <a:solidFill>
                  <a:srgbClr val="C00000"/>
                </a:solidFill>
                <a:latin typeface="Helvetica"/>
                <a:cs typeface="Helvetica"/>
              </a:rPr>
              <a:t>intercycles</a:t>
            </a:r>
            <a:r>
              <a:rPr lang="fr-FR" sz="2000" b="1" u="sng" dirty="0">
                <a:solidFill>
                  <a:srgbClr val="C00000"/>
                </a:solidFill>
                <a:latin typeface="Helvetica"/>
                <a:cs typeface="Helvetica"/>
              </a:rPr>
              <a:t> </a:t>
            </a:r>
            <a:r>
              <a:rPr lang="fr-FR" sz="2000" b="1" u="sng" dirty="0" err="1">
                <a:solidFill>
                  <a:srgbClr val="C00000"/>
                </a:solidFill>
                <a:latin typeface="Helvetica"/>
                <a:cs typeface="Helvetica"/>
              </a:rPr>
              <a:t>movements</a:t>
            </a:r>
            <a:r>
              <a:rPr lang="fr-FR" sz="2000" b="1" u="sng" dirty="0">
                <a:solidFill>
                  <a:srgbClr val="C00000"/>
                </a:solidFill>
                <a:latin typeface="Helvetica"/>
                <a:cs typeface="Helvetica"/>
              </a:rPr>
              <a:t>.</a:t>
            </a:r>
            <a:endParaRPr lang="fr-FR" sz="2000" dirty="0">
              <a:latin typeface="Helvetica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D6839F-450F-ACA3-345F-DDBD35766992}"/>
              </a:ext>
            </a:extLst>
          </p:cNvPr>
          <p:cNvSpPr txBox="1"/>
          <p:nvPr/>
        </p:nvSpPr>
        <p:spPr>
          <a:xfrm>
            <a:off x="3666805" y="2787583"/>
            <a:ext cx="763768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000" dirty="0">
                <a:latin typeface="Helvetica"/>
                <a:cs typeface="Sony Sketch GO2" panose="020B0603020104020203" pitchFamily="34" charset="0"/>
              </a:rPr>
              <a:t>Our MTE machine model </a:t>
            </a:r>
            <a:r>
              <a:rPr lang="fr-FR" sz="2000" dirty="0" err="1">
                <a:latin typeface="Helvetica"/>
                <a:cs typeface="Sony Sketch GO2" panose="020B0603020104020203" pitchFamily="34" charset="0"/>
              </a:rPr>
              <a:t>simulates</a:t>
            </a:r>
            <a:r>
              <a:rPr lang="fr-FR" sz="2000" dirty="0">
                <a:latin typeface="Helvetica"/>
                <a:cs typeface="Sony Sketch GO2" panose="020B0603020104020203" pitchFamily="34" charset="0"/>
              </a:rPr>
              <a:t> </a:t>
            </a:r>
            <a:r>
              <a:rPr lang="fr-FR" sz="2000" b="1" u="sng" dirty="0">
                <a:solidFill>
                  <a:srgbClr val="C00000"/>
                </a:solidFill>
                <a:latin typeface="Helvetica"/>
                <a:cs typeface="Sony Sketch GO2" panose="020B0603020104020203" pitchFamily="34" charset="0"/>
              </a:rPr>
              <a:t>NC code.</a:t>
            </a:r>
          </a:p>
          <a:p>
            <a:pPr algn="l"/>
            <a:endParaRPr lang="fr-FR" sz="2000" b="1" dirty="0">
              <a:solidFill>
                <a:srgbClr val="C00000"/>
              </a:solidFill>
              <a:latin typeface="Helvetica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A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third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party software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algorithm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treats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the NC code and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gives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us back the axis moves to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our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MTE machine model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according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to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controller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and the machine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kinematic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integrated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the                          engine</a:t>
            </a:r>
          </a:p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from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company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Camwerk GmbH. 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005FA4-1FD2-D6C5-72CD-8299D1CFB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01" y="2787583"/>
            <a:ext cx="2860875" cy="6055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32E48F-C128-9A09-D933-A3B642803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120" y="1678685"/>
            <a:ext cx="1982856" cy="608599"/>
          </a:xfrm>
          <a:prstGeom prst="rect">
            <a:avLst/>
          </a:prstGeom>
        </p:spPr>
      </p:pic>
      <p:pic>
        <p:nvPicPr>
          <p:cNvPr id="2050" name="Picture 2" descr="NC-Simulation - Digitaler Zwilling | NC2Check by CAMWERK">
            <a:extLst>
              <a:ext uri="{FF2B5EF4-FFF2-40B4-BE49-F238E27FC236}">
                <a16:creationId xmlns:a16="http://schemas.microsoft.com/office/drawing/2014/main" id="{62B6DF63-8F88-3177-E8A0-F9FE43C76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950" y="4557609"/>
            <a:ext cx="1746298" cy="43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C-Simulation - Digitaler Zwilling | NC2Check by CAMWERK">
            <a:extLst>
              <a:ext uri="{FF2B5EF4-FFF2-40B4-BE49-F238E27FC236}">
                <a16:creationId xmlns:a16="http://schemas.microsoft.com/office/drawing/2014/main" id="{856207F9-0BF9-80AA-406D-5CD569145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211" y="5400951"/>
            <a:ext cx="1000705" cy="111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minder - School Closes at 12pm on Friday, 2 December - Carmel College">
            <a:extLst>
              <a:ext uri="{FF2B5EF4-FFF2-40B4-BE49-F238E27FC236}">
                <a16:creationId xmlns:a16="http://schemas.microsoft.com/office/drawing/2014/main" id="{62973A69-551F-B433-F093-96D3F4EE3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846" y="216646"/>
            <a:ext cx="1274000" cy="8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702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Reminder - School Closes at 12pm on Friday, 2 December - Carmel College">
            <a:extLst>
              <a:ext uri="{FF2B5EF4-FFF2-40B4-BE49-F238E27FC236}">
                <a16:creationId xmlns:a16="http://schemas.microsoft.com/office/drawing/2014/main" id="{62973A69-551F-B433-F093-96D3F4EE3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846" y="216646"/>
            <a:ext cx="1274000" cy="8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0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56F1B9BC-A21C-964F-F870-511387F09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57" y="6083756"/>
            <a:ext cx="1666496" cy="488070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0514C387-46A4-410A-DD1C-D40E14F6501F}"/>
              </a:ext>
            </a:extLst>
          </p:cNvPr>
          <p:cNvSpPr/>
          <p:nvPr/>
        </p:nvSpPr>
        <p:spPr>
          <a:xfrm>
            <a:off x="3805475" y="2272912"/>
            <a:ext cx="2763872" cy="65573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Export (STL)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62EE7D-E43A-7C2B-41A7-FA84F73B4AFB}"/>
              </a:ext>
            </a:extLst>
          </p:cNvPr>
          <p:cNvSpPr txBox="1"/>
          <p:nvPr/>
        </p:nvSpPr>
        <p:spPr>
          <a:xfrm>
            <a:off x="3768195" y="2916878"/>
            <a:ext cx="282390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err="1">
                <a:latin typeface="Sony Sketch GO2"/>
                <a:cs typeface="Sony Sketch GO2" panose="020B0603020104020203" pitchFamily="34" charset="0"/>
              </a:rPr>
              <a:t>Finished</a:t>
            </a: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 Part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Stock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All Tool </a:t>
            </a:r>
            <a:r>
              <a:rPr lang="fr-FR" sz="2000" dirty="0" err="1">
                <a:latin typeface="Sony Sketch GO2"/>
                <a:cs typeface="Sony Sketch GO2" panose="020B0603020104020203" pitchFamily="34" charset="0"/>
              </a:rPr>
              <a:t>assemblies</a:t>
            </a:r>
            <a:endParaRPr lang="fr-FR" sz="2000" dirty="0">
              <a:latin typeface="Sony Sketch GO2"/>
              <a:cs typeface="Sony Sketch GO2" panose="020B06030201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Tool List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All </a:t>
            </a:r>
            <a:r>
              <a:rPr lang="fr-FR" sz="2000" dirty="0" err="1">
                <a:latin typeface="Sony Sketch GO2"/>
                <a:cs typeface="Sony Sketch GO2" panose="020B0603020104020203" pitchFamily="34" charset="0"/>
              </a:rPr>
              <a:t>Clamping</a:t>
            </a: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Sony Sketch GO2"/>
                <a:cs typeface="Sony Sketch GO2" panose="020B0603020104020203" pitchFamily="34" charset="0"/>
              </a:rPr>
              <a:t>elements</a:t>
            </a:r>
            <a:endParaRPr lang="fr-FR" sz="2000" dirty="0">
              <a:latin typeface="Sony Sketch GO2"/>
              <a:cs typeface="Sony Sketch GO2" panose="020B06030201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latin typeface="Sony Sketch GO2"/>
                <a:cs typeface="Sony Sketch GO2" panose="020B0603020104020203" pitchFamily="34" charset="0"/>
              </a:rPr>
              <a:t>NC File</a:t>
            </a:r>
            <a:endParaRPr lang="en-US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75DCFC-8637-19D3-A19D-10182AD14792}"/>
              </a:ext>
            </a:extLst>
          </p:cNvPr>
          <p:cNvSpPr/>
          <p:nvPr/>
        </p:nvSpPr>
        <p:spPr>
          <a:xfrm>
            <a:off x="425130" y="1312360"/>
            <a:ext cx="3307011" cy="4281611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2BA82-A00D-ED9A-6833-AA7820559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63" y="1346975"/>
            <a:ext cx="1553872" cy="13593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35C5C3-8354-A182-B606-AAC5D1B3297E}"/>
              </a:ext>
            </a:extLst>
          </p:cNvPr>
          <p:cNvSpPr txBox="1"/>
          <p:nvPr/>
        </p:nvSpPr>
        <p:spPr>
          <a:xfrm>
            <a:off x="813679" y="4608005"/>
            <a:ext cx="25191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latin typeface="Sony Sketch GO2"/>
                <a:cs typeface="Sony Sketch GO2" panose="020B0603020104020203" pitchFamily="34" charset="0"/>
              </a:rPr>
              <a:t>MTE Machine</a:t>
            </a:r>
          </a:p>
          <a:p>
            <a:pPr algn="ctr"/>
            <a:r>
              <a:rPr lang="fr-FR" sz="2400" dirty="0">
                <a:latin typeface="Sony Sketch GO2"/>
                <a:cs typeface="Sony Sketch GO2" panose="020B0603020104020203" pitchFamily="34" charset="0"/>
              </a:rPr>
              <a:t>Model in CAM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9C59DA-9E09-83D9-86CA-B94061BC448D}"/>
              </a:ext>
            </a:extLst>
          </p:cNvPr>
          <p:cNvSpPr/>
          <p:nvPr/>
        </p:nvSpPr>
        <p:spPr>
          <a:xfrm>
            <a:off x="6628154" y="1312360"/>
            <a:ext cx="3307011" cy="428161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586C978-2659-FF60-31E8-C9397FAD6EE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68201" y="1919493"/>
            <a:ext cx="1682385" cy="2529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D037F8-9C64-806F-5D0F-6E66739880F7}"/>
              </a:ext>
            </a:extLst>
          </p:cNvPr>
          <p:cNvSpPr txBox="1"/>
          <p:nvPr/>
        </p:nvSpPr>
        <p:spPr>
          <a:xfrm>
            <a:off x="6544315" y="4677060"/>
            <a:ext cx="34746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latin typeface="Sony Sketch GO2"/>
                <a:cs typeface="Sony Sketch GO2" panose="020B0603020104020203" pitchFamily="34" charset="0"/>
              </a:rPr>
              <a:t>Machine model STL in</a:t>
            </a:r>
          </a:p>
          <a:p>
            <a:pPr algn="ctr"/>
            <a:r>
              <a:rPr lang="fr-FR" sz="2400" dirty="0">
                <a:latin typeface="Sony Sketch GO2"/>
                <a:cs typeface="Sony Sketch GO2" panose="020B0603020104020203" pitchFamily="34" charset="0"/>
              </a:rPr>
              <a:t>Simulation software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B9D9CD-C462-1ED7-C5D5-1651326B02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144" y="2761357"/>
            <a:ext cx="1325864" cy="11484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6CE715A-8804-2F5F-D9C9-E0F122108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7989" y="1871857"/>
            <a:ext cx="1714073" cy="25767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1876FE8-4F5D-DF60-AE69-D183386C089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10434" y="2726982"/>
            <a:ext cx="1428364" cy="12372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E0D4607-C91E-7765-813E-D764ADDCA4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17311" y="1407714"/>
            <a:ext cx="1484443" cy="129865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64AD28D-D6E9-15EB-1033-0014F393112E}"/>
              </a:ext>
            </a:extLst>
          </p:cNvPr>
          <p:cNvSpPr txBox="1"/>
          <p:nvPr/>
        </p:nvSpPr>
        <p:spPr>
          <a:xfrm>
            <a:off x="329184" y="38395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CAM to NC simulation Software</a:t>
            </a:r>
          </a:p>
        </p:txBody>
      </p:sp>
    </p:spTree>
    <p:extLst>
      <p:ext uri="{BB962C8B-B14F-4D97-AF65-F5344CB8AC3E}">
        <p14:creationId xmlns:p14="http://schemas.microsoft.com/office/powerpoint/2010/main" val="235312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minder - School Closes at 12pm on Friday, 2 December - Carmel College">
            <a:extLst>
              <a:ext uri="{FF2B5EF4-FFF2-40B4-BE49-F238E27FC236}">
                <a16:creationId xmlns:a16="http://schemas.microsoft.com/office/drawing/2014/main" id="{62973A69-551F-B433-F093-96D3F4EE3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846" y="216646"/>
            <a:ext cx="1274000" cy="8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D3BD18-F4AB-5E0B-B3E1-3B1965DDEE3F}"/>
              </a:ext>
            </a:extLst>
          </p:cNvPr>
          <p:cNvSpPr/>
          <p:nvPr/>
        </p:nvSpPr>
        <p:spPr>
          <a:xfrm>
            <a:off x="425129" y="1317277"/>
            <a:ext cx="9510035" cy="427668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C1C493-08F2-A921-7002-5B60D2B5F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978" y="1361183"/>
            <a:ext cx="2608175" cy="2281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B7464C-4310-5804-2AD3-3C6FDF06C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950" y="3553746"/>
            <a:ext cx="2155604" cy="18671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D3299C-67D7-E1BE-363A-99DDBD3F1A26}"/>
              </a:ext>
            </a:extLst>
          </p:cNvPr>
          <p:cNvSpPr txBox="1"/>
          <p:nvPr/>
        </p:nvSpPr>
        <p:spPr>
          <a:xfrm>
            <a:off x="3624554" y="1689540"/>
            <a:ext cx="38543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i="1" dirty="0" err="1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Same</a:t>
            </a: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 machine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Same part &amp; stock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Same </a:t>
            </a:r>
            <a:r>
              <a:rPr lang="fr-FR" sz="2000" i="1" dirty="0" err="1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assembled</a:t>
            </a: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 Tools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Same </a:t>
            </a:r>
            <a:r>
              <a:rPr lang="fr-FR" sz="2000" i="1" dirty="0" err="1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clamping</a:t>
            </a:r>
            <a:r>
              <a:rPr lang="fr-FR" sz="2000" i="1" dirty="0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 </a:t>
            </a:r>
            <a:r>
              <a:rPr lang="fr-FR" sz="2000" i="1" dirty="0" err="1">
                <a:solidFill>
                  <a:srgbClr val="FF0000"/>
                </a:solidFill>
                <a:latin typeface="Sony Sketch GO2"/>
                <a:cs typeface="Sony Sketch GO2" panose="020B0603020104020203" pitchFamily="34" charset="0"/>
              </a:rPr>
              <a:t>elements</a:t>
            </a:r>
            <a:endParaRPr lang="fr-FR" sz="2000" i="1" dirty="0">
              <a:solidFill>
                <a:srgbClr val="FF0000"/>
              </a:solidFill>
              <a:latin typeface="Sony Sketch GO2"/>
              <a:cs typeface="Sony Sketch GO2" panose="020B0603020104020203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52D1D43-5059-FDA1-5624-F07405CB88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5056" y="3186018"/>
            <a:ext cx="1960005" cy="20896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3E0F7AC-77E5-B602-9033-E51E61363C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0679" y="1463695"/>
            <a:ext cx="2775815" cy="398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70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FD74D7-02C4-C15E-E9FA-088B1A207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" y="1385050"/>
            <a:ext cx="8184794" cy="44085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E25EDE-C590-E912-D9BD-5D4A5FDCED41}"/>
              </a:ext>
            </a:extLst>
          </p:cNvPr>
          <p:cNvSpPr txBox="1"/>
          <p:nvPr/>
        </p:nvSpPr>
        <p:spPr>
          <a:xfrm>
            <a:off x="2387485" y="6110436"/>
            <a:ext cx="3181211" cy="461665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Gantt with Tools only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4C53AD-A7C5-A9BC-583B-B6A9DC8CD9D6}"/>
              </a:ext>
            </a:extLst>
          </p:cNvPr>
          <p:cNvSpPr/>
          <p:nvPr/>
        </p:nvSpPr>
        <p:spPr>
          <a:xfrm>
            <a:off x="1347898" y="5117850"/>
            <a:ext cx="5473525" cy="4591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197B3CD-7DE9-374B-5A0F-871E39FFFEB4}"/>
              </a:ext>
            </a:extLst>
          </p:cNvPr>
          <p:cNvCxnSpPr>
            <a:cxnSpLocks/>
          </p:cNvCxnSpPr>
          <p:nvPr/>
        </p:nvCxnSpPr>
        <p:spPr>
          <a:xfrm flipV="1">
            <a:off x="3714832" y="5576952"/>
            <a:ext cx="0" cy="53348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F1EA9DD-C34D-BD81-10E2-9EEAA8F8C1A8}"/>
              </a:ext>
            </a:extLst>
          </p:cNvPr>
          <p:cNvSpPr/>
          <p:nvPr/>
        </p:nvSpPr>
        <p:spPr>
          <a:xfrm>
            <a:off x="6911788" y="1576791"/>
            <a:ext cx="1602190" cy="185220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9B8630-2ACA-F9A9-600A-83A1030228FA}"/>
              </a:ext>
            </a:extLst>
          </p:cNvPr>
          <p:cNvSpPr/>
          <p:nvPr/>
        </p:nvSpPr>
        <p:spPr>
          <a:xfrm>
            <a:off x="6911788" y="3495192"/>
            <a:ext cx="1602190" cy="20817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9BC6EF-A39E-B65A-DD43-16CC7836CDEC}"/>
              </a:ext>
            </a:extLst>
          </p:cNvPr>
          <p:cNvSpPr txBox="1"/>
          <p:nvPr/>
        </p:nvSpPr>
        <p:spPr>
          <a:xfrm>
            <a:off x="9206753" y="1576791"/>
            <a:ext cx="2770093" cy="1446550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b="1" u="sng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NC controller </a:t>
            </a:r>
            <a:r>
              <a:rPr lang="en-US" b="1" u="sng" dirty="0" err="1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Informations</a:t>
            </a:r>
            <a:r>
              <a:rPr lang="en-US" b="1" u="sng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Type of controller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All axis coordinates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Spindle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Feed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…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C97B73C-CC7A-FEB7-94FB-6B97A649F7F8}"/>
              </a:ext>
            </a:extLst>
          </p:cNvPr>
          <p:cNvCxnSpPr>
            <a:cxnSpLocks/>
          </p:cNvCxnSpPr>
          <p:nvPr/>
        </p:nvCxnSpPr>
        <p:spPr>
          <a:xfrm flipH="1">
            <a:off x="8522943" y="2502895"/>
            <a:ext cx="683810" cy="174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B3022CA-ABB4-12D8-436F-A4B418B960CD}"/>
              </a:ext>
            </a:extLst>
          </p:cNvPr>
          <p:cNvCxnSpPr>
            <a:cxnSpLocks/>
          </p:cNvCxnSpPr>
          <p:nvPr/>
        </p:nvCxnSpPr>
        <p:spPr>
          <a:xfrm flipH="1">
            <a:off x="8513978" y="4534329"/>
            <a:ext cx="683810" cy="174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0FF9BB7-8062-427D-300D-AED954921573}"/>
              </a:ext>
            </a:extLst>
          </p:cNvPr>
          <p:cNvSpPr txBox="1"/>
          <p:nvPr/>
        </p:nvSpPr>
        <p:spPr>
          <a:xfrm>
            <a:off x="9206753" y="3521089"/>
            <a:ext cx="2770093" cy="1231106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b="1" u="sng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NC code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Start / Stop / Next tool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Simulation speed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Search functions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050"/>
                </a:solidFill>
                <a:latin typeface="Sony Sketch GO2"/>
                <a:cs typeface="Sony Sketch GO2" panose="020B0603020104020203" pitchFamily="34" charset="0"/>
              </a:rPr>
              <a:t>Editable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E80E3D-750E-7E1E-2450-590BAE5F04C7}"/>
              </a:ext>
            </a:extLst>
          </p:cNvPr>
          <p:cNvSpPr txBox="1"/>
          <p:nvPr/>
        </p:nvSpPr>
        <p:spPr>
          <a:xfrm>
            <a:off x="3363747" y="3342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User Interface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4260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AE80E3D-750E-7E1E-2450-590BAE5F04C7}"/>
              </a:ext>
            </a:extLst>
          </p:cNvPr>
          <p:cNvSpPr txBox="1"/>
          <p:nvPr/>
        </p:nvSpPr>
        <p:spPr>
          <a:xfrm>
            <a:off x="3863788" y="33326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NC Controller</a:t>
            </a:r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31520-75E2-2FDC-1044-471C73D7FA36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Every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type of CNC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controller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have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its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own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graphical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NC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controller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u="sng" dirty="0" err="1">
                <a:latin typeface="Helvetica" pitchFamily="2" charset="0"/>
                <a:cs typeface="Sony Sketch GO2" panose="020B0603020104020203" pitchFamily="34" charset="0"/>
              </a:rPr>
              <a:t>Generic</a:t>
            </a:r>
            <a:r>
              <a:rPr lang="fr-FR" sz="2000" u="sng" dirty="0">
                <a:latin typeface="Helvetica" pitchFamily="2" charset="0"/>
                <a:cs typeface="Sony Sketch GO2" panose="020B0603020104020203" pitchFamily="34" charset="0"/>
              </a:rPr>
              <a:t>	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(if not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defined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) :		</a:t>
            </a:r>
            <a:r>
              <a:rPr lang="fr-FR" sz="2000" u="sng" dirty="0" err="1">
                <a:latin typeface="Helvetica" pitchFamily="2" charset="0"/>
                <a:cs typeface="Sony Sketch GO2" panose="020B0603020104020203" pitchFamily="34" charset="0"/>
              </a:rPr>
              <a:t>Specific</a:t>
            </a:r>
            <a:r>
              <a:rPr lang="fr-FR" sz="2000" u="sng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(4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available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for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now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) :</a:t>
            </a:r>
            <a:endParaRPr lang="en-MU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DB12BB-C423-3B04-4C67-6ABF1335A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853" y="2632912"/>
            <a:ext cx="1704996" cy="197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0C037F-D9B6-CDA9-DA4E-3D3FE023D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096" y="2626732"/>
            <a:ext cx="1738704" cy="1978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6DEF05-4EA9-DFFA-A7C9-5273E36E3D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8832" y="2626732"/>
            <a:ext cx="1740919" cy="19785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B5C0C0-A0C3-0D98-B2F6-9F5086AD8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096" y="4869554"/>
            <a:ext cx="1735716" cy="145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1CBE7A6-5D3E-647B-DA25-19D3954918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778" y="2633940"/>
            <a:ext cx="3295208" cy="347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70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Benefits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for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customers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&amp; sales arguments :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dirty="0" err="1">
                <a:latin typeface="Helvetica" pitchFamily="2" charset="0"/>
                <a:cs typeface="Sony Sketch GO2" panose="020B0603020104020203" pitchFamily="34" charset="0"/>
              </a:rPr>
              <a:t>Economical</a:t>
            </a:r>
            <a:r>
              <a:rPr lang="fr-FR" sz="2000" b="1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dirty="0" err="1">
                <a:latin typeface="Helvetica" pitchFamily="2" charset="0"/>
                <a:cs typeface="Sony Sketch GO2" panose="020B0603020104020203" pitchFamily="34" charset="0"/>
              </a:rPr>
              <a:t>advantages</a:t>
            </a:r>
            <a:r>
              <a:rPr lang="fr-FR" sz="2000" b="1" dirty="0">
                <a:latin typeface="Helvetica" pitchFamily="2" charset="0"/>
                <a:cs typeface="Sony Sketch GO2" panose="020B0603020104020203" pitchFamily="34" charset="0"/>
              </a:rPr>
              <a:t> 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Less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software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costs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: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No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need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to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buy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 extra NC simulation software.</a:t>
            </a:r>
            <a:endParaRPr lang="fr-FR" sz="2000" dirty="0">
              <a:solidFill>
                <a:srgbClr val="00B050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Less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services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costs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: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for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defining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the machine model (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same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as in MTE).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No Training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costs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: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Same user interface as in MTE.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Less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costs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on machine settings.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…</a:t>
            </a:r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dirty="0">
                <a:latin typeface="Helvetica" pitchFamily="2" charset="0"/>
                <a:cs typeface="Sony Sketch GO2" panose="020B0603020104020203" pitchFamily="34" charset="0"/>
              </a:rPr>
              <a:t>Production process 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Better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support :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Only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one « CAM &amp; Simulation »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partner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on one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product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Accurate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: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No STL export / import of stock, part,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tools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clamping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systems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  <a:endParaRPr lang="fr-FR" sz="2000" dirty="0">
              <a:solidFill>
                <a:srgbClr val="00B050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Better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production :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Less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stop of the production due to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problems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Flexible :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Manual modification of NC file and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immediate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control possible.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Detection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of 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collisions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and 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axis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limits</a:t>
            </a:r>
            <a:endParaRPr lang="fr-FR" sz="2000" dirty="0">
              <a:solidFill>
                <a:srgbClr val="FF0000"/>
              </a:solidFill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Available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for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most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CNC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on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market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(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Heidenhain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Fanuc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, Siemens, Haas, …).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…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4859172" y="29831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 err="1">
                <a:latin typeface="Sony Sketch GO2"/>
                <a:cs typeface="Sony Sketch GO2" panose="020B0603020104020203" pitchFamily="34" charset="0"/>
              </a:rPr>
              <a:t>Benefits</a:t>
            </a:r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 </a:t>
            </a:r>
            <a:endParaRPr lang="en-US" sz="3600" dirty="0"/>
          </a:p>
        </p:txBody>
      </p:sp>
      <p:pic>
        <p:nvPicPr>
          <p:cNvPr id="6148" name="Picture 4" descr="Accomplish More in Less Time when you Climb the 7-Step Productivity Pyramid  - Elite Learning">
            <a:extLst>
              <a:ext uri="{FF2B5EF4-FFF2-40B4-BE49-F238E27FC236}">
                <a16:creationId xmlns:a16="http://schemas.microsoft.com/office/drawing/2014/main" id="{B4191DF8-A5A2-9A40-E7F8-DFF6EF177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260" y="496114"/>
            <a:ext cx="2867025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41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0D01F60-0417-244B-9B01-34AC73E53A52}"/>
              </a:ext>
            </a:extLst>
          </p:cNvPr>
          <p:cNvCxnSpPr>
            <a:cxnSpLocks/>
          </p:cNvCxnSpPr>
          <p:nvPr/>
        </p:nvCxnSpPr>
        <p:spPr>
          <a:xfrm>
            <a:off x="329184" y="1064439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04E3F1-7892-92D8-DC6C-3E3E5EB9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76200"/>
            <a:ext cx="2770094" cy="11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DB400-2155-160A-2A0F-02C4BA21D6FF}"/>
              </a:ext>
            </a:extLst>
          </p:cNvPr>
          <p:cNvSpPr txBox="1">
            <a:spLocks/>
          </p:cNvSpPr>
          <p:nvPr/>
        </p:nvSpPr>
        <p:spPr>
          <a:xfrm>
            <a:off x="421584" y="1518463"/>
            <a:ext cx="11014278" cy="15917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Some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other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CAM softwares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propose as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well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 NC simulation : 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They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export / import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all the datas (Part, stock,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tools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, …).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They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open an </a:t>
            </a:r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extra </a:t>
            </a:r>
            <a:r>
              <a:rPr lang="fr-FR" sz="2000" b="1" u="sng" dirty="0" err="1">
                <a:latin typeface="Helvetica" pitchFamily="2" charset="0"/>
                <a:cs typeface="Sony Sketch GO2" panose="020B0603020104020203" pitchFamily="34" charset="0"/>
              </a:rPr>
              <a:t>window</a:t>
            </a:r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with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different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simulation (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different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machine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modele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).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GO2cam </a:t>
            </a:r>
            <a:r>
              <a:rPr lang="fr-FR" sz="2000" b="1" u="sng" dirty="0" err="1">
                <a:latin typeface="Helvetica" pitchFamily="2" charset="0"/>
                <a:cs typeface="Sony Sketch GO2" panose="020B0603020104020203" pitchFamily="34" charset="0"/>
              </a:rPr>
              <a:t>with</a:t>
            </a:r>
            <a:r>
              <a:rPr lang="fr-FR" sz="2000" b="1" u="sng" dirty="0">
                <a:latin typeface="Helvetica" pitchFamily="2" charset="0"/>
                <a:cs typeface="Sony Sketch GO2" panose="020B0603020104020203" pitchFamily="34" charset="0"/>
              </a:rPr>
              <a:t> 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use the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same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modele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and 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engine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MTE in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can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edit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and 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re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simulate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modified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NC code in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stay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in the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same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 err="1">
                <a:latin typeface="Helvetica" pitchFamily="2" charset="0"/>
                <a:cs typeface="Sony Sketch GO2" panose="020B0603020104020203" pitchFamily="34" charset="0"/>
              </a:rPr>
              <a:t>Window</a:t>
            </a:r>
            <a:r>
              <a:rPr lang="fr-FR" sz="2000" dirty="0">
                <a:latin typeface="Helvetica" pitchFamily="2" charset="0"/>
                <a:cs typeface="Sony Sketch GO2" panose="020B0603020104020203" pitchFamily="34" charset="0"/>
              </a:rPr>
              <a:t> / environnement as in MTE.</a:t>
            </a:r>
          </a:p>
          <a:p>
            <a:pPr algn="l"/>
            <a:endParaRPr lang="fr-FR" sz="2000" dirty="0">
              <a:latin typeface="Helvetica" pitchFamily="2" charset="0"/>
              <a:cs typeface="Sony Sketch GO2" panose="020B0603020104020203" pitchFamily="34" charset="0"/>
            </a:endParaRPr>
          </a:p>
          <a:p>
            <a:pPr algn="l"/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		             </a:t>
            </a:r>
          </a:p>
          <a:p>
            <a:pPr algn="l"/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			  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is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an option on MTE </a:t>
            </a:r>
            <a:r>
              <a:rPr lang="fr-FR" sz="2000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so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u="sng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MTE </a:t>
            </a:r>
            <a:r>
              <a:rPr lang="fr-FR" sz="2000" b="1" u="sng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is</a:t>
            </a:r>
            <a:r>
              <a:rPr lang="fr-FR" sz="2000" b="1" u="sng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b="1" u="sng" dirty="0" err="1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compulsory</a:t>
            </a:r>
            <a:r>
              <a:rPr lang="fr-FR" sz="2000" b="1" u="sng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 </a:t>
            </a:r>
            <a:r>
              <a:rPr lang="fr-FR" sz="2000" dirty="0">
                <a:solidFill>
                  <a:srgbClr val="FF0000"/>
                </a:solidFill>
                <a:latin typeface="Helvetica" pitchFamily="2" charset="0"/>
                <a:cs typeface="Sony Sketch GO2" panose="020B0603020104020203" pitchFamily="34" charset="0"/>
              </a:rPr>
              <a:t>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EB137-5F73-AC15-E4BD-7157BDF42787}"/>
              </a:ext>
            </a:extLst>
          </p:cNvPr>
          <p:cNvSpPr txBox="1"/>
          <p:nvPr/>
        </p:nvSpPr>
        <p:spPr>
          <a:xfrm>
            <a:off x="3769153" y="32195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Sony Sketch GO2"/>
                <a:cs typeface="Sony Sketch GO2" panose="020B0603020104020203" pitchFamily="34" charset="0"/>
              </a:rPr>
              <a:t>Concurrence </a:t>
            </a:r>
            <a:endParaRPr lang="en-US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ADC28B-9C19-F7A1-8031-64928B66A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13" y="4950031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36E044-30E3-ACE9-B251-466F333B4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384" y="3014692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153856-98F5-A88F-2E71-33C8933A8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235" y="3538797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6F3628-7D74-1367-E8D0-DF40D3E03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798" y="3805651"/>
            <a:ext cx="1614152" cy="64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603187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34CE26544C974BACDD1220D1A86F12" ma:contentTypeVersion="15" ma:contentTypeDescription="Create a new document." ma:contentTypeScope="" ma:versionID="9fd7806c32dc3739b391cf3dbd6aecb2">
  <xsd:schema xmlns:xsd="http://www.w3.org/2001/XMLSchema" xmlns:xs="http://www.w3.org/2001/XMLSchema" xmlns:p="http://schemas.microsoft.com/office/2006/metadata/properties" xmlns:ns2="078b4677-a023-49f2-8f70-d6d9e278f861" xmlns:ns3="be54801b-3ec6-4c4f-b56a-5b9ea364c417" targetNamespace="http://schemas.microsoft.com/office/2006/metadata/properties" ma:root="true" ma:fieldsID="d45edc239989960d28a7fa44c7fd1f9e" ns2:_="" ns3:_="">
    <xsd:import namespace="078b4677-a023-49f2-8f70-d6d9e278f861"/>
    <xsd:import namespace="be54801b-3ec6-4c4f-b56a-5b9ea364c4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b4677-a023-49f2-8f70-d6d9e278f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fe470ac-62e4-4381-b276-f16e37aacf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54801b-3ec6-4c4f-b56a-5b9ea364c4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618a0cf-ee7b-4d2c-bdbb-e4ef104f1eec}" ma:internalName="TaxCatchAll" ma:showField="CatchAllData" ma:web="be54801b-3ec6-4c4f-b56a-5b9ea364c4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78b4677-a023-49f2-8f70-d6d9e278f861">
      <Terms xmlns="http://schemas.microsoft.com/office/infopath/2007/PartnerControls"/>
    </lcf76f155ced4ddcb4097134ff3c332f>
    <TaxCatchAll xmlns="be54801b-3ec6-4c4f-b56a-5b9ea364c417" xsi:nil="true"/>
  </documentManagement>
</p:properties>
</file>

<file path=customXml/itemProps1.xml><?xml version="1.0" encoding="utf-8"?>
<ds:datastoreItem xmlns:ds="http://schemas.openxmlformats.org/officeDocument/2006/customXml" ds:itemID="{440E7720-6461-4EDE-ACFC-6DBD567A1E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28B1F4-87A8-4BED-9643-51E6C68324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8b4677-a023-49f2-8f70-d6d9e278f861"/>
    <ds:schemaRef ds:uri="be54801b-3ec6-4c4f-b56a-5b9ea364c4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0BDB02-3906-45EA-B704-19ACD45765BF}">
  <ds:schemaRefs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078b4677-a023-49f2-8f70-d6d9e278f861"/>
    <ds:schemaRef ds:uri="be54801b-3ec6-4c4f-b56a-5b9ea364c417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929</Words>
  <Application>Microsoft Office PowerPoint</Application>
  <PresentationFormat>Widescreen</PresentationFormat>
  <Paragraphs>203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Sony Sketch GO2</vt:lpstr>
      <vt:lpstr>Times New Roman</vt:lpstr>
      <vt:lpstr>Titillium Web ExtraLight</vt:lpstr>
      <vt:lpstr>1_Custom Design</vt:lpstr>
      <vt:lpstr> MTE Simulation based on NC code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             WORLD</dc:title>
  <dc:creator>mitch0889@gmail.com</dc:creator>
  <cp:lastModifiedBy>Lionel Lagrue</cp:lastModifiedBy>
  <cp:revision>50</cp:revision>
  <dcterms:created xsi:type="dcterms:W3CDTF">2021-05-06T13:33:58Z</dcterms:created>
  <dcterms:modified xsi:type="dcterms:W3CDTF">2023-02-23T10:09:02Z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0x0101003334CE26544C974BACDD1220D1A86F12</vt:lpwstr>
  </property>
  <property fmtid="{D5CDD505-2E9C-101B-9397-08002B2CF9AE}" pid="3" name="MediaServiceImageTags">
    <vt:lpwstr/>
  </property>
</Properties>
</file>