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4"/>
  </p:sldMasterIdLst>
  <p:sldIdLst>
    <p:sldId id="274" r:id="rId5"/>
    <p:sldId id="277" r:id="rId6"/>
    <p:sldId id="309" r:id="rId7"/>
    <p:sldId id="281" r:id="rId8"/>
    <p:sldId id="282" r:id="rId9"/>
    <p:sldId id="310" r:id="rId10"/>
    <p:sldId id="278" r:id="rId11"/>
    <p:sldId id="283" r:id="rId12"/>
    <p:sldId id="319" r:id="rId13"/>
    <p:sldId id="284" r:id="rId14"/>
    <p:sldId id="285" r:id="rId15"/>
    <p:sldId id="279" r:id="rId16"/>
    <p:sldId id="311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12" r:id="rId35"/>
    <p:sldId id="303" r:id="rId36"/>
    <p:sldId id="304" r:id="rId37"/>
    <p:sldId id="305" r:id="rId38"/>
    <p:sldId id="306" r:id="rId39"/>
    <p:sldId id="307" r:id="rId40"/>
    <p:sldId id="317" r:id="rId41"/>
    <p:sldId id="314" r:id="rId42"/>
    <p:sldId id="316" r:id="rId43"/>
    <p:sldId id="315" r:id="rId44"/>
    <p:sldId id="318" r:id="rId45"/>
    <p:sldId id="313" r:id="rId46"/>
    <p:sldId id="308" r:id="rId47"/>
    <p:sldId id="261" r:id="rId48"/>
  </p:sldIdLst>
  <p:sldSz cx="12192000" cy="6858000"/>
  <p:notesSz cx="6858000" cy="9144000"/>
  <p:defaultTextStyle>
    <a:defPPr>
      <a:defRPr lang="en-M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F0"/>
    <a:srgbClr val="741B55"/>
    <a:srgbClr val="F8922F"/>
    <a:srgbClr val="28F429"/>
    <a:srgbClr val="F6F62C"/>
    <a:srgbClr val="86EC87"/>
    <a:srgbClr val="20ECEE"/>
    <a:srgbClr val="EE2223"/>
    <a:srgbClr val="EF23F0"/>
    <a:srgbClr val="F92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213394-E973-4F15-956B-CBADAE92C080}" v="1" dt="2023-02-19T12:55:09.192"/>
    <p1510:client id="{6B275DD5-3DF5-454C-8BFD-95B48C114EAA}" v="2" dt="2023-02-17T14:23:45.0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262" autoAdjust="0"/>
    <p:restoredTop sz="96327"/>
  </p:normalViewPr>
  <p:slideViewPr>
    <p:cSldViewPr snapToGrid="0" snapToObjects="1">
      <p:cViewPr varScale="1">
        <p:scale>
          <a:sx n="81" d="100"/>
          <a:sy n="81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éléna Velozzo" userId="S::hv@go2cam.net::1fd4b5e9-cc7e-4c02-8274-7f2213ff2044" providerId="AD" clId="Web-{1F213394-E973-4F15-956B-CBADAE92C080}"/>
    <pc:docChg chg="modSld">
      <pc:chgData name="Héléna Velozzo" userId="S::hv@go2cam.net::1fd4b5e9-cc7e-4c02-8274-7f2213ff2044" providerId="AD" clId="Web-{1F213394-E973-4F15-956B-CBADAE92C080}" dt="2023-02-19T12:55:09.192" v="0"/>
      <pc:docMkLst>
        <pc:docMk/>
      </pc:docMkLst>
      <pc:sldChg chg="delSp">
        <pc:chgData name="Héléna Velozzo" userId="S::hv@go2cam.net::1fd4b5e9-cc7e-4c02-8274-7f2213ff2044" providerId="AD" clId="Web-{1F213394-E973-4F15-956B-CBADAE92C080}" dt="2023-02-19T12:55:09.192" v="0"/>
        <pc:sldMkLst>
          <pc:docMk/>
          <pc:sldMk cId="0" sldId="261"/>
        </pc:sldMkLst>
        <pc:picChg chg="del">
          <ac:chgData name="Héléna Velozzo" userId="S::hv@go2cam.net::1fd4b5e9-cc7e-4c02-8274-7f2213ff2044" providerId="AD" clId="Web-{1F213394-E973-4F15-956B-CBADAE92C080}" dt="2023-02-19T12:55:09.192" v="0"/>
          <ac:picMkLst>
            <pc:docMk/>
            <pc:sldMk cId="0" sldId="261"/>
            <ac:picMk id="2" creationId="{28A24591-9326-BFF7-0052-3EC6AEFE358F}"/>
          </ac:picMkLst>
        </pc:picChg>
      </pc:sldChg>
    </pc:docChg>
  </pc:docChgLst>
  <pc:docChgLst>
    <pc:chgData name="Zilong Shao" userId="S::zs@go2cam.net::b270d37a-d6cc-4198-9a46-fbeea7ccba29" providerId="AD" clId="Web-{6B275DD5-3DF5-454C-8BFD-95B48C114EAA}"/>
    <pc:docChg chg="modSld">
      <pc:chgData name="Zilong Shao" userId="S::zs@go2cam.net::b270d37a-d6cc-4198-9a46-fbeea7ccba29" providerId="AD" clId="Web-{6B275DD5-3DF5-454C-8BFD-95B48C114EAA}" dt="2023-02-17T14:23:45.064" v="1"/>
      <pc:docMkLst>
        <pc:docMk/>
      </pc:docMkLst>
      <pc:sldChg chg="addSp delSp modSp">
        <pc:chgData name="Zilong Shao" userId="S::zs@go2cam.net::b270d37a-d6cc-4198-9a46-fbeea7ccba29" providerId="AD" clId="Web-{6B275DD5-3DF5-454C-8BFD-95B48C114EAA}" dt="2023-02-17T14:23:45.064" v="1"/>
        <pc:sldMkLst>
          <pc:docMk/>
          <pc:sldMk cId="628090340" sldId="281"/>
        </pc:sldMkLst>
        <pc:spChg chg="add del">
          <ac:chgData name="Zilong Shao" userId="S::zs@go2cam.net::b270d37a-d6cc-4198-9a46-fbeea7ccba29" providerId="AD" clId="Web-{6B275DD5-3DF5-454C-8BFD-95B48C114EAA}" dt="2023-02-17T14:23:45.064" v="1"/>
          <ac:spMkLst>
            <pc:docMk/>
            <pc:sldMk cId="628090340" sldId="281"/>
            <ac:spMk id="2" creationId="{91AD1204-886E-46D3-A43A-E09A444DF628}"/>
          </ac:spMkLst>
        </pc:spChg>
        <pc:spChg chg="add del mod">
          <ac:chgData name="Zilong Shao" userId="S::zs@go2cam.net::b270d37a-d6cc-4198-9a46-fbeea7ccba29" providerId="AD" clId="Web-{6B275DD5-3DF5-454C-8BFD-95B48C114EAA}" dt="2023-02-17T14:23:45.064" v="1"/>
          <ac:spMkLst>
            <pc:docMk/>
            <pc:sldMk cId="628090340" sldId="281"/>
            <ac:spMk id="7" creationId="{7ACCE219-2148-26C7-E6B0-27A5803B55F9}"/>
          </ac:spMkLst>
        </pc:spChg>
      </pc:sldChg>
    </pc:docChg>
  </pc:docChgLst>
  <pc:docChgLst>
    <pc:chgData name="Xavier Pacaud" userId="8ddec6b0-5a88-42f4-840a-495a70fa95c0" providerId="ADAL" clId="{4E2111BA-34EB-4BC6-9FA8-4A8580D9EE53}"/>
    <pc:docChg chg="undo custSel addSld delSld modSld sldOrd modMainMaster">
      <pc:chgData name="Xavier Pacaud" userId="8ddec6b0-5a88-42f4-840a-495a70fa95c0" providerId="ADAL" clId="{4E2111BA-34EB-4BC6-9FA8-4A8580D9EE53}" dt="2023-02-17T14:58:18.820" v="6484" actId="14100"/>
      <pc:docMkLst>
        <pc:docMk/>
      </pc:docMkLst>
      <pc:sldChg chg="del">
        <pc:chgData name="Xavier Pacaud" userId="8ddec6b0-5a88-42f4-840a-495a70fa95c0" providerId="ADAL" clId="{4E2111BA-34EB-4BC6-9FA8-4A8580D9EE53}" dt="2023-02-06T14:29:00.502" v="55" actId="47"/>
        <pc:sldMkLst>
          <pc:docMk/>
          <pc:sldMk cId="2522064557" sldId="268"/>
        </pc:sldMkLst>
      </pc:sldChg>
      <pc:sldChg chg="del">
        <pc:chgData name="Xavier Pacaud" userId="8ddec6b0-5a88-42f4-840a-495a70fa95c0" providerId="ADAL" clId="{4E2111BA-34EB-4BC6-9FA8-4A8580D9EE53}" dt="2023-02-06T14:29:01.504" v="56" actId="47"/>
        <pc:sldMkLst>
          <pc:docMk/>
          <pc:sldMk cId="4138181958" sldId="269"/>
        </pc:sldMkLst>
      </pc:sldChg>
      <pc:sldChg chg="del">
        <pc:chgData name="Xavier Pacaud" userId="8ddec6b0-5a88-42f4-840a-495a70fa95c0" providerId="ADAL" clId="{4E2111BA-34EB-4BC6-9FA8-4A8580D9EE53}" dt="2023-02-06T14:34:07.718" v="93" actId="47"/>
        <pc:sldMkLst>
          <pc:docMk/>
          <pc:sldMk cId="1875877131" sldId="271"/>
        </pc:sldMkLst>
      </pc:sldChg>
      <pc:sldChg chg="del">
        <pc:chgData name="Xavier Pacaud" userId="8ddec6b0-5a88-42f4-840a-495a70fa95c0" providerId="ADAL" clId="{4E2111BA-34EB-4BC6-9FA8-4A8580D9EE53}" dt="2023-02-06T14:34:09.005" v="94" actId="47"/>
        <pc:sldMkLst>
          <pc:docMk/>
          <pc:sldMk cId="54075346" sldId="272"/>
        </pc:sldMkLst>
      </pc:sldChg>
      <pc:sldChg chg="del">
        <pc:chgData name="Xavier Pacaud" userId="8ddec6b0-5a88-42f4-840a-495a70fa95c0" providerId="ADAL" clId="{4E2111BA-34EB-4BC6-9FA8-4A8580D9EE53}" dt="2023-02-06T14:34:10.419" v="95" actId="47"/>
        <pc:sldMkLst>
          <pc:docMk/>
          <pc:sldMk cId="2717936338" sldId="273"/>
        </pc:sldMkLst>
      </pc:sldChg>
      <pc:sldChg chg="modSp new mod">
        <pc:chgData name="Xavier Pacaud" userId="8ddec6b0-5a88-42f4-840a-495a70fa95c0" providerId="ADAL" clId="{4E2111BA-34EB-4BC6-9FA8-4A8580D9EE53}" dt="2023-02-14T16:30:23.177" v="3388" actId="20577"/>
        <pc:sldMkLst>
          <pc:docMk/>
          <pc:sldMk cId="474499809" sldId="274"/>
        </pc:sldMkLst>
        <pc:spChg chg="mod">
          <ac:chgData name="Xavier Pacaud" userId="8ddec6b0-5a88-42f4-840a-495a70fa95c0" providerId="ADAL" clId="{4E2111BA-34EB-4BC6-9FA8-4A8580D9EE53}" dt="2023-02-14T16:30:23.177" v="3388" actId="20577"/>
          <ac:spMkLst>
            <pc:docMk/>
            <pc:sldMk cId="474499809" sldId="274"/>
            <ac:spMk id="2" creationId="{69051937-5BB0-8240-F403-3300F502AC93}"/>
          </ac:spMkLst>
        </pc:spChg>
      </pc:sldChg>
      <pc:sldChg chg="modSp new del mod">
        <pc:chgData name="Xavier Pacaud" userId="8ddec6b0-5a88-42f4-840a-495a70fa95c0" providerId="ADAL" clId="{4E2111BA-34EB-4BC6-9FA8-4A8580D9EE53}" dt="2023-02-06T14:26:46.784" v="8" actId="47"/>
        <pc:sldMkLst>
          <pc:docMk/>
          <pc:sldMk cId="1466225641" sldId="274"/>
        </pc:sldMkLst>
        <pc:spChg chg="mod">
          <ac:chgData name="Xavier Pacaud" userId="8ddec6b0-5a88-42f4-840a-495a70fa95c0" providerId="ADAL" clId="{4E2111BA-34EB-4BC6-9FA8-4A8580D9EE53}" dt="2023-02-06T14:26:12.598" v="7" actId="20577"/>
          <ac:spMkLst>
            <pc:docMk/>
            <pc:sldMk cId="1466225641" sldId="274"/>
            <ac:spMk id="2" creationId="{F0982CE4-0058-FAA2-21DF-3DCCCC1E7171}"/>
          </ac:spMkLst>
        </pc:spChg>
      </pc:sldChg>
      <pc:sldChg chg="new del">
        <pc:chgData name="Xavier Pacaud" userId="8ddec6b0-5a88-42f4-840a-495a70fa95c0" providerId="ADAL" clId="{4E2111BA-34EB-4BC6-9FA8-4A8580D9EE53}" dt="2023-02-06T14:34:06.886" v="92" actId="47"/>
        <pc:sldMkLst>
          <pc:docMk/>
          <pc:sldMk cId="518816899" sldId="275"/>
        </pc:sldMkLst>
      </pc:sldChg>
      <pc:sldChg chg="modSp new del mod">
        <pc:chgData name="Xavier Pacaud" userId="8ddec6b0-5a88-42f4-840a-495a70fa95c0" providerId="ADAL" clId="{4E2111BA-34EB-4BC6-9FA8-4A8580D9EE53}" dt="2023-02-15T09:37:15.394" v="5114" actId="47"/>
        <pc:sldMkLst>
          <pc:docMk/>
          <pc:sldMk cId="1747057072" sldId="276"/>
        </pc:sldMkLst>
        <pc:spChg chg="mod">
          <ac:chgData name="Xavier Pacaud" userId="8ddec6b0-5a88-42f4-840a-495a70fa95c0" providerId="ADAL" clId="{4E2111BA-34EB-4BC6-9FA8-4A8580D9EE53}" dt="2023-02-08T14:08:10.574" v="716" actId="20577"/>
          <ac:spMkLst>
            <pc:docMk/>
            <pc:sldMk cId="1747057072" sldId="276"/>
            <ac:spMk id="2" creationId="{6F482E00-5B95-B933-5F59-B4AEEDCD2AB0}"/>
          </ac:spMkLst>
        </pc:spChg>
        <pc:spChg chg="mod">
          <ac:chgData name="Xavier Pacaud" userId="8ddec6b0-5a88-42f4-840a-495a70fa95c0" providerId="ADAL" clId="{4E2111BA-34EB-4BC6-9FA8-4A8580D9EE53}" dt="2023-02-06T14:40:10.230" v="129" actId="20577"/>
          <ac:spMkLst>
            <pc:docMk/>
            <pc:sldMk cId="1747057072" sldId="276"/>
            <ac:spMk id="3" creationId="{90AD095A-DE05-1F1B-92FA-1F17BCDD3372}"/>
          </ac:spMkLst>
        </pc:spChg>
      </pc:sldChg>
      <pc:sldChg chg="addSp delSp modSp new del mod modClrScheme chgLayout">
        <pc:chgData name="Xavier Pacaud" userId="8ddec6b0-5a88-42f4-840a-495a70fa95c0" providerId="ADAL" clId="{4E2111BA-34EB-4BC6-9FA8-4A8580D9EE53}" dt="2023-02-06T14:36:09.624" v="102" actId="47"/>
        <pc:sldMkLst>
          <pc:docMk/>
          <pc:sldMk cId="1808764760" sldId="277"/>
        </pc:sldMkLst>
        <pc:spChg chg="del">
          <ac:chgData name="Xavier Pacaud" userId="8ddec6b0-5a88-42f4-840a-495a70fa95c0" providerId="ADAL" clId="{4E2111BA-34EB-4BC6-9FA8-4A8580D9EE53}" dt="2023-02-06T14:36:00.480" v="101" actId="700"/>
          <ac:spMkLst>
            <pc:docMk/>
            <pc:sldMk cId="1808764760" sldId="277"/>
            <ac:spMk id="2" creationId="{BF10886F-3F63-B6F5-7ED4-B51D029BE55C}"/>
          </ac:spMkLst>
        </pc:spChg>
        <pc:spChg chg="del mod ord">
          <ac:chgData name="Xavier Pacaud" userId="8ddec6b0-5a88-42f4-840a-495a70fa95c0" providerId="ADAL" clId="{4E2111BA-34EB-4BC6-9FA8-4A8580D9EE53}" dt="2023-02-06T14:36:00.480" v="101" actId="700"/>
          <ac:spMkLst>
            <pc:docMk/>
            <pc:sldMk cId="1808764760" sldId="277"/>
            <ac:spMk id="3" creationId="{DA89EAC8-7108-F169-4CFC-5983ACB7D96C}"/>
          </ac:spMkLst>
        </pc:spChg>
        <pc:spChg chg="add mod ord">
          <ac:chgData name="Xavier Pacaud" userId="8ddec6b0-5a88-42f4-840a-495a70fa95c0" providerId="ADAL" clId="{4E2111BA-34EB-4BC6-9FA8-4A8580D9EE53}" dt="2023-02-06T14:36:00.480" v="101" actId="700"/>
          <ac:spMkLst>
            <pc:docMk/>
            <pc:sldMk cId="1808764760" sldId="277"/>
            <ac:spMk id="4" creationId="{F127CDA9-C865-0F72-33CB-18026D7E3A61}"/>
          </ac:spMkLst>
        </pc:spChg>
      </pc:sldChg>
      <pc:sldChg chg="addSp delSp modSp new mod">
        <pc:chgData name="Xavier Pacaud" userId="8ddec6b0-5a88-42f4-840a-495a70fa95c0" providerId="ADAL" clId="{4E2111BA-34EB-4BC6-9FA8-4A8580D9EE53}" dt="2023-02-17T08:24:07.695" v="6033" actId="20577"/>
        <pc:sldMkLst>
          <pc:docMk/>
          <pc:sldMk cId="3155200860" sldId="277"/>
        </pc:sldMkLst>
        <pc:spChg chg="add mod">
          <ac:chgData name="Xavier Pacaud" userId="8ddec6b0-5a88-42f4-840a-495a70fa95c0" providerId="ADAL" clId="{4E2111BA-34EB-4BC6-9FA8-4A8580D9EE53}" dt="2023-02-17T08:24:02.975" v="6023" actId="20577"/>
          <ac:spMkLst>
            <pc:docMk/>
            <pc:sldMk cId="3155200860" sldId="277"/>
            <ac:spMk id="2" creationId="{41B9BE23-F10E-B0A3-EB90-ECD09871EC98}"/>
          </ac:spMkLst>
        </pc:spChg>
        <pc:spChg chg="del mod">
          <ac:chgData name="Xavier Pacaud" userId="8ddec6b0-5a88-42f4-840a-495a70fa95c0" providerId="ADAL" clId="{4E2111BA-34EB-4BC6-9FA8-4A8580D9EE53}" dt="2023-02-15T09:14:10.726" v="4935" actId="478"/>
          <ac:spMkLst>
            <pc:docMk/>
            <pc:sldMk cId="3155200860" sldId="277"/>
            <ac:spMk id="2" creationId="{97E9DB16-31FB-105A-C987-09CB39A516EE}"/>
          </ac:spMkLst>
        </pc:spChg>
        <pc:spChg chg="mod">
          <ac:chgData name="Xavier Pacaud" userId="8ddec6b0-5a88-42f4-840a-495a70fa95c0" providerId="ADAL" clId="{4E2111BA-34EB-4BC6-9FA8-4A8580D9EE53}" dt="2023-02-06T14:40:42.383" v="156" actId="20577"/>
          <ac:spMkLst>
            <pc:docMk/>
            <pc:sldMk cId="3155200860" sldId="277"/>
            <ac:spMk id="3" creationId="{5DD7EECB-6E98-BC89-AFA1-8EA8E6DE76ED}"/>
          </ac:spMkLst>
        </pc:spChg>
        <pc:spChg chg="add mod">
          <ac:chgData name="Xavier Pacaud" userId="8ddec6b0-5a88-42f4-840a-495a70fa95c0" providerId="ADAL" clId="{4E2111BA-34EB-4BC6-9FA8-4A8580D9EE53}" dt="2023-02-15T09:14:02.727" v="4932" actId="255"/>
          <ac:spMkLst>
            <pc:docMk/>
            <pc:sldMk cId="3155200860" sldId="277"/>
            <ac:spMk id="4" creationId="{0F8138D7-EE23-B34A-5544-B71DB35EA65D}"/>
          </ac:spMkLst>
        </pc:spChg>
        <pc:spChg chg="add mod">
          <ac:chgData name="Xavier Pacaud" userId="8ddec6b0-5a88-42f4-840a-495a70fa95c0" providerId="ADAL" clId="{4E2111BA-34EB-4BC6-9FA8-4A8580D9EE53}" dt="2023-02-15T09:14:25.299" v="4952" actId="20577"/>
          <ac:spMkLst>
            <pc:docMk/>
            <pc:sldMk cId="3155200860" sldId="277"/>
            <ac:spMk id="5" creationId="{7914BE16-12FB-9C64-114E-4A2822D478FB}"/>
          </ac:spMkLst>
        </pc:spChg>
        <pc:spChg chg="add mod ord">
          <ac:chgData name="Xavier Pacaud" userId="8ddec6b0-5a88-42f4-840a-495a70fa95c0" providerId="ADAL" clId="{4E2111BA-34EB-4BC6-9FA8-4A8580D9EE53}" dt="2023-02-15T10:00:40.360" v="5424" actId="167"/>
          <ac:spMkLst>
            <pc:docMk/>
            <pc:sldMk cId="3155200860" sldId="277"/>
            <ac:spMk id="7" creationId="{37B03A37-4934-F82B-C7A4-CF7056581C44}"/>
          </ac:spMkLst>
        </pc:spChg>
        <pc:spChg chg="add mod">
          <ac:chgData name="Xavier Pacaud" userId="8ddec6b0-5a88-42f4-840a-495a70fa95c0" providerId="ADAL" clId="{4E2111BA-34EB-4BC6-9FA8-4A8580D9EE53}" dt="2023-02-15T09:14:40.291" v="4983" actId="20577"/>
          <ac:spMkLst>
            <pc:docMk/>
            <pc:sldMk cId="3155200860" sldId="277"/>
            <ac:spMk id="8" creationId="{086B5989-7623-6E0A-CE87-F68FC6ED382D}"/>
          </ac:spMkLst>
        </pc:spChg>
        <pc:spChg chg="add mod">
          <ac:chgData name="Xavier Pacaud" userId="8ddec6b0-5a88-42f4-840a-495a70fa95c0" providerId="ADAL" clId="{4E2111BA-34EB-4BC6-9FA8-4A8580D9EE53}" dt="2023-02-15T09:14:54.403" v="5003" actId="20577"/>
          <ac:spMkLst>
            <pc:docMk/>
            <pc:sldMk cId="3155200860" sldId="277"/>
            <ac:spMk id="9" creationId="{A1E87430-1622-D24A-E068-0DE3D64DA69A}"/>
          </ac:spMkLst>
        </pc:spChg>
        <pc:spChg chg="add mod">
          <ac:chgData name="Xavier Pacaud" userId="8ddec6b0-5a88-42f4-840a-495a70fa95c0" providerId="ADAL" clId="{4E2111BA-34EB-4BC6-9FA8-4A8580D9EE53}" dt="2023-02-17T08:24:07.695" v="6033" actId="20577"/>
          <ac:spMkLst>
            <pc:docMk/>
            <pc:sldMk cId="3155200860" sldId="277"/>
            <ac:spMk id="10" creationId="{19E84F6D-A156-648A-DBF8-2614749BDD62}"/>
          </ac:spMkLst>
        </pc:spChg>
      </pc:sldChg>
      <pc:sldChg chg="addSp delSp modSp add mod delAnim modAnim">
        <pc:chgData name="Xavier Pacaud" userId="8ddec6b0-5a88-42f4-840a-495a70fa95c0" providerId="ADAL" clId="{4E2111BA-34EB-4BC6-9FA8-4A8580D9EE53}" dt="2023-02-15T09:21:17.605" v="5038" actId="1076"/>
        <pc:sldMkLst>
          <pc:docMk/>
          <pc:sldMk cId="1512888764" sldId="278"/>
        </pc:sldMkLst>
        <pc:spChg chg="mod">
          <ac:chgData name="Xavier Pacaud" userId="8ddec6b0-5a88-42f4-840a-495a70fa95c0" providerId="ADAL" clId="{4E2111BA-34EB-4BC6-9FA8-4A8580D9EE53}" dt="2023-02-09T10:46:13.424" v="1378" actId="20577"/>
          <ac:spMkLst>
            <pc:docMk/>
            <pc:sldMk cId="1512888764" sldId="278"/>
            <ac:spMk id="2" creationId="{6F482E00-5B95-B933-5F59-B4AEEDCD2AB0}"/>
          </ac:spMkLst>
        </pc:spChg>
        <pc:spChg chg="mod">
          <ac:chgData name="Xavier Pacaud" userId="8ddec6b0-5a88-42f4-840a-495a70fa95c0" providerId="ADAL" clId="{4E2111BA-34EB-4BC6-9FA8-4A8580D9EE53}" dt="2023-02-14T08:16:47.358" v="2357" actId="20577"/>
          <ac:spMkLst>
            <pc:docMk/>
            <pc:sldMk cId="1512888764" sldId="278"/>
            <ac:spMk id="3" creationId="{90AD095A-DE05-1F1B-92FA-1F17BCDD3372}"/>
          </ac:spMkLst>
        </pc:spChg>
        <pc:spChg chg="add del mod">
          <ac:chgData name="Xavier Pacaud" userId="8ddec6b0-5a88-42f4-840a-495a70fa95c0" providerId="ADAL" clId="{4E2111BA-34EB-4BC6-9FA8-4A8580D9EE53}" dt="2023-02-13T09:02:53.798" v="1379" actId="478"/>
          <ac:spMkLst>
            <pc:docMk/>
            <pc:sldMk cId="1512888764" sldId="278"/>
            <ac:spMk id="4" creationId="{057B016E-0713-14D2-38C8-D79979FE04ED}"/>
          </ac:spMkLst>
        </pc:spChg>
        <pc:picChg chg="add del mod">
          <ac:chgData name="Xavier Pacaud" userId="8ddec6b0-5a88-42f4-840a-495a70fa95c0" providerId="ADAL" clId="{4E2111BA-34EB-4BC6-9FA8-4A8580D9EE53}" dt="2023-02-13T09:14:43.784" v="1387" actId="478"/>
          <ac:picMkLst>
            <pc:docMk/>
            <pc:sldMk cId="1512888764" sldId="278"/>
            <ac:picMk id="5" creationId="{8D56D300-C7F7-3249-BFB1-3B3ABE7B2AEB}"/>
          </ac:picMkLst>
        </pc:picChg>
        <pc:picChg chg="add mod">
          <ac:chgData name="Xavier Pacaud" userId="8ddec6b0-5a88-42f4-840a-495a70fa95c0" providerId="ADAL" clId="{4E2111BA-34EB-4BC6-9FA8-4A8580D9EE53}" dt="2023-02-15T09:21:17.605" v="5038" actId="1076"/>
          <ac:picMkLst>
            <pc:docMk/>
            <pc:sldMk cId="1512888764" sldId="278"/>
            <ac:picMk id="6" creationId="{521090AA-AAB2-D767-54DE-2AD0A7904F4D}"/>
          </ac:picMkLst>
        </pc:picChg>
      </pc:sldChg>
      <pc:sldChg chg="addSp modSp add mod">
        <pc:chgData name="Xavier Pacaud" userId="8ddec6b0-5a88-42f4-840a-495a70fa95c0" providerId="ADAL" clId="{4E2111BA-34EB-4BC6-9FA8-4A8580D9EE53}" dt="2023-02-17T08:32:44.136" v="6186" actId="113"/>
        <pc:sldMkLst>
          <pc:docMk/>
          <pc:sldMk cId="1237827031" sldId="279"/>
        </pc:sldMkLst>
        <pc:spChg chg="mod">
          <ac:chgData name="Xavier Pacaud" userId="8ddec6b0-5a88-42f4-840a-495a70fa95c0" providerId="ADAL" clId="{4E2111BA-34EB-4BC6-9FA8-4A8580D9EE53}" dt="2023-02-17T08:32:44.136" v="6186" actId="113"/>
          <ac:spMkLst>
            <pc:docMk/>
            <pc:sldMk cId="1237827031" sldId="279"/>
            <ac:spMk id="2" creationId="{6F482E00-5B95-B933-5F59-B4AEEDCD2AB0}"/>
          </ac:spMkLst>
        </pc:spChg>
        <pc:spChg chg="mod">
          <ac:chgData name="Xavier Pacaud" userId="8ddec6b0-5a88-42f4-840a-495a70fa95c0" providerId="ADAL" clId="{4E2111BA-34EB-4BC6-9FA8-4A8580D9EE53}" dt="2023-02-14T08:17:02.739" v="2361"/>
          <ac:spMkLst>
            <pc:docMk/>
            <pc:sldMk cId="1237827031" sldId="279"/>
            <ac:spMk id="3" creationId="{90AD095A-DE05-1F1B-92FA-1F17BCDD3372}"/>
          </ac:spMkLst>
        </pc:spChg>
        <pc:spChg chg="add mod">
          <ac:chgData name="Xavier Pacaud" userId="8ddec6b0-5a88-42f4-840a-495a70fa95c0" providerId="ADAL" clId="{4E2111BA-34EB-4BC6-9FA8-4A8580D9EE53}" dt="2023-02-13T13:10:30.261" v="2190" actId="164"/>
          <ac:spMkLst>
            <pc:docMk/>
            <pc:sldMk cId="1237827031" sldId="279"/>
            <ac:spMk id="9" creationId="{F9B19C3D-9CAA-B4BB-E053-88F65E262041}"/>
          </ac:spMkLst>
        </pc:spChg>
        <pc:grpChg chg="add mod">
          <ac:chgData name="Xavier Pacaud" userId="8ddec6b0-5a88-42f4-840a-495a70fa95c0" providerId="ADAL" clId="{4E2111BA-34EB-4BC6-9FA8-4A8580D9EE53}" dt="2023-02-13T13:10:32.390" v="2191" actId="1076"/>
          <ac:grpSpMkLst>
            <pc:docMk/>
            <pc:sldMk cId="1237827031" sldId="279"/>
            <ac:grpSpMk id="10" creationId="{78F622A8-50C7-81A2-1B87-1241407E9818}"/>
          </ac:grpSpMkLst>
        </pc:grpChg>
        <pc:graphicFrameChg chg="add mod modGraphic">
          <ac:chgData name="Xavier Pacaud" userId="8ddec6b0-5a88-42f4-840a-495a70fa95c0" providerId="ADAL" clId="{4E2111BA-34EB-4BC6-9FA8-4A8580D9EE53}" dt="2023-02-14T07:51:57.717" v="2270" actId="20577"/>
          <ac:graphicFrameMkLst>
            <pc:docMk/>
            <pc:sldMk cId="1237827031" sldId="279"/>
            <ac:graphicFrameMk id="4" creationId="{1CDE8ED1-BEF6-8668-954D-C8CA884BA300}"/>
          </ac:graphicFrameMkLst>
        </pc:graphicFrameChg>
        <pc:picChg chg="add mod">
          <ac:chgData name="Xavier Pacaud" userId="8ddec6b0-5a88-42f4-840a-495a70fa95c0" providerId="ADAL" clId="{4E2111BA-34EB-4BC6-9FA8-4A8580D9EE53}" dt="2023-02-15T08:33:38.176" v="4423" actId="339"/>
          <ac:picMkLst>
            <pc:docMk/>
            <pc:sldMk cId="1237827031" sldId="279"/>
            <ac:picMk id="6" creationId="{A7F7FAB2-F9FD-1317-FABB-F971230B48B0}"/>
          </ac:picMkLst>
        </pc:picChg>
        <pc:picChg chg="add mod">
          <ac:chgData name="Xavier Pacaud" userId="8ddec6b0-5a88-42f4-840a-495a70fa95c0" providerId="ADAL" clId="{4E2111BA-34EB-4BC6-9FA8-4A8580D9EE53}" dt="2023-02-15T08:33:38.176" v="4423" actId="339"/>
          <ac:picMkLst>
            <pc:docMk/>
            <pc:sldMk cId="1237827031" sldId="279"/>
            <ac:picMk id="8" creationId="{F2C22C64-E056-BEFA-5A32-24ABBB32BCA6}"/>
          </ac:picMkLst>
        </pc:picChg>
      </pc:sldChg>
      <pc:sldChg chg="addSp delSp modSp new del mod ord">
        <pc:chgData name="Xavier Pacaud" userId="8ddec6b0-5a88-42f4-840a-495a70fa95c0" providerId="ADAL" clId="{4E2111BA-34EB-4BC6-9FA8-4A8580D9EE53}" dt="2023-02-14T08:01:56.974" v="2346" actId="47"/>
        <pc:sldMkLst>
          <pc:docMk/>
          <pc:sldMk cId="767776711" sldId="280"/>
        </pc:sldMkLst>
        <pc:spChg chg="mod">
          <ac:chgData name="Xavier Pacaud" userId="8ddec6b0-5a88-42f4-840a-495a70fa95c0" providerId="ADAL" clId="{4E2111BA-34EB-4BC6-9FA8-4A8580D9EE53}" dt="2023-02-08T13:20:22.180" v="649" actId="20577"/>
          <ac:spMkLst>
            <pc:docMk/>
            <pc:sldMk cId="767776711" sldId="280"/>
            <ac:spMk id="2" creationId="{0D429C8C-B53B-A6EB-B8C7-79968C8BF5F5}"/>
          </ac:spMkLst>
        </pc:spChg>
        <pc:graphicFrameChg chg="add mod modGraphic">
          <ac:chgData name="Xavier Pacaud" userId="8ddec6b0-5a88-42f4-840a-495a70fa95c0" providerId="ADAL" clId="{4E2111BA-34EB-4BC6-9FA8-4A8580D9EE53}" dt="2023-02-14T07:52:50.060" v="2272" actId="20577"/>
          <ac:graphicFrameMkLst>
            <pc:docMk/>
            <pc:sldMk cId="767776711" sldId="280"/>
            <ac:graphicFrameMk id="4" creationId="{EB4E6282-E1A8-66B5-450D-C2AB2B2D0054}"/>
          </ac:graphicFrameMkLst>
        </pc:graphicFrameChg>
        <pc:picChg chg="add del mod modCrop">
          <ac:chgData name="Xavier Pacaud" userId="8ddec6b0-5a88-42f4-840a-495a70fa95c0" providerId="ADAL" clId="{4E2111BA-34EB-4BC6-9FA8-4A8580D9EE53}" dt="2023-02-08T14:50:27.306" v="1111" actId="478"/>
          <ac:picMkLst>
            <pc:docMk/>
            <pc:sldMk cId="767776711" sldId="280"/>
            <ac:picMk id="5" creationId="{64F8CE20-14B9-09C7-2222-F3B220576790}"/>
          </ac:picMkLst>
        </pc:picChg>
      </pc:sldChg>
      <pc:sldChg chg="addSp modSp new mod">
        <pc:chgData name="Xavier Pacaud" userId="8ddec6b0-5a88-42f4-840a-495a70fa95c0" providerId="ADAL" clId="{4E2111BA-34EB-4BC6-9FA8-4A8580D9EE53}" dt="2023-02-17T08:32:14.984" v="6184" actId="20577"/>
        <pc:sldMkLst>
          <pc:docMk/>
          <pc:sldMk cId="628090340" sldId="281"/>
        </pc:sldMkLst>
        <pc:spChg chg="mod">
          <ac:chgData name="Xavier Pacaud" userId="8ddec6b0-5a88-42f4-840a-495a70fa95c0" providerId="ADAL" clId="{4E2111BA-34EB-4BC6-9FA8-4A8580D9EE53}" dt="2023-02-17T08:32:14.984" v="6184" actId="20577"/>
          <ac:spMkLst>
            <pc:docMk/>
            <pc:sldMk cId="628090340" sldId="281"/>
            <ac:spMk id="2" creationId="{91AD1204-886E-46D3-A43A-E09A444DF628}"/>
          </ac:spMkLst>
        </pc:spChg>
        <pc:spChg chg="mod">
          <ac:chgData name="Xavier Pacaud" userId="8ddec6b0-5a88-42f4-840a-495a70fa95c0" providerId="ADAL" clId="{4E2111BA-34EB-4BC6-9FA8-4A8580D9EE53}" dt="2023-02-08T14:08:22.311" v="718"/>
          <ac:spMkLst>
            <pc:docMk/>
            <pc:sldMk cId="628090340" sldId="281"/>
            <ac:spMk id="3" creationId="{333F5E58-C2EB-770C-7B7C-5999A76E3F4F}"/>
          </ac:spMkLst>
        </pc:spChg>
        <pc:picChg chg="add mod">
          <ac:chgData name="Xavier Pacaud" userId="8ddec6b0-5a88-42f4-840a-495a70fa95c0" providerId="ADAL" clId="{4E2111BA-34EB-4BC6-9FA8-4A8580D9EE53}" dt="2023-02-15T09:20:42.578" v="5036" actId="1035"/>
          <ac:picMkLst>
            <pc:docMk/>
            <pc:sldMk cId="628090340" sldId="281"/>
            <ac:picMk id="4" creationId="{E267D2E7-D372-4B97-B3BE-1150916C65CC}"/>
          </ac:picMkLst>
        </pc:picChg>
        <pc:picChg chg="add mod">
          <ac:chgData name="Xavier Pacaud" userId="8ddec6b0-5a88-42f4-840a-495a70fa95c0" providerId="ADAL" clId="{4E2111BA-34EB-4BC6-9FA8-4A8580D9EE53}" dt="2023-02-15T09:20:42.578" v="5036" actId="1035"/>
          <ac:picMkLst>
            <pc:docMk/>
            <pc:sldMk cId="628090340" sldId="281"/>
            <ac:picMk id="5" creationId="{EF60B787-9583-4C18-8EA0-8F5D6A05C6BA}"/>
          </ac:picMkLst>
        </pc:picChg>
        <pc:picChg chg="add mod">
          <ac:chgData name="Xavier Pacaud" userId="8ddec6b0-5a88-42f4-840a-495a70fa95c0" providerId="ADAL" clId="{4E2111BA-34EB-4BC6-9FA8-4A8580D9EE53}" dt="2023-02-15T09:20:42.578" v="5036" actId="1035"/>
          <ac:picMkLst>
            <pc:docMk/>
            <pc:sldMk cId="628090340" sldId="281"/>
            <ac:picMk id="1026" creationId="{1FAB7C3F-3795-A96A-ED1E-C9EAB9B847CA}"/>
          </ac:picMkLst>
        </pc:picChg>
      </pc:sldChg>
      <pc:sldChg chg="addSp delSp modSp new mod">
        <pc:chgData name="Xavier Pacaud" userId="8ddec6b0-5a88-42f4-840a-495a70fa95c0" providerId="ADAL" clId="{4E2111BA-34EB-4BC6-9FA8-4A8580D9EE53}" dt="2023-02-15T09:38:45.103" v="5191" actId="20577"/>
        <pc:sldMkLst>
          <pc:docMk/>
          <pc:sldMk cId="3073588773" sldId="282"/>
        </pc:sldMkLst>
        <pc:spChg chg="mod">
          <ac:chgData name="Xavier Pacaud" userId="8ddec6b0-5a88-42f4-840a-495a70fa95c0" providerId="ADAL" clId="{4E2111BA-34EB-4BC6-9FA8-4A8580D9EE53}" dt="2023-02-15T09:38:45.103" v="5191" actId="20577"/>
          <ac:spMkLst>
            <pc:docMk/>
            <pc:sldMk cId="3073588773" sldId="282"/>
            <ac:spMk id="2" creationId="{650979D9-3AAC-9366-EB90-43402B7918DC}"/>
          </ac:spMkLst>
        </pc:spChg>
        <pc:spChg chg="mod">
          <ac:chgData name="Xavier Pacaud" userId="8ddec6b0-5a88-42f4-840a-495a70fa95c0" providerId="ADAL" clId="{4E2111BA-34EB-4BC6-9FA8-4A8580D9EE53}" dt="2023-02-08T14:52:23.063" v="1117"/>
          <ac:spMkLst>
            <pc:docMk/>
            <pc:sldMk cId="3073588773" sldId="282"/>
            <ac:spMk id="3" creationId="{30D8AE3B-59CF-0B02-04E7-38AD4619672A}"/>
          </ac:spMkLst>
        </pc:spChg>
        <pc:picChg chg="add del mod">
          <ac:chgData name="Xavier Pacaud" userId="8ddec6b0-5a88-42f4-840a-495a70fa95c0" providerId="ADAL" clId="{4E2111BA-34EB-4BC6-9FA8-4A8580D9EE53}" dt="2023-02-14T07:58:36.910" v="2324" actId="478"/>
          <ac:picMkLst>
            <pc:docMk/>
            <pc:sldMk cId="3073588773" sldId="282"/>
            <ac:picMk id="5" creationId="{7CD2C40F-6A64-960F-0395-3E50E01B871A}"/>
          </ac:picMkLst>
        </pc:picChg>
        <pc:picChg chg="add mod">
          <ac:chgData name="Xavier Pacaud" userId="8ddec6b0-5a88-42f4-840a-495a70fa95c0" providerId="ADAL" clId="{4E2111BA-34EB-4BC6-9FA8-4A8580D9EE53}" dt="2023-02-15T09:38:39.265" v="5188" actId="1076"/>
          <ac:picMkLst>
            <pc:docMk/>
            <pc:sldMk cId="3073588773" sldId="282"/>
            <ac:picMk id="7" creationId="{E908244F-FFA3-C374-6E7E-1A765208B952}"/>
          </ac:picMkLst>
        </pc:picChg>
        <pc:picChg chg="add del mod">
          <ac:chgData name="Xavier Pacaud" userId="8ddec6b0-5a88-42f4-840a-495a70fa95c0" providerId="ADAL" clId="{4E2111BA-34EB-4BC6-9FA8-4A8580D9EE53}" dt="2023-02-14T08:01:31.797" v="2341" actId="478"/>
          <ac:picMkLst>
            <pc:docMk/>
            <pc:sldMk cId="3073588773" sldId="282"/>
            <ac:picMk id="8" creationId="{EABEE381-DFF4-4CCC-BCC3-D100E3596B92}"/>
          </ac:picMkLst>
        </pc:picChg>
        <pc:picChg chg="add mod">
          <ac:chgData name="Xavier Pacaud" userId="8ddec6b0-5a88-42f4-840a-495a70fa95c0" providerId="ADAL" clId="{4E2111BA-34EB-4BC6-9FA8-4A8580D9EE53}" dt="2023-02-15T09:38:38.682" v="5187" actId="1076"/>
          <ac:picMkLst>
            <pc:docMk/>
            <pc:sldMk cId="3073588773" sldId="282"/>
            <ac:picMk id="10" creationId="{06C4F02D-6923-0A8E-3594-027C86E98427}"/>
          </ac:picMkLst>
        </pc:picChg>
      </pc:sldChg>
      <pc:sldChg chg="addSp delSp modSp new mod modAnim">
        <pc:chgData name="Xavier Pacaud" userId="8ddec6b0-5a88-42f4-840a-495a70fa95c0" providerId="ADAL" clId="{4E2111BA-34EB-4BC6-9FA8-4A8580D9EE53}" dt="2023-02-17T14:41:29.931" v="6272" actId="1076"/>
        <pc:sldMkLst>
          <pc:docMk/>
          <pc:sldMk cId="4148333324" sldId="283"/>
        </pc:sldMkLst>
        <pc:spChg chg="mod">
          <ac:chgData name="Xavier Pacaud" userId="8ddec6b0-5a88-42f4-840a-495a70fa95c0" providerId="ADAL" clId="{4E2111BA-34EB-4BC6-9FA8-4A8580D9EE53}" dt="2023-02-17T08:43:31.358" v="6227" actId="20577"/>
          <ac:spMkLst>
            <pc:docMk/>
            <pc:sldMk cId="4148333324" sldId="283"/>
            <ac:spMk id="2" creationId="{379F5D37-990D-EA0E-0820-03F5B7CD36B9}"/>
          </ac:spMkLst>
        </pc:spChg>
        <pc:spChg chg="mod">
          <ac:chgData name="Xavier Pacaud" userId="8ddec6b0-5a88-42f4-840a-495a70fa95c0" providerId="ADAL" clId="{4E2111BA-34EB-4BC6-9FA8-4A8580D9EE53}" dt="2023-02-14T08:16:53.318" v="2358"/>
          <ac:spMkLst>
            <pc:docMk/>
            <pc:sldMk cId="4148333324" sldId="283"/>
            <ac:spMk id="3" creationId="{88FA350E-87E6-B62E-5339-3F40E92CD189}"/>
          </ac:spMkLst>
        </pc:spChg>
        <pc:spChg chg="add del mod">
          <ac:chgData name="Xavier Pacaud" userId="8ddec6b0-5a88-42f4-840a-495a70fa95c0" providerId="ADAL" clId="{4E2111BA-34EB-4BC6-9FA8-4A8580D9EE53}" dt="2023-02-17T08:33:12.835" v="6188"/>
          <ac:spMkLst>
            <pc:docMk/>
            <pc:sldMk cId="4148333324" sldId="283"/>
            <ac:spMk id="4" creationId="{17CD7AB3-64E2-52CA-FADC-4AC5DA7113A9}"/>
          </ac:spMkLst>
        </pc:spChg>
        <pc:spChg chg="add mod">
          <ac:chgData name="Xavier Pacaud" userId="8ddec6b0-5a88-42f4-840a-495a70fa95c0" providerId="ADAL" clId="{4E2111BA-34EB-4BC6-9FA8-4A8580D9EE53}" dt="2023-02-17T08:47:17.683" v="6249" actId="164"/>
          <ac:spMkLst>
            <pc:docMk/>
            <pc:sldMk cId="4148333324" sldId="283"/>
            <ac:spMk id="6" creationId="{881B5B81-9CEB-7BDF-23C6-C38BB8DAAE31}"/>
          </ac:spMkLst>
        </pc:spChg>
        <pc:grpChg chg="add mod">
          <ac:chgData name="Xavier Pacaud" userId="8ddec6b0-5a88-42f4-840a-495a70fa95c0" providerId="ADAL" clId="{4E2111BA-34EB-4BC6-9FA8-4A8580D9EE53}" dt="2023-02-17T14:41:29.931" v="6272" actId="1076"/>
          <ac:grpSpMkLst>
            <pc:docMk/>
            <pc:sldMk cId="4148333324" sldId="283"/>
            <ac:grpSpMk id="8" creationId="{47B68C9E-96BF-3597-C359-FD6EC0A4D949}"/>
          </ac:grpSpMkLst>
        </pc:grpChg>
        <pc:picChg chg="add mod">
          <ac:chgData name="Xavier Pacaud" userId="8ddec6b0-5a88-42f4-840a-495a70fa95c0" providerId="ADAL" clId="{4E2111BA-34EB-4BC6-9FA8-4A8580D9EE53}" dt="2023-02-17T08:47:17.683" v="6249" actId="164"/>
          <ac:picMkLst>
            <pc:docMk/>
            <pc:sldMk cId="4148333324" sldId="283"/>
            <ac:picMk id="5" creationId="{234B8623-E6E2-911F-1534-C0BAA1A3CDAA}"/>
          </ac:picMkLst>
        </pc:picChg>
        <pc:picChg chg="add del mod modCrop">
          <ac:chgData name="Xavier Pacaud" userId="8ddec6b0-5a88-42f4-840a-495a70fa95c0" providerId="ADAL" clId="{4E2111BA-34EB-4BC6-9FA8-4A8580D9EE53}" dt="2023-02-17T08:43:07.740" v="6218" actId="478"/>
          <ac:picMkLst>
            <pc:docMk/>
            <pc:sldMk cId="4148333324" sldId="283"/>
            <ac:picMk id="7" creationId="{600B6603-C808-5815-9FF8-AD3A111E5232}"/>
          </ac:picMkLst>
        </pc:picChg>
      </pc:sldChg>
      <pc:sldChg chg="addSp delSp modSp new mod delAnim modAnim">
        <pc:chgData name="Xavier Pacaud" userId="8ddec6b0-5a88-42f4-840a-495a70fa95c0" providerId="ADAL" clId="{4E2111BA-34EB-4BC6-9FA8-4A8580D9EE53}" dt="2023-02-17T08:48:31.586" v="6261"/>
        <pc:sldMkLst>
          <pc:docMk/>
          <pc:sldMk cId="1100229446" sldId="284"/>
        </pc:sldMkLst>
        <pc:spChg chg="mod">
          <ac:chgData name="Xavier Pacaud" userId="8ddec6b0-5a88-42f4-840a-495a70fa95c0" providerId="ADAL" clId="{4E2111BA-34EB-4BC6-9FA8-4A8580D9EE53}" dt="2023-02-15T09:39:27.390" v="5198" actId="113"/>
          <ac:spMkLst>
            <pc:docMk/>
            <pc:sldMk cId="1100229446" sldId="284"/>
            <ac:spMk id="2" creationId="{36E0371D-D5D1-70D5-A754-3ED2F702D70E}"/>
          </ac:spMkLst>
        </pc:spChg>
        <pc:spChg chg="mod">
          <ac:chgData name="Xavier Pacaud" userId="8ddec6b0-5a88-42f4-840a-495a70fa95c0" providerId="ADAL" clId="{4E2111BA-34EB-4BC6-9FA8-4A8580D9EE53}" dt="2023-02-14T08:16:57.244" v="2359"/>
          <ac:spMkLst>
            <pc:docMk/>
            <pc:sldMk cId="1100229446" sldId="284"/>
            <ac:spMk id="3" creationId="{6BBEAAB7-C824-8F20-5339-AB910CCE91D6}"/>
          </ac:spMkLst>
        </pc:spChg>
        <pc:spChg chg="add del">
          <ac:chgData name="Xavier Pacaud" userId="8ddec6b0-5a88-42f4-840a-495a70fa95c0" providerId="ADAL" clId="{4E2111BA-34EB-4BC6-9FA8-4A8580D9EE53}" dt="2023-02-17T08:48:09.113" v="6257" actId="22"/>
          <ac:spMkLst>
            <pc:docMk/>
            <pc:sldMk cId="1100229446" sldId="284"/>
            <ac:spMk id="6" creationId="{D60CD436-A782-6E36-7E4E-F13C7876DDF3}"/>
          </ac:spMkLst>
        </pc:spChg>
        <pc:spChg chg="add del mod">
          <ac:chgData name="Xavier Pacaud" userId="8ddec6b0-5a88-42f4-840a-495a70fa95c0" providerId="ADAL" clId="{4E2111BA-34EB-4BC6-9FA8-4A8580D9EE53}" dt="2023-02-17T08:48:03.397" v="6255" actId="164"/>
          <ac:spMkLst>
            <pc:docMk/>
            <pc:sldMk cId="1100229446" sldId="284"/>
            <ac:spMk id="11" creationId="{98C3A61D-D401-03C7-0B54-667DFEE28F47}"/>
          </ac:spMkLst>
        </pc:spChg>
        <pc:spChg chg="add mod">
          <ac:chgData name="Xavier Pacaud" userId="8ddec6b0-5a88-42f4-840a-495a70fa95c0" providerId="ADAL" clId="{4E2111BA-34EB-4BC6-9FA8-4A8580D9EE53}" dt="2023-02-17T08:48:18.109" v="6258" actId="164"/>
          <ac:spMkLst>
            <pc:docMk/>
            <pc:sldMk cId="1100229446" sldId="284"/>
            <ac:spMk id="12" creationId="{C61B2843-5DDA-3527-1690-37DA84A3E278}"/>
          </ac:spMkLst>
        </pc:spChg>
        <pc:grpChg chg="add mod">
          <ac:chgData name="Xavier Pacaud" userId="8ddec6b0-5a88-42f4-840a-495a70fa95c0" providerId="ADAL" clId="{4E2111BA-34EB-4BC6-9FA8-4A8580D9EE53}" dt="2023-02-17T08:48:03.397" v="6255" actId="164"/>
          <ac:grpSpMkLst>
            <pc:docMk/>
            <pc:sldMk cId="1100229446" sldId="284"/>
            <ac:grpSpMk id="4" creationId="{E09B4B35-44B6-E9C1-5AA5-897D691BC3F9}"/>
          </ac:grpSpMkLst>
        </pc:grpChg>
        <pc:grpChg chg="add mod">
          <ac:chgData name="Xavier Pacaud" userId="8ddec6b0-5a88-42f4-840a-495a70fa95c0" providerId="ADAL" clId="{4E2111BA-34EB-4BC6-9FA8-4A8580D9EE53}" dt="2023-02-17T08:48:18.109" v="6258" actId="164"/>
          <ac:grpSpMkLst>
            <pc:docMk/>
            <pc:sldMk cId="1100229446" sldId="284"/>
            <ac:grpSpMk id="7" creationId="{3F308F95-2B97-C422-A695-73F6CD0FBE54}"/>
          </ac:grpSpMkLst>
        </pc:grpChg>
        <pc:graphicFrameChg chg="del">
          <ac:chgData name="Xavier Pacaud" userId="8ddec6b0-5a88-42f4-840a-495a70fa95c0" providerId="ADAL" clId="{4E2111BA-34EB-4BC6-9FA8-4A8580D9EE53}" dt="2023-02-13T09:43:24.708" v="1891" actId="478"/>
          <ac:graphicFrameMkLst>
            <pc:docMk/>
            <pc:sldMk cId="1100229446" sldId="284"/>
            <ac:graphicFrameMk id="8" creationId="{DE0006E5-BAD9-1312-E125-EC65A2483E19}"/>
          </ac:graphicFrameMkLst>
        </pc:graphicFrameChg>
        <pc:picChg chg="add del mod">
          <ac:chgData name="Xavier Pacaud" userId="8ddec6b0-5a88-42f4-840a-495a70fa95c0" providerId="ADAL" clId="{4E2111BA-34EB-4BC6-9FA8-4A8580D9EE53}" dt="2023-02-13T09:40:00.100" v="1877" actId="478"/>
          <ac:picMkLst>
            <pc:docMk/>
            <pc:sldMk cId="1100229446" sldId="284"/>
            <ac:picMk id="5" creationId="{76E46EAD-439A-C076-056A-F9BC3B89FFDA}"/>
          </ac:picMkLst>
        </pc:picChg>
        <pc:picChg chg="add del mod">
          <ac:chgData name="Xavier Pacaud" userId="8ddec6b0-5a88-42f4-840a-495a70fa95c0" providerId="ADAL" clId="{4E2111BA-34EB-4BC6-9FA8-4A8580D9EE53}" dt="2023-02-13T09:41:44.340" v="1890" actId="478"/>
          <ac:picMkLst>
            <pc:docMk/>
            <pc:sldMk cId="1100229446" sldId="284"/>
            <ac:picMk id="6" creationId="{4F7448DA-45F1-A72F-8B67-3F92EE353EC7}"/>
          </ac:picMkLst>
        </pc:picChg>
        <pc:picChg chg="add del mod">
          <ac:chgData name="Xavier Pacaud" userId="8ddec6b0-5a88-42f4-840a-495a70fa95c0" providerId="ADAL" clId="{4E2111BA-34EB-4BC6-9FA8-4A8580D9EE53}" dt="2023-02-13T09:41:43.607" v="1889" actId="478"/>
          <ac:picMkLst>
            <pc:docMk/>
            <pc:sldMk cId="1100229446" sldId="284"/>
            <ac:picMk id="7" creationId="{9F242847-6161-E6B5-9737-AEE5E99B6132}"/>
          </ac:picMkLst>
        </pc:picChg>
        <pc:picChg chg="add mod">
          <ac:chgData name="Xavier Pacaud" userId="8ddec6b0-5a88-42f4-840a-495a70fa95c0" providerId="ADAL" clId="{4E2111BA-34EB-4BC6-9FA8-4A8580D9EE53}" dt="2023-02-17T08:48:18.109" v="6258" actId="164"/>
          <ac:picMkLst>
            <pc:docMk/>
            <pc:sldMk cId="1100229446" sldId="284"/>
            <ac:picMk id="9" creationId="{1FE83676-29E6-92B3-2ED6-02B463805874}"/>
          </ac:picMkLst>
        </pc:picChg>
        <pc:picChg chg="add mod">
          <ac:chgData name="Xavier Pacaud" userId="8ddec6b0-5a88-42f4-840a-495a70fa95c0" providerId="ADAL" clId="{4E2111BA-34EB-4BC6-9FA8-4A8580D9EE53}" dt="2023-02-17T08:48:03.397" v="6255" actId="164"/>
          <ac:picMkLst>
            <pc:docMk/>
            <pc:sldMk cId="1100229446" sldId="284"/>
            <ac:picMk id="10" creationId="{1E2F9CFA-1DDE-180F-E17A-BB8D402E7A4B}"/>
          </ac:picMkLst>
        </pc:picChg>
      </pc:sldChg>
      <pc:sldChg chg="addSp delSp modSp add mod delAnim modAnim">
        <pc:chgData name="Xavier Pacaud" userId="8ddec6b0-5a88-42f4-840a-495a70fa95c0" providerId="ADAL" clId="{4E2111BA-34EB-4BC6-9FA8-4A8580D9EE53}" dt="2023-02-17T08:49:34.968" v="6267"/>
        <pc:sldMkLst>
          <pc:docMk/>
          <pc:sldMk cId="1497223129" sldId="285"/>
        </pc:sldMkLst>
        <pc:spChg chg="mod">
          <ac:chgData name="Xavier Pacaud" userId="8ddec6b0-5a88-42f4-840a-495a70fa95c0" providerId="ADAL" clId="{4E2111BA-34EB-4BC6-9FA8-4A8580D9EE53}" dt="2023-02-15T09:39:52.751" v="5203" actId="113"/>
          <ac:spMkLst>
            <pc:docMk/>
            <pc:sldMk cId="1497223129" sldId="285"/>
            <ac:spMk id="2" creationId="{36E0371D-D5D1-70D5-A754-3ED2F702D70E}"/>
          </ac:spMkLst>
        </pc:spChg>
        <pc:spChg chg="mod">
          <ac:chgData name="Xavier Pacaud" userId="8ddec6b0-5a88-42f4-840a-495a70fa95c0" providerId="ADAL" clId="{4E2111BA-34EB-4BC6-9FA8-4A8580D9EE53}" dt="2023-02-14T08:16:59.964" v="2360"/>
          <ac:spMkLst>
            <pc:docMk/>
            <pc:sldMk cId="1497223129" sldId="285"/>
            <ac:spMk id="3" creationId="{6BBEAAB7-C824-8F20-5339-AB910CCE91D6}"/>
          </ac:spMkLst>
        </pc:spChg>
        <pc:spChg chg="add mod">
          <ac:chgData name="Xavier Pacaud" userId="8ddec6b0-5a88-42f4-840a-495a70fa95c0" providerId="ADAL" clId="{4E2111BA-34EB-4BC6-9FA8-4A8580D9EE53}" dt="2023-02-17T08:49:16.060" v="6262" actId="164"/>
          <ac:spMkLst>
            <pc:docMk/>
            <pc:sldMk cId="1497223129" sldId="285"/>
            <ac:spMk id="8" creationId="{E8699AE8-E6AB-E023-493F-77129DB68F45}"/>
          </ac:spMkLst>
        </pc:spChg>
        <pc:spChg chg="add mod">
          <ac:chgData name="Xavier Pacaud" userId="8ddec6b0-5a88-42f4-840a-495a70fa95c0" providerId="ADAL" clId="{4E2111BA-34EB-4BC6-9FA8-4A8580D9EE53}" dt="2023-02-17T08:49:21.134" v="6263" actId="164"/>
          <ac:spMkLst>
            <pc:docMk/>
            <pc:sldMk cId="1497223129" sldId="285"/>
            <ac:spMk id="9" creationId="{0EC6DC2F-54B8-4812-C59F-5D3818E11FE7}"/>
          </ac:spMkLst>
        </pc:spChg>
        <pc:grpChg chg="add mod">
          <ac:chgData name="Xavier Pacaud" userId="8ddec6b0-5a88-42f4-840a-495a70fa95c0" providerId="ADAL" clId="{4E2111BA-34EB-4BC6-9FA8-4A8580D9EE53}" dt="2023-02-17T08:49:16.060" v="6262" actId="164"/>
          <ac:grpSpMkLst>
            <pc:docMk/>
            <pc:sldMk cId="1497223129" sldId="285"/>
            <ac:grpSpMk id="4" creationId="{3B5EEB4D-054A-5388-48CE-232AF72F5777}"/>
          </ac:grpSpMkLst>
        </pc:grpChg>
        <pc:grpChg chg="add mod">
          <ac:chgData name="Xavier Pacaud" userId="8ddec6b0-5a88-42f4-840a-495a70fa95c0" providerId="ADAL" clId="{4E2111BA-34EB-4BC6-9FA8-4A8580D9EE53}" dt="2023-02-17T08:49:21.134" v="6263" actId="164"/>
          <ac:grpSpMkLst>
            <pc:docMk/>
            <pc:sldMk cId="1497223129" sldId="285"/>
            <ac:grpSpMk id="5" creationId="{856CC1AA-ED21-07A0-65E1-76EF5359839E}"/>
          </ac:grpSpMkLst>
        </pc:grpChg>
        <pc:picChg chg="add del mod">
          <ac:chgData name="Xavier Pacaud" userId="8ddec6b0-5a88-42f4-840a-495a70fa95c0" providerId="ADAL" clId="{4E2111BA-34EB-4BC6-9FA8-4A8580D9EE53}" dt="2023-02-13T10:48:20.519" v="1945" actId="478"/>
          <ac:picMkLst>
            <pc:docMk/>
            <pc:sldMk cId="1497223129" sldId="285"/>
            <ac:picMk id="4" creationId="{A082FCAB-9965-9943-FAB2-7B1647A34F0B}"/>
          </ac:picMkLst>
        </pc:picChg>
        <pc:picChg chg="del">
          <ac:chgData name="Xavier Pacaud" userId="8ddec6b0-5a88-42f4-840a-495a70fa95c0" providerId="ADAL" clId="{4E2111BA-34EB-4BC6-9FA8-4A8580D9EE53}" dt="2023-02-13T09:30:26.349" v="1876" actId="478"/>
          <ac:picMkLst>
            <pc:docMk/>
            <pc:sldMk cId="1497223129" sldId="285"/>
            <ac:picMk id="5" creationId="{76E46EAD-439A-C076-056A-F9BC3B89FFDA}"/>
          </ac:picMkLst>
        </pc:picChg>
        <pc:picChg chg="add mod">
          <ac:chgData name="Xavier Pacaud" userId="8ddec6b0-5a88-42f4-840a-495a70fa95c0" providerId="ADAL" clId="{4E2111BA-34EB-4BC6-9FA8-4A8580D9EE53}" dt="2023-02-17T08:49:21.134" v="6263" actId="164"/>
          <ac:picMkLst>
            <pc:docMk/>
            <pc:sldMk cId="1497223129" sldId="285"/>
            <ac:picMk id="6" creationId="{A4CC2F02-0BEF-7C07-E57A-349C8C7498FE}"/>
          </ac:picMkLst>
        </pc:picChg>
        <pc:picChg chg="add mod">
          <ac:chgData name="Xavier Pacaud" userId="8ddec6b0-5a88-42f4-840a-495a70fa95c0" providerId="ADAL" clId="{4E2111BA-34EB-4BC6-9FA8-4A8580D9EE53}" dt="2023-02-17T08:49:16.060" v="6262" actId="164"/>
          <ac:picMkLst>
            <pc:docMk/>
            <pc:sldMk cId="1497223129" sldId="285"/>
            <ac:picMk id="7" creationId="{1764F33A-362B-C862-18EB-8CBADEE7A253}"/>
          </ac:picMkLst>
        </pc:picChg>
      </pc:sldChg>
      <pc:sldChg chg="new del">
        <pc:chgData name="Xavier Pacaud" userId="8ddec6b0-5a88-42f4-840a-495a70fa95c0" providerId="ADAL" clId="{4E2111BA-34EB-4BC6-9FA8-4A8580D9EE53}" dt="2023-02-13T09:29:28.405" v="1756" actId="47"/>
        <pc:sldMkLst>
          <pc:docMk/>
          <pc:sldMk cId="4147990923" sldId="285"/>
        </pc:sldMkLst>
      </pc:sldChg>
      <pc:sldChg chg="addSp modSp new mod modAnim">
        <pc:chgData name="Xavier Pacaud" userId="8ddec6b0-5a88-42f4-840a-495a70fa95c0" providerId="ADAL" clId="{4E2111BA-34EB-4BC6-9FA8-4A8580D9EE53}" dt="2023-02-15T08:33:45.443" v="4424" actId="339"/>
        <pc:sldMkLst>
          <pc:docMk/>
          <pc:sldMk cId="149998994" sldId="286"/>
        </pc:sldMkLst>
        <pc:spChg chg="mod">
          <ac:chgData name="Xavier Pacaud" userId="8ddec6b0-5a88-42f4-840a-495a70fa95c0" providerId="ADAL" clId="{4E2111BA-34EB-4BC6-9FA8-4A8580D9EE53}" dt="2023-02-14T08:17:07.623" v="2381" actId="20577"/>
          <ac:spMkLst>
            <pc:docMk/>
            <pc:sldMk cId="149998994" sldId="286"/>
            <ac:spMk id="3" creationId="{C43046F1-14E1-1131-8F25-4A7576CCF92F}"/>
          </ac:spMkLst>
        </pc:spChg>
        <pc:picChg chg="add mod">
          <ac:chgData name="Xavier Pacaud" userId="8ddec6b0-5a88-42f4-840a-495a70fa95c0" providerId="ADAL" clId="{4E2111BA-34EB-4BC6-9FA8-4A8580D9EE53}" dt="2023-02-15T08:33:45.443" v="4424" actId="339"/>
          <ac:picMkLst>
            <pc:docMk/>
            <pc:sldMk cId="149998994" sldId="286"/>
            <ac:picMk id="4" creationId="{D9CCC596-1895-F550-40D7-B130C0C4E2D1}"/>
          </ac:picMkLst>
        </pc:picChg>
      </pc:sldChg>
      <pc:sldChg chg="addSp delSp modSp new mod">
        <pc:chgData name="Xavier Pacaud" userId="8ddec6b0-5a88-42f4-840a-495a70fa95c0" providerId="ADAL" clId="{4E2111BA-34EB-4BC6-9FA8-4A8580D9EE53}" dt="2023-02-14T09:31:51.579" v="2778" actId="122"/>
        <pc:sldMkLst>
          <pc:docMk/>
          <pc:sldMk cId="3411496230" sldId="287"/>
        </pc:sldMkLst>
        <pc:spChg chg="mod">
          <ac:chgData name="Xavier Pacaud" userId="8ddec6b0-5a88-42f4-840a-495a70fa95c0" providerId="ADAL" clId="{4E2111BA-34EB-4BC6-9FA8-4A8580D9EE53}" dt="2023-02-14T08:22:42.119" v="2389"/>
          <ac:spMkLst>
            <pc:docMk/>
            <pc:sldMk cId="3411496230" sldId="287"/>
            <ac:spMk id="3" creationId="{FA2C1B6F-5EDD-DAEB-18D4-C0A5FB8B065F}"/>
          </ac:spMkLst>
        </pc:spChg>
        <pc:spChg chg="add mod">
          <ac:chgData name="Xavier Pacaud" userId="8ddec6b0-5a88-42f4-840a-495a70fa95c0" providerId="ADAL" clId="{4E2111BA-34EB-4BC6-9FA8-4A8580D9EE53}" dt="2023-02-14T09:15:09.238" v="2630" actId="1076"/>
          <ac:spMkLst>
            <pc:docMk/>
            <pc:sldMk cId="3411496230" sldId="287"/>
            <ac:spMk id="4" creationId="{7E2752D7-FB01-4A5D-024D-4B6D73D489ED}"/>
          </ac:spMkLst>
        </pc:spChg>
        <pc:spChg chg="add mod">
          <ac:chgData name="Xavier Pacaud" userId="8ddec6b0-5a88-42f4-840a-495a70fa95c0" providerId="ADAL" clId="{4E2111BA-34EB-4BC6-9FA8-4A8580D9EE53}" dt="2023-02-14T09:14:53.910" v="2629" actId="1076"/>
          <ac:spMkLst>
            <pc:docMk/>
            <pc:sldMk cId="3411496230" sldId="287"/>
            <ac:spMk id="5" creationId="{35AAC711-A10D-2821-3FDE-84FC182CCE77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6" creationId="{076F0949-2671-5B26-4FD1-128AD2224C8D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7" creationId="{436DE684-2494-9D67-0D01-0D4222466482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0" creationId="{72903A13-633F-D2AD-FDE2-74BD54EF86FC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1" creationId="{53C9BB5F-180A-D244-0A38-C160C2A5C9E1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2" creationId="{E8038918-D272-C935-EDE4-B31563751598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3" creationId="{08184855-A054-4BA1-A305-7AC3E7726B54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4" creationId="{A32C9856-5696-C9FE-77BA-7F5C1DDB817A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5" creationId="{0708948C-60AD-F904-8F5F-CB27601007E0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6" creationId="{7223E089-0941-7557-0A22-4EF01475CC3F}"/>
          </ac:spMkLst>
        </pc:spChg>
        <pc:spChg chg="add mod">
          <ac:chgData name="Xavier Pacaud" userId="8ddec6b0-5a88-42f4-840a-495a70fa95c0" providerId="ADAL" clId="{4E2111BA-34EB-4BC6-9FA8-4A8580D9EE53}" dt="2023-02-14T09:14:48.145" v="2628" actId="1076"/>
          <ac:spMkLst>
            <pc:docMk/>
            <pc:sldMk cId="3411496230" sldId="287"/>
            <ac:spMk id="17" creationId="{08842D56-3CBE-1427-1DE2-3D4FF7B8E5D0}"/>
          </ac:spMkLst>
        </pc:spChg>
        <pc:spChg chg="add del mod">
          <ac:chgData name="Xavier Pacaud" userId="8ddec6b0-5a88-42f4-840a-495a70fa95c0" providerId="ADAL" clId="{4E2111BA-34EB-4BC6-9FA8-4A8580D9EE53}" dt="2023-02-14T09:30:12.395" v="2764"/>
          <ac:spMkLst>
            <pc:docMk/>
            <pc:sldMk cId="3411496230" sldId="287"/>
            <ac:spMk id="21" creationId="{76297C9E-99B2-F695-3534-AAAD155EB441}"/>
          </ac:spMkLst>
        </pc:spChg>
        <pc:graphicFrameChg chg="add mod modGraphic">
          <ac:chgData name="Xavier Pacaud" userId="8ddec6b0-5a88-42f4-840a-495a70fa95c0" providerId="ADAL" clId="{4E2111BA-34EB-4BC6-9FA8-4A8580D9EE53}" dt="2023-02-14T09:31:51.579" v="2778" actId="122"/>
          <ac:graphicFrameMkLst>
            <pc:docMk/>
            <pc:sldMk cId="3411496230" sldId="287"/>
            <ac:graphicFrameMk id="20" creationId="{71EF7E86-1438-2A30-D7A0-D76AC67611F2}"/>
          </ac:graphicFrameMkLst>
        </pc:graphicFrameChg>
        <pc:picChg chg="add del mod">
          <ac:chgData name="Xavier Pacaud" userId="8ddec6b0-5a88-42f4-840a-495a70fa95c0" providerId="ADAL" clId="{4E2111BA-34EB-4BC6-9FA8-4A8580D9EE53}" dt="2023-02-14T09:15:12.649" v="2631" actId="478"/>
          <ac:picMkLst>
            <pc:docMk/>
            <pc:sldMk cId="3411496230" sldId="287"/>
            <ac:picMk id="9" creationId="{1492E63E-69B4-E69A-D17C-D130936A74B5}"/>
          </ac:picMkLst>
        </pc:picChg>
        <pc:picChg chg="add del mod">
          <ac:chgData name="Xavier Pacaud" userId="8ddec6b0-5a88-42f4-840a-495a70fa95c0" providerId="ADAL" clId="{4E2111BA-34EB-4BC6-9FA8-4A8580D9EE53}" dt="2023-02-14T09:26:09.255" v="2691" actId="21"/>
          <ac:picMkLst>
            <pc:docMk/>
            <pc:sldMk cId="3411496230" sldId="287"/>
            <ac:picMk id="19" creationId="{64AF2A86-D02D-6902-83A6-A2C975EED554}"/>
          </ac:picMkLst>
        </pc:picChg>
      </pc:sldChg>
      <pc:sldChg chg="addSp modSp new mod modAnim">
        <pc:chgData name="Xavier Pacaud" userId="8ddec6b0-5a88-42f4-840a-495a70fa95c0" providerId="ADAL" clId="{4E2111BA-34EB-4BC6-9FA8-4A8580D9EE53}" dt="2023-02-15T09:44:34.413" v="5336" actId="20577"/>
        <pc:sldMkLst>
          <pc:docMk/>
          <pc:sldMk cId="3256607742" sldId="288"/>
        </pc:sldMkLst>
        <pc:spChg chg="mod">
          <ac:chgData name="Xavier Pacaud" userId="8ddec6b0-5a88-42f4-840a-495a70fa95c0" providerId="ADAL" clId="{4E2111BA-34EB-4BC6-9FA8-4A8580D9EE53}" dt="2023-02-15T09:41:33.323" v="5289" actId="20577"/>
          <ac:spMkLst>
            <pc:docMk/>
            <pc:sldMk cId="3256607742" sldId="288"/>
            <ac:spMk id="2" creationId="{7555E923-1DE4-3FB6-37C9-DBCFB4687644}"/>
          </ac:spMkLst>
        </pc:spChg>
        <pc:spChg chg="mod">
          <ac:chgData name="Xavier Pacaud" userId="8ddec6b0-5a88-42f4-840a-495a70fa95c0" providerId="ADAL" clId="{4E2111BA-34EB-4BC6-9FA8-4A8580D9EE53}" dt="2023-02-14T09:26:28.329" v="2714" actId="20577"/>
          <ac:spMkLst>
            <pc:docMk/>
            <pc:sldMk cId="3256607742" sldId="288"/>
            <ac:spMk id="3" creationId="{EF9F64BF-7055-6F8B-B686-AF578933D9E3}"/>
          </ac:spMkLst>
        </pc:spChg>
        <pc:spChg chg="add mod">
          <ac:chgData name="Xavier Pacaud" userId="8ddec6b0-5a88-42f4-840a-495a70fa95c0" providerId="ADAL" clId="{4E2111BA-34EB-4BC6-9FA8-4A8580D9EE53}" dt="2023-02-15T09:42:32.854" v="5322" actId="1076"/>
          <ac:spMkLst>
            <pc:docMk/>
            <pc:sldMk cId="3256607742" sldId="288"/>
            <ac:spMk id="5" creationId="{92437ADD-E83C-4D7D-E1D2-94967B42BBF8}"/>
          </ac:spMkLst>
        </pc:spChg>
        <pc:spChg chg="add mod">
          <ac:chgData name="Xavier Pacaud" userId="8ddec6b0-5a88-42f4-840a-495a70fa95c0" providerId="ADAL" clId="{4E2111BA-34EB-4BC6-9FA8-4A8580D9EE53}" dt="2023-02-15T09:42:52.861" v="5324" actId="164"/>
          <ac:spMkLst>
            <pc:docMk/>
            <pc:sldMk cId="3256607742" sldId="288"/>
            <ac:spMk id="7" creationId="{08AB4982-A663-4A4D-041C-A33CF33BE39A}"/>
          </ac:spMkLst>
        </pc:spChg>
        <pc:spChg chg="add mod">
          <ac:chgData name="Xavier Pacaud" userId="8ddec6b0-5a88-42f4-840a-495a70fa95c0" providerId="ADAL" clId="{4E2111BA-34EB-4BC6-9FA8-4A8580D9EE53}" dt="2023-02-15T09:43:15.560" v="5327" actId="164"/>
          <ac:spMkLst>
            <pc:docMk/>
            <pc:sldMk cId="3256607742" sldId="288"/>
            <ac:spMk id="8" creationId="{89AC8771-4295-6957-1F25-EEEAA62D4771}"/>
          </ac:spMkLst>
        </pc:spChg>
        <pc:spChg chg="add mod">
          <ac:chgData name="Xavier Pacaud" userId="8ddec6b0-5a88-42f4-840a-495a70fa95c0" providerId="ADAL" clId="{4E2111BA-34EB-4BC6-9FA8-4A8580D9EE53}" dt="2023-02-15T09:43:15.560" v="5327" actId="164"/>
          <ac:spMkLst>
            <pc:docMk/>
            <pc:sldMk cId="3256607742" sldId="288"/>
            <ac:spMk id="9" creationId="{30E1534C-D158-6A17-1A78-0A6556BA96CC}"/>
          </ac:spMkLst>
        </pc:spChg>
        <pc:spChg chg="add mod">
          <ac:chgData name="Xavier Pacaud" userId="8ddec6b0-5a88-42f4-840a-495a70fa95c0" providerId="ADAL" clId="{4E2111BA-34EB-4BC6-9FA8-4A8580D9EE53}" dt="2023-02-14T09:28:50.610" v="2753" actId="1582"/>
          <ac:spMkLst>
            <pc:docMk/>
            <pc:sldMk cId="3256607742" sldId="288"/>
            <ac:spMk id="10" creationId="{0F73078A-B7BE-618D-0DFB-F2929F1388B5}"/>
          </ac:spMkLst>
        </pc:spChg>
        <pc:spChg chg="add mod">
          <ac:chgData name="Xavier Pacaud" userId="8ddec6b0-5a88-42f4-840a-495a70fa95c0" providerId="ADAL" clId="{4E2111BA-34EB-4BC6-9FA8-4A8580D9EE53}" dt="2023-02-14T09:46:24.334" v="2966" actId="1076"/>
          <ac:spMkLst>
            <pc:docMk/>
            <pc:sldMk cId="3256607742" sldId="288"/>
            <ac:spMk id="11" creationId="{4E5FE3F5-0349-352C-DEFD-0FF75422101A}"/>
          </ac:spMkLst>
        </pc:spChg>
        <pc:spChg chg="add mod">
          <ac:chgData name="Xavier Pacaud" userId="8ddec6b0-5a88-42f4-840a-495a70fa95c0" providerId="ADAL" clId="{4E2111BA-34EB-4BC6-9FA8-4A8580D9EE53}" dt="2023-02-15T09:44:34.413" v="5336" actId="20577"/>
          <ac:spMkLst>
            <pc:docMk/>
            <pc:sldMk cId="3256607742" sldId="288"/>
            <ac:spMk id="12" creationId="{8579BAA5-C7FF-01FA-6557-8FEB7C0AAE88}"/>
          </ac:spMkLst>
        </pc:spChg>
        <pc:grpChg chg="add mod">
          <ac:chgData name="Xavier Pacaud" userId="8ddec6b0-5a88-42f4-840a-495a70fa95c0" providerId="ADAL" clId="{4E2111BA-34EB-4BC6-9FA8-4A8580D9EE53}" dt="2023-02-15T09:42:52.861" v="5324" actId="164"/>
          <ac:grpSpMkLst>
            <pc:docMk/>
            <pc:sldMk cId="3256607742" sldId="288"/>
            <ac:grpSpMk id="13" creationId="{8B8AF9A9-966D-FF6E-0776-207458F81240}"/>
          </ac:grpSpMkLst>
        </pc:grpChg>
        <pc:grpChg chg="add mod">
          <ac:chgData name="Xavier Pacaud" userId="8ddec6b0-5a88-42f4-840a-495a70fa95c0" providerId="ADAL" clId="{4E2111BA-34EB-4BC6-9FA8-4A8580D9EE53}" dt="2023-02-15T09:43:15.560" v="5327" actId="164"/>
          <ac:grpSpMkLst>
            <pc:docMk/>
            <pc:sldMk cId="3256607742" sldId="288"/>
            <ac:grpSpMk id="14" creationId="{C4E5475D-7CF2-C9E4-5F30-358DA07A9A0E}"/>
          </ac:grpSpMkLst>
        </pc:grpChg>
        <pc:graphicFrameChg chg="add mod">
          <ac:chgData name="Xavier Pacaud" userId="8ddec6b0-5a88-42f4-840a-495a70fa95c0" providerId="ADAL" clId="{4E2111BA-34EB-4BC6-9FA8-4A8580D9EE53}" dt="2023-02-14T09:28:32.734" v="2749" actId="1076"/>
          <ac:graphicFrameMkLst>
            <pc:docMk/>
            <pc:sldMk cId="3256607742" sldId="288"/>
            <ac:graphicFrameMk id="6" creationId="{FC2C5D91-65F3-F45B-52A1-FE6F7B75A4DD}"/>
          </ac:graphicFrameMkLst>
        </pc:graphicFrameChg>
        <pc:picChg chg="add mod">
          <ac:chgData name="Xavier Pacaud" userId="8ddec6b0-5a88-42f4-840a-495a70fa95c0" providerId="ADAL" clId="{4E2111BA-34EB-4BC6-9FA8-4A8580D9EE53}" dt="2023-02-15T09:42:52.861" v="5324" actId="164"/>
          <ac:picMkLst>
            <pc:docMk/>
            <pc:sldMk cId="3256607742" sldId="288"/>
            <ac:picMk id="4" creationId="{84DCA245-CB5C-FABA-8F75-54322681CB5E}"/>
          </ac:picMkLst>
        </pc:picChg>
      </pc:sldChg>
      <pc:sldChg chg="modSp add mod ord modAnim">
        <pc:chgData name="Xavier Pacaud" userId="8ddec6b0-5a88-42f4-840a-495a70fa95c0" providerId="ADAL" clId="{4E2111BA-34EB-4BC6-9FA8-4A8580D9EE53}" dt="2023-02-14T09:32:13.262" v="2784" actId="122"/>
        <pc:sldMkLst>
          <pc:docMk/>
          <pc:sldMk cId="2252985549" sldId="289"/>
        </pc:sldMkLst>
        <pc:spChg chg="mod ord">
          <ac:chgData name="Xavier Pacaud" userId="8ddec6b0-5a88-42f4-840a-495a70fa95c0" providerId="ADAL" clId="{4E2111BA-34EB-4BC6-9FA8-4A8580D9EE53}" dt="2023-02-14T09:32:08.296" v="2782" actId="167"/>
          <ac:spMkLst>
            <pc:docMk/>
            <pc:sldMk cId="2252985549" sldId="289"/>
            <ac:spMk id="2" creationId="{A8E7866E-2AED-51FA-C661-C4F37254EF98}"/>
          </ac:spMkLst>
        </pc:spChg>
        <pc:spChg chg="mod">
          <ac:chgData name="Xavier Pacaud" userId="8ddec6b0-5a88-42f4-840a-495a70fa95c0" providerId="ADAL" clId="{4E2111BA-34EB-4BC6-9FA8-4A8580D9EE53}" dt="2023-02-14T09:30:51.123" v="2773" actId="1076"/>
          <ac:spMkLst>
            <pc:docMk/>
            <pc:sldMk cId="2252985549" sldId="289"/>
            <ac:spMk id="4" creationId="{7E2752D7-FB01-4A5D-024D-4B6D73D489ED}"/>
          </ac:spMkLst>
        </pc:spChg>
        <pc:graphicFrameChg chg="ord modGraphic">
          <ac:chgData name="Xavier Pacaud" userId="8ddec6b0-5a88-42f4-840a-495a70fa95c0" providerId="ADAL" clId="{4E2111BA-34EB-4BC6-9FA8-4A8580D9EE53}" dt="2023-02-14T09:32:13.262" v="2784" actId="122"/>
          <ac:graphicFrameMkLst>
            <pc:docMk/>
            <pc:sldMk cId="2252985549" sldId="289"/>
            <ac:graphicFrameMk id="20" creationId="{71EF7E86-1438-2A30-D7A0-D76AC67611F2}"/>
          </ac:graphicFrameMkLst>
        </pc:graphicFrameChg>
      </pc:sldChg>
      <pc:sldChg chg="add del">
        <pc:chgData name="Xavier Pacaud" userId="8ddec6b0-5a88-42f4-840a-495a70fa95c0" providerId="ADAL" clId="{4E2111BA-34EB-4BC6-9FA8-4A8580D9EE53}" dt="2023-02-14T09:30:34.174" v="2767" actId="47"/>
        <pc:sldMkLst>
          <pc:docMk/>
          <pc:sldMk cId="2953093189" sldId="289"/>
        </pc:sldMkLst>
      </pc:sldChg>
      <pc:sldChg chg="addSp delSp modSp add mod modAnim">
        <pc:chgData name="Xavier Pacaud" userId="8ddec6b0-5a88-42f4-840a-495a70fa95c0" providerId="ADAL" clId="{4E2111BA-34EB-4BC6-9FA8-4A8580D9EE53}" dt="2023-02-15T09:45:30.701" v="5352" actId="20577"/>
        <pc:sldMkLst>
          <pc:docMk/>
          <pc:sldMk cId="3493831964" sldId="290"/>
        </pc:sldMkLst>
        <pc:spChg chg="mod">
          <ac:chgData name="Xavier Pacaud" userId="8ddec6b0-5a88-42f4-840a-495a70fa95c0" providerId="ADAL" clId="{4E2111BA-34EB-4BC6-9FA8-4A8580D9EE53}" dt="2023-02-14T10:01:32.376" v="3108" actId="20577"/>
          <ac:spMkLst>
            <pc:docMk/>
            <pc:sldMk cId="3493831964" sldId="290"/>
            <ac:spMk id="2" creationId="{7555E923-1DE4-3FB6-37C9-DBCFB4687644}"/>
          </ac:spMkLst>
        </pc:spChg>
        <pc:spChg chg="add mod">
          <ac:chgData name="Xavier Pacaud" userId="8ddec6b0-5a88-42f4-840a-495a70fa95c0" providerId="ADAL" clId="{4E2111BA-34EB-4BC6-9FA8-4A8580D9EE53}" dt="2023-02-15T09:45:30.701" v="5352" actId="20577"/>
          <ac:spMkLst>
            <pc:docMk/>
            <pc:sldMk cId="3493831964" sldId="290"/>
            <ac:spMk id="4" creationId="{41A0E67E-7BFF-C5EB-F8CB-42EDE06804A6}"/>
          </ac:spMkLst>
        </pc:spChg>
        <pc:spChg chg="mod">
          <ac:chgData name="Xavier Pacaud" userId="8ddec6b0-5a88-42f4-840a-495a70fa95c0" providerId="ADAL" clId="{4E2111BA-34EB-4BC6-9FA8-4A8580D9EE53}" dt="2023-02-14T09:33:48.705" v="2803" actId="1076"/>
          <ac:spMkLst>
            <pc:docMk/>
            <pc:sldMk cId="3493831964" sldId="290"/>
            <ac:spMk id="5" creationId="{92437ADD-E83C-4D7D-E1D2-94967B42BBF8}"/>
          </ac:spMkLst>
        </pc:spChg>
        <pc:spChg chg="mod">
          <ac:chgData name="Xavier Pacaud" userId="8ddec6b0-5a88-42f4-840a-495a70fa95c0" providerId="ADAL" clId="{4E2111BA-34EB-4BC6-9FA8-4A8580D9EE53}" dt="2023-02-15T09:44:46.734" v="5340" actId="164"/>
          <ac:spMkLst>
            <pc:docMk/>
            <pc:sldMk cId="3493831964" sldId="290"/>
            <ac:spMk id="7" creationId="{08AB4982-A663-4A4D-041C-A33CF33BE39A}"/>
          </ac:spMkLst>
        </pc:spChg>
        <pc:spChg chg="mod">
          <ac:chgData name="Xavier Pacaud" userId="8ddec6b0-5a88-42f4-840a-495a70fa95c0" providerId="ADAL" clId="{4E2111BA-34EB-4BC6-9FA8-4A8580D9EE53}" dt="2023-02-15T09:45:12.393" v="5347" actId="164"/>
          <ac:spMkLst>
            <pc:docMk/>
            <pc:sldMk cId="3493831964" sldId="290"/>
            <ac:spMk id="8" creationId="{89AC8771-4295-6957-1F25-EEEAA62D4771}"/>
          </ac:spMkLst>
        </pc:spChg>
        <pc:spChg chg="mod">
          <ac:chgData name="Xavier Pacaud" userId="8ddec6b0-5a88-42f4-840a-495a70fa95c0" providerId="ADAL" clId="{4E2111BA-34EB-4BC6-9FA8-4A8580D9EE53}" dt="2023-02-15T09:45:12.393" v="5347" actId="164"/>
          <ac:spMkLst>
            <pc:docMk/>
            <pc:sldMk cId="3493831964" sldId="290"/>
            <ac:spMk id="9" creationId="{30E1534C-D158-6A17-1A78-0A6556BA96CC}"/>
          </ac:spMkLst>
        </pc:spChg>
        <pc:spChg chg="mod">
          <ac:chgData name="Xavier Pacaud" userId="8ddec6b0-5a88-42f4-840a-495a70fa95c0" providerId="ADAL" clId="{4E2111BA-34EB-4BC6-9FA8-4A8580D9EE53}" dt="2023-02-14T09:37:27.765" v="2842" actId="1076"/>
          <ac:spMkLst>
            <pc:docMk/>
            <pc:sldMk cId="3493831964" sldId="290"/>
            <ac:spMk id="10" creationId="{0F73078A-B7BE-618D-0DFB-F2929F1388B5}"/>
          </ac:spMkLst>
        </pc:spChg>
        <pc:spChg chg="add mod">
          <ac:chgData name="Xavier Pacaud" userId="8ddec6b0-5a88-42f4-840a-495a70fa95c0" providerId="ADAL" clId="{4E2111BA-34EB-4BC6-9FA8-4A8580D9EE53}" dt="2023-02-15T09:45:01.422" v="5343" actId="164"/>
          <ac:spMkLst>
            <pc:docMk/>
            <pc:sldMk cId="3493831964" sldId="290"/>
            <ac:spMk id="13" creationId="{218FA52C-7169-2E96-EADF-DD6EADFD8D22}"/>
          </ac:spMkLst>
        </pc:spChg>
        <pc:spChg chg="add mod">
          <ac:chgData name="Xavier Pacaud" userId="8ddec6b0-5a88-42f4-840a-495a70fa95c0" providerId="ADAL" clId="{4E2111BA-34EB-4BC6-9FA8-4A8580D9EE53}" dt="2023-02-15T09:45:01.422" v="5343" actId="164"/>
          <ac:spMkLst>
            <pc:docMk/>
            <pc:sldMk cId="3493831964" sldId="290"/>
            <ac:spMk id="14" creationId="{6A43F590-1B06-B378-80B7-04306D69A782}"/>
          </ac:spMkLst>
        </pc:spChg>
        <pc:grpChg chg="add mod">
          <ac:chgData name="Xavier Pacaud" userId="8ddec6b0-5a88-42f4-840a-495a70fa95c0" providerId="ADAL" clId="{4E2111BA-34EB-4BC6-9FA8-4A8580D9EE53}" dt="2023-02-15T09:44:46.734" v="5340" actId="164"/>
          <ac:grpSpMkLst>
            <pc:docMk/>
            <pc:sldMk cId="3493831964" sldId="290"/>
            <ac:grpSpMk id="11" creationId="{84BF476A-8ED2-0B42-FBA5-6790FC186D32}"/>
          </ac:grpSpMkLst>
        </pc:grpChg>
        <pc:grpChg chg="add mod">
          <ac:chgData name="Xavier Pacaud" userId="8ddec6b0-5a88-42f4-840a-495a70fa95c0" providerId="ADAL" clId="{4E2111BA-34EB-4BC6-9FA8-4A8580D9EE53}" dt="2023-02-15T09:45:01.422" v="5343" actId="164"/>
          <ac:grpSpMkLst>
            <pc:docMk/>
            <pc:sldMk cId="3493831964" sldId="290"/>
            <ac:grpSpMk id="15" creationId="{7F039F1F-6F25-12C7-2DF8-93E095737501}"/>
          </ac:grpSpMkLst>
        </pc:grpChg>
        <pc:grpChg chg="add mod">
          <ac:chgData name="Xavier Pacaud" userId="8ddec6b0-5a88-42f4-840a-495a70fa95c0" providerId="ADAL" clId="{4E2111BA-34EB-4BC6-9FA8-4A8580D9EE53}" dt="2023-02-15T09:45:12.393" v="5347" actId="164"/>
          <ac:grpSpMkLst>
            <pc:docMk/>
            <pc:sldMk cId="3493831964" sldId="290"/>
            <ac:grpSpMk id="16" creationId="{3A6841E2-7B82-2270-A781-C675259069ED}"/>
          </ac:grpSpMkLst>
        </pc:grpChg>
        <pc:picChg chg="del">
          <ac:chgData name="Xavier Pacaud" userId="8ddec6b0-5a88-42f4-840a-495a70fa95c0" providerId="ADAL" clId="{4E2111BA-34EB-4BC6-9FA8-4A8580D9EE53}" dt="2023-02-14T09:33:06.663" v="2790" actId="478"/>
          <ac:picMkLst>
            <pc:docMk/>
            <pc:sldMk cId="3493831964" sldId="290"/>
            <ac:picMk id="4" creationId="{84DCA245-CB5C-FABA-8F75-54322681CB5E}"/>
          </ac:picMkLst>
        </pc:picChg>
        <pc:picChg chg="add mod">
          <ac:chgData name="Xavier Pacaud" userId="8ddec6b0-5a88-42f4-840a-495a70fa95c0" providerId="ADAL" clId="{4E2111BA-34EB-4BC6-9FA8-4A8580D9EE53}" dt="2023-02-15T09:44:46.734" v="5340" actId="164"/>
          <ac:picMkLst>
            <pc:docMk/>
            <pc:sldMk cId="3493831964" sldId="290"/>
            <ac:picMk id="12" creationId="{7BCF641F-BD61-C277-30EB-C67D04142A5D}"/>
          </ac:picMkLst>
        </pc:picChg>
      </pc:sldChg>
      <pc:sldChg chg="modSp add mod modAnim">
        <pc:chgData name="Xavier Pacaud" userId="8ddec6b0-5a88-42f4-840a-495a70fa95c0" providerId="ADAL" clId="{4E2111BA-34EB-4BC6-9FA8-4A8580D9EE53}" dt="2023-02-14T09:37:36.253" v="2844"/>
        <pc:sldMkLst>
          <pc:docMk/>
          <pc:sldMk cId="1775072037" sldId="291"/>
        </pc:sldMkLst>
        <pc:spChg chg="mod">
          <ac:chgData name="Xavier Pacaud" userId="8ddec6b0-5a88-42f4-840a-495a70fa95c0" providerId="ADAL" clId="{4E2111BA-34EB-4BC6-9FA8-4A8580D9EE53}" dt="2023-02-14T09:35:57.867" v="2833" actId="1076"/>
          <ac:spMkLst>
            <pc:docMk/>
            <pc:sldMk cId="1775072037" sldId="291"/>
            <ac:spMk id="4" creationId="{7E2752D7-FB01-4A5D-024D-4B6D73D489ED}"/>
          </ac:spMkLst>
        </pc:spChg>
      </pc:sldChg>
      <pc:sldChg chg="addSp modSp add mod modAnim">
        <pc:chgData name="Xavier Pacaud" userId="8ddec6b0-5a88-42f4-840a-495a70fa95c0" providerId="ADAL" clId="{4E2111BA-34EB-4BC6-9FA8-4A8580D9EE53}" dt="2023-02-15T09:47:53.298" v="5376"/>
        <pc:sldMkLst>
          <pc:docMk/>
          <pc:sldMk cId="839658529" sldId="292"/>
        </pc:sldMkLst>
        <pc:spChg chg="mod">
          <ac:chgData name="Xavier Pacaud" userId="8ddec6b0-5a88-42f4-840a-495a70fa95c0" providerId="ADAL" clId="{4E2111BA-34EB-4BC6-9FA8-4A8580D9EE53}" dt="2023-02-14T10:01:38.544" v="3117" actId="20577"/>
          <ac:spMkLst>
            <pc:docMk/>
            <pc:sldMk cId="839658529" sldId="292"/>
            <ac:spMk id="2" creationId="{7555E923-1DE4-3FB6-37C9-DBCFB4687644}"/>
          </ac:spMkLst>
        </pc:spChg>
        <pc:spChg chg="add mod">
          <ac:chgData name="Xavier Pacaud" userId="8ddec6b0-5a88-42f4-840a-495a70fa95c0" providerId="ADAL" clId="{4E2111BA-34EB-4BC6-9FA8-4A8580D9EE53}" dt="2023-02-15T09:46:05.519" v="5354" actId="164"/>
          <ac:spMkLst>
            <pc:docMk/>
            <pc:sldMk cId="839658529" sldId="292"/>
            <ac:spMk id="4" creationId="{A23A1AEA-644C-A264-9362-CF0C8EED1916}"/>
          </ac:spMkLst>
        </pc:spChg>
        <pc:spChg chg="mod">
          <ac:chgData name="Xavier Pacaud" userId="8ddec6b0-5a88-42f4-840a-495a70fa95c0" providerId="ADAL" clId="{4E2111BA-34EB-4BC6-9FA8-4A8580D9EE53}" dt="2023-02-15T09:46:05.519" v="5354" actId="164"/>
          <ac:spMkLst>
            <pc:docMk/>
            <pc:sldMk cId="839658529" sldId="292"/>
            <ac:spMk id="7" creationId="{08AB4982-A663-4A4D-041C-A33CF33BE39A}"/>
          </ac:spMkLst>
        </pc:spChg>
        <pc:spChg chg="mod">
          <ac:chgData name="Xavier Pacaud" userId="8ddec6b0-5a88-42f4-840a-495a70fa95c0" providerId="ADAL" clId="{4E2111BA-34EB-4BC6-9FA8-4A8580D9EE53}" dt="2023-02-15T09:46:20.994" v="5357" actId="164"/>
          <ac:spMkLst>
            <pc:docMk/>
            <pc:sldMk cId="839658529" sldId="292"/>
            <ac:spMk id="8" creationId="{89AC8771-4295-6957-1F25-EEEAA62D4771}"/>
          </ac:spMkLst>
        </pc:spChg>
        <pc:spChg chg="mod">
          <ac:chgData name="Xavier Pacaud" userId="8ddec6b0-5a88-42f4-840a-495a70fa95c0" providerId="ADAL" clId="{4E2111BA-34EB-4BC6-9FA8-4A8580D9EE53}" dt="2023-02-15T09:46:20.994" v="5357" actId="164"/>
          <ac:spMkLst>
            <pc:docMk/>
            <pc:sldMk cId="839658529" sldId="292"/>
            <ac:spMk id="9" creationId="{30E1534C-D158-6A17-1A78-0A6556BA96CC}"/>
          </ac:spMkLst>
        </pc:spChg>
        <pc:spChg chg="mod">
          <ac:chgData name="Xavier Pacaud" userId="8ddec6b0-5a88-42f4-840a-495a70fa95c0" providerId="ADAL" clId="{4E2111BA-34EB-4BC6-9FA8-4A8580D9EE53}" dt="2023-02-14T09:37:51.307" v="2850" actId="1076"/>
          <ac:spMkLst>
            <pc:docMk/>
            <pc:sldMk cId="839658529" sldId="292"/>
            <ac:spMk id="10" creationId="{0F73078A-B7BE-618D-0DFB-F2929F1388B5}"/>
          </ac:spMkLst>
        </pc:spChg>
        <pc:spChg chg="mod">
          <ac:chgData name="Xavier Pacaud" userId="8ddec6b0-5a88-42f4-840a-495a70fa95c0" providerId="ADAL" clId="{4E2111BA-34EB-4BC6-9FA8-4A8580D9EE53}" dt="2023-02-15T09:47:35.096" v="5370" actId="164"/>
          <ac:spMkLst>
            <pc:docMk/>
            <pc:sldMk cId="839658529" sldId="292"/>
            <ac:spMk id="13" creationId="{218FA52C-7169-2E96-EADF-DD6EADFD8D22}"/>
          </ac:spMkLst>
        </pc:spChg>
        <pc:spChg chg="mod">
          <ac:chgData name="Xavier Pacaud" userId="8ddec6b0-5a88-42f4-840a-495a70fa95c0" providerId="ADAL" clId="{4E2111BA-34EB-4BC6-9FA8-4A8580D9EE53}" dt="2023-02-15T09:47:35.096" v="5370" actId="164"/>
          <ac:spMkLst>
            <pc:docMk/>
            <pc:sldMk cId="839658529" sldId="292"/>
            <ac:spMk id="14" creationId="{6A43F590-1B06-B378-80B7-04306D69A782}"/>
          </ac:spMkLst>
        </pc:spChg>
        <pc:grpChg chg="add mod">
          <ac:chgData name="Xavier Pacaud" userId="8ddec6b0-5a88-42f4-840a-495a70fa95c0" providerId="ADAL" clId="{4E2111BA-34EB-4BC6-9FA8-4A8580D9EE53}" dt="2023-02-15T09:46:05.519" v="5354" actId="164"/>
          <ac:grpSpMkLst>
            <pc:docMk/>
            <pc:sldMk cId="839658529" sldId="292"/>
            <ac:grpSpMk id="11" creationId="{6520B7DB-64B2-4CD8-F484-ECE26AC10B2D}"/>
          </ac:grpSpMkLst>
        </pc:grpChg>
        <pc:grpChg chg="add mod">
          <ac:chgData name="Xavier Pacaud" userId="8ddec6b0-5a88-42f4-840a-495a70fa95c0" providerId="ADAL" clId="{4E2111BA-34EB-4BC6-9FA8-4A8580D9EE53}" dt="2023-02-15T09:46:20.994" v="5357" actId="164"/>
          <ac:grpSpMkLst>
            <pc:docMk/>
            <pc:sldMk cId="839658529" sldId="292"/>
            <ac:grpSpMk id="15" creationId="{BAE06C63-A66D-074B-CE5E-9FF1A06DC9E9}"/>
          </ac:grpSpMkLst>
        </pc:grpChg>
        <pc:grpChg chg="add mod">
          <ac:chgData name="Xavier Pacaud" userId="8ddec6b0-5a88-42f4-840a-495a70fa95c0" providerId="ADAL" clId="{4E2111BA-34EB-4BC6-9FA8-4A8580D9EE53}" dt="2023-02-15T09:47:35.096" v="5370" actId="164"/>
          <ac:grpSpMkLst>
            <pc:docMk/>
            <pc:sldMk cId="839658529" sldId="292"/>
            <ac:grpSpMk id="16" creationId="{DA964909-6FC5-3335-88AE-C6940090A285}"/>
          </ac:grpSpMkLst>
        </pc:grpChg>
        <pc:picChg chg="mod">
          <ac:chgData name="Xavier Pacaud" userId="8ddec6b0-5a88-42f4-840a-495a70fa95c0" providerId="ADAL" clId="{4E2111BA-34EB-4BC6-9FA8-4A8580D9EE53}" dt="2023-02-15T09:46:05.519" v="5354" actId="164"/>
          <ac:picMkLst>
            <pc:docMk/>
            <pc:sldMk cId="839658529" sldId="292"/>
            <ac:picMk id="12" creationId="{7BCF641F-BD61-C277-30EB-C67D04142A5D}"/>
          </ac:picMkLst>
        </pc:picChg>
      </pc:sldChg>
      <pc:sldChg chg="modSp add modAnim">
        <pc:chgData name="Xavier Pacaud" userId="8ddec6b0-5a88-42f4-840a-495a70fa95c0" providerId="ADAL" clId="{4E2111BA-34EB-4BC6-9FA8-4A8580D9EE53}" dt="2023-02-14T09:43:56.894" v="2909"/>
        <pc:sldMkLst>
          <pc:docMk/>
          <pc:sldMk cId="3458795231" sldId="293"/>
        </pc:sldMkLst>
        <pc:spChg chg="mod">
          <ac:chgData name="Xavier Pacaud" userId="8ddec6b0-5a88-42f4-840a-495a70fa95c0" providerId="ADAL" clId="{4E2111BA-34EB-4BC6-9FA8-4A8580D9EE53}" dt="2023-02-14T09:41:28.137" v="2896" actId="6549"/>
          <ac:spMkLst>
            <pc:docMk/>
            <pc:sldMk cId="3458795231" sldId="293"/>
            <ac:spMk id="11" creationId="{53C9BB5F-180A-D244-0A38-C160C2A5C9E1}"/>
          </ac:spMkLst>
        </pc:spChg>
      </pc:sldChg>
      <pc:sldChg chg="addSp delSp modSp add mod modAnim">
        <pc:chgData name="Xavier Pacaud" userId="8ddec6b0-5a88-42f4-840a-495a70fa95c0" providerId="ADAL" clId="{4E2111BA-34EB-4BC6-9FA8-4A8580D9EE53}" dt="2023-02-15T09:48:58.167" v="5390"/>
        <pc:sldMkLst>
          <pc:docMk/>
          <pc:sldMk cId="3219828756" sldId="294"/>
        </pc:sldMkLst>
        <pc:spChg chg="mod">
          <ac:chgData name="Xavier Pacaud" userId="8ddec6b0-5a88-42f4-840a-495a70fa95c0" providerId="ADAL" clId="{4E2111BA-34EB-4BC6-9FA8-4A8580D9EE53}" dt="2023-02-14T09:44:09.492" v="2921" actId="20577"/>
          <ac:spMkLst>
            <pc:docMk/>
            <pc:sldMk cId="3219828756" sldId="294"/>
            <ac:spMk id="2" creationId="{7555E923-1DE4-3FB6-37C9-DBCFB4687644}"/>
          </ac:spMkLst>
        </pc:spChg>
        <pc:spChg chg="add mod">
          <ac:chgData name="Xavier Pacaud" userId="8ddec6b0-5a88-42f4-840a-495a70fa95c0" providerId="ADAL" clId="{4E2111BA-34EB-4BC6-9FA8-4A8580D9EE53}" dt="2023-02-15T09:48:33.730" v="5382" actId="164"/>
          <ac:spMkLst>
            <pc:docMk/>
            <pc:sldMk cId="3219828756" sldId="294"/>
            <ac:spMk id="4" creationId="{A0F00D60-8342-44AE-F2FC-963152425785}"/>
          </ac:spMkLst>
        </pc:spChg>
        <pc:spChg chg="mod">
          <ac:chgData name="Xavier Pacaud" userId="8ddec6b0-5a88-42f4-840a-495a70fa95c0" providerId="ADAL" clId="{4E2111BA-34EB-4BC6-9FA8-4A8580D9EE53}" dt="2023-02-14T09:45:50.444" v="2961" actId="1076"/>
          <ac:spMkLst>
            <pc:docMk/>
            <pc:sldMk cId="3219828756" sldId="294"/>
            <ac:spMk id="5" creationId="{92437ADD-E83C-4D7D-E1D2-94967B42BBF8}"/>
          </ac:spMkLst>
        </pc:spChg>
        <pc:spChg chg="mod">
          <ac:chgData name="Xavier Pacaud" userId="8ddec6b0-5a88-42f4-840a-495a70fa95c0" providerId="ADAL" clId="{4E2111BA-34EB-4BC6-9FA8-4A8580D9EE53}" dt="2023-02-15T09:48:33.730" v="5382" actId="164"/>
          <ac:spMkLst>
            <pc:docMk/>
            <pc:sldMk cId="3219828756" sldId="294"/>
            <ac:spMk id="7" creationId="{08AB4982-A663-4A4D-041C-A33CF33BE39A}"/>
          </ac:spMkLst>
        </pc:spChg>
        <pc:spChg chg="mod">
          <ac:chgData name="Xavier Pacaud" userId="8ddec6b0-5a88-42f4-840a-495a70fa95c0" providerId="ADAL" clId="{4E2111BA-34EB-4BC6-9FA8-4A8580D9EE53}" dt="2023-02-15T09:48:42.148" v="5385" actId="164"/>
          <ac:spMkLst>
            <pc:docMk/>
            <pc:sldMk cId="3219828756" sldId="294"/>
            <ac:spMk id="8" creationId="{89AC8771-4295-6957-1F25-EEEAA62D4771}"/>
          </ac:spMkLst>
        </pc:spChg>
        <pc:spChg chg="mod">
          <ac:chgData name="Xavier Pacaud" userId="8ddec6b0-5a88-42f4-840a-495a70fa95c0" providerId="ADAL" clId="{4E2111BA-34EB-4BC6-9FA8-4A8580D9EE53}" dt="2023-02-15T09:48:42.148" v="5385" actId="164"/>
          <ac:spMkLst>
            <pc:docMk/>
            <pc:sldMk cId="3219828756" sldId="294"/>
            <ac:spMk id="9" creationId="{30E1534C-D158-6A17-1A78-0A6556BA96CC}"/>
          </ac:spMkLst>
        </pc:spChg>
        <pc:spChg chg="mod">
          <ac:chgData name="Xavier Pacaud" userId="8ddec6b0-5a88-42f4-840a-495a70fa95c0" providerId="ADAL" clId="{4E2111BA-34EB-4BC6-9FA8-4A8580D9EE53}" dt="2023-02-14T09:46:04.272" v="2964" actId="1076"/>
          <ac:spMkLst>
            <pc:docMk/>
            <pc:sldMk cId="3219828756" sldId="294"/>
            <ac:spMk id="10" creationId="{0F73078A-B7BE-618D-0DFB-F2929F1388B5}"/>
          </ac:spMkLst>
        </pc:spChg>
        <pc:spChg chg="del">
          <ac:chgData name="Xavier Pacaud" userId="8ddec6b0-5a88-42f4-840a-495a70fa95c0" providerId="ADAL" clId="{4E2111BA-34EB-4BC6-9FA8-4A8580D9EE53}" dt="2023-02-14T09:45:40.246" v="2957" actId="478"/>
          <ac:spMkLst>
            <pc:docMk/>
            <pc:sldMk cId="3219828756" sldId="294"/>
            <ac:spMk id="13" creationId="{218FA52C-7169-2E96-EADF-DD6EADFD8D22}"/>
          </ac:spMkLst>
        </pc:spChg>
        <pc:spChg chg="del">
          <ac:chgData name="Xavier Pacaud" userId="8ddec6b0-5a88-42f4-840a-495a70fa95c0" providerId="ADAL" clId="{4E2111BA-34EB-4BC6-9FA8-4A8580D9EE53}" dt="2023-02-14T09:45:41.235" v="2958" actId="478"/>
          <ac:spMkLst>
            <pc:docMk/>
            <pc:sldMk cId="3219828756" sldId="294"/>
            <ac:spMk id="14" creationId="{6A43F590-1B06-B378-80B7-04306D69A782}"/>
          </ac:spMkLst>
        </pc:spChg>
        <pc:spChg chg="add mod">
          <ac:chgData name="Xavier Pacaud" userId="8ddec6b0-5a88-42f4-840a-495a70fa95c0" providerId="ADAL" clId="{4E2111BA-34EB-4BC6-9FA8-4A8580D9EE53}" dt="2023-02-15T09:26:26.037" v="5040" actId="14100"/>
          <ac:spMkLst>
            <pc:docMk/>
            <pc:sldMk cId="3219828756" sldId="294"/>
            <ac:spMk id="15" creationId="{9B083D03-FC7C-2EF6-22D5-D8404454AD72}"/>
          </ac:spMkLst>
        </pc:spChg>
        <pc:grpChg chg="add mod">
          <ac:chgData name="Xavier Pacaud" userId="8ddec6b0-5a88-42f4-840a-495a70fa95c0" providerId="ADAL" clId="{4E2111BA-34EB-4BC6-9FA8-4A8580D9EE53}" dt="2023-02-15T09:48:33.730" v="5382" actId="164"/>
          <ac:grpSpMkLst>
            <pc:docMk/>
            <pc:sldMk cId="3219828756" sldId="294"/>
            <ac:grpSpMk id="12" creationId="{223B74F7-51B1-5843-6524-095990B4DB09}"/>
          </ac:grpSpMkLst>
        </pc:grpChg>
        <pc:grpChg chg="add mod">
          <ac:chgData name="Xavier Pacaud" userId="8ddec6b0-5a88-42f4-840a-495a70fa95c0" providerId="ADAL" clId="{4E2111BA-34EB-4BC6-9FA8-4A8580D9EE53}" dt="2023-02-15T09:48:42.148" v="5385" actId="164"/>
          <ac:grpSpMkLst>
            <pc:docMk/>
            <pc:sldMk cId="3219828756" sldId="294"/>
            <ac:grpSpMk id="13" creationId="{7E50A4FE-3E92-462F-3E59-A0EEFEA07E86}"/>
          </ac:grpSpMkLst>
        </pc:grpChg>
        <pc:picChg chg="add mod">
          <ac:chgData name="Xavier Pacaud" userId="8ddec6b0-5a88-42f4-840a-495a70fa95c0" providerId="ADAL" clId="{4E2111BA-34EB-4BC6-9FA8-4A8580D9EE53}" dt="2023-02-15T09:48:33.730" v="5382" actId="164"/>
          <ac:picMkLst>
            <pc:docMk/>
            <pc:sldMk cId="3219828756" sldId="294"/>
            <ac:picMk id="11" creationId="{CCBD9AC7-8D86-BAB2-810C-556518FD57C9}"/>
          </ac:picMkLst>
        </pc:picChg>
        <pc:picChg chg="del">
          <ac:chgData name="Xavier Pacaud" userId="8ddec6b0-5a88-42f4-840a-495a70fa95c0" providerId="ADAL" clId="{4E2111BA-34EB-4BC6-9FA8-4A8580D9EE53}" dt="2023-02-14T09:45:29.659" v="2951" actId="478"/>
          <ac:picMkLst>
            <pc:docMk/>
            <pc:sldMk cId="3219828756" sldId="294"/>
            <ac:picMk id="12" creationId="{7BCF641F-BD61-C277-30EB-C67D04142A5D}"/>
          </ac:picMkLst>
        </pc:picChg>
      </pc:sldChg>
      <pc:sldChg chg="addSp delSp modSp add mod addAnim delAnim modAnim">
        <pc:chgData name="Xavier Pacaud" userId="8ddec6b0-5a88-42f4-840a-495a70fa95c0" providerId="ADAL" clId="{4E2111BA-34EB-4BC6-9FA8-4A8580D9EE53}" dt="2023-02-14T09:48:24.031" v="2987"/>
        <pc:sldMkLst>
          <pc:docMk/>
          <pc:sldMk cId="520834418" sldId="295"/>
        </pc:sldMkLst>
        <pc:spChg chg="mod">
          <ac:chgData name="Xavier Pacaud" userId="8ddec6b0-5a88-42f4-840a-495a70fa95c0" providerId="ADAL" clId="{4E2111BA-34EB-4BC6-9FA8-4A8580D9EE53}" dt="2023-02-14T09:47:20.896" v="2980" actId="1076"/>
          <ac:spMkLst>
            <pc:docMk/>
            <pc:sldMk cId="520834418" sldId="295"/>
            <ac:spMk id="5" creationId="{35AAC711-A10D-2821-3FDE-84FC182CCE77}"/>
          </ac:spMkLst>
        </pc:spChg>
        <pc:spChg chg="mod">
          <ac:chgData name="Xavier Pacaud" userId="8ddec6b0-5a88-42f4-840a-495a70fa95c0" providerId="ADAL" clId="{4E2111BA-34EB-4BC6-9FA8-4A8580D9EE53}" dt="2023-02-14T09:47:15.109" v="2978" actId="1076"/>
          <ac:spMkLst>
            <pc:docMk/>
            <pc:sldMk cId="520834418" sldId="295"/>
            <ac:spMk id="6" creationId="{076F0949-2671-5B26-4FD1-128AD2224C8D}"/>
          </ac:spMkLst>
        </pc:spChg>
        <pc:spChg chg="mod">
          <ac:chgData name="Xavier Pacaud" userId="8ddec6b0-5a88-42f4-840a-495a70fa95c0" providerId="ADAL" clId="{4E2111BA-34EB-4BC6-9FA8-4A8580D9EE53}" dt="2023-02-14T09:47:10.016" v="2976" actId="1076"/>
          <ac:spMkLst>
            <pc:docMk/>
            <pc:sldMk cId="520834418" sldId="295"/>
            <ac:spMk id="7" creationId="{436DE684-2494-9D67-0D01-0D4222466482}"/>
          </ac:spMkLst>
        </pc:spChg>
        <pc:spChg chg="mod">
          <ac:chgData name="Xavier Pacaud" userId="8ddec6b0-5a88-42f4-840a-495a70fa95c0" providerId="ADAL" clId="{4E2111BA-34EB-4BC6-9FA8-4A8580D9EE53}" dt="2023-02-14T09:47:02.451" v="2974" actId="1076"/>
          <ac:spMkLst>
            <pc:docMk/>
            <pc:sldMk cId="520834418" sldId="295"/>
            <ac:spMk id="10" creationId="{72903A13-633F-D2AD-FDE2-74BD54EF86FC}"/>
          </ac:spMkLst>
        </pc:spChg>
        <pc:spChg chg="add del mod">
          <ac:chgData name="Xavier Pacaud" userId="8ddec6b0-5a88-42f4-840a-495a70fa95c0" providerId="ADAL" clId="{4E2111BA-34EB-4BC6-9FA8-4A8580D9EE53}" dt="2023-02-14T09:46:54.631" v="2972" actId="478"/>
          <ac:spMkLst>
            <pc:docMk/>
            <pc:sldMk cId="520834418" sldId="295"/>
            <ac:spMk id="11" creationId="{53C9BB5F-180A-D244-0A38-C160C2A5C9E1}"/>
          </ac:spMkLst>
        </pc:spChg>
      </pc:sldChg>
      <pc:sldChg chg="addSp delSp modSp add mod modAnim">
        <pc:chgData name="Xavier Pacaud" userId="8ddec6b0-5a88-42f4-840a-495a70fa95c0" providerId="ADAL" clId="{4E2111BA-34EB-4BC6-9FA8-4A8580D9EE53}" dt="2023-02-15T09:49:44.418" v="5403"/>
        <pc:sldMkLst>
          <pc:docMk/>
          <pc:sldMk cId="2673982818" sldId="296"/>
        </pc:sldMkLst>
        <pc:spChg chg="mod">
          <ac:chgData name="Xavier Pacaud" userId="8ddec6b0-5a88-42f4-840a-495a70fa95c0" providerId="ADAL" clId="{4E2111BA-34EB-4BC6-9FA8-4A8580D9EE53}" dt="2023-02-14T10:01:08.216" v="3097" actId="20577"/>
          <ac:spMkLst>
            <pc:docMk/>
            <pc:sldMk cId="2673982818" sldId="296"/>
            <ac:spMk id="2" creationId="{7555E923-1DE4-3FB6-37C9-DBCFB4687644}"/>
          </ac:spMkLst>
        </pc:spChg>
        <pc:spChg chg="add mod">
          <ac:chgData name="Xavier Pacaud" userId="8ddec6b0-5a88-42f4-840a-495a70fa95c0" providerId="ADAL" clId="{4E2111BA-34EB-4BC6-9FA8-4A8580D9EE53}" dt="2023-02-15T09:49:22.073" v="5394" actId="164"/>
          <ac:spMkLst>
            <pc:docMk/>
            <pc:sldMk cId="2673982818" sldId="296"/>
            <ac:spMk id="4" creationId="{E442EBAD-05DA-617D-EDAA-34FC4FA8CAFA}"/>
          </ac:spMkLst>
        </pc:spChg>
        <pc:spChg chg="mod">
          <ac:chgData name="Xavier Pacaud" userId="8ddec6b0-5a88-42f4-840a-495a70fa95c0" providerId="ADAL" clId="{4E2111BA-34EB-4BC6-9FA8-4A8580D9EE53}" dt="2023-02-14T10:01:19.388" v="3099" actId="1076"/>
          <ac:spMkLst>
            <pc:docMk/>
            <pc:sldMk cId="2673982818" sldId="296"/>
            <ac:spMk id="5" creationId="{92437ADD-E83C-4D7D-E1D2-94967B42BBF8}"/>
          </ac:spMkLst>
        </pc:spChg>
        <pc:spChg chg="mod">
          <ac:chgData name="Xavier Pacaud" userId="8ddec6b0-5a88-42f4-840a-495a70fa95c0" providerId="ADAL" clId="{4E2111BA-34EB-4BC6-9FA8-4A8580D9EE53}" dt="2023-02-15T09:49:22.073" v="5394" actId="164"/>
          <ac:spMkLst>
            <pc:docMk/>
            <pc:sldMk cId="2673982818" sldId="296"/>
            <ac:spMk id="7" creationId="{08AB4982-A663-4A4D-041C-A33CF33BE39A}"/>
          </ac:spMkLst>
        </pc:spChg>
        <pc:spChg chg="mod">
          <ac:chgData name="Xavier Pacaud" userId="8ddec6b0-5a88-42f4-840a-495a70fa95c0" providerId="ADAL" clId="{4E2111BA-34EB-4BC6-9FA8-4A8580D9EE53}" dt="2023-02-15T09:49:37.387" v="5400" actId="164"/>
          <ac:spMkLst>
            <pc:docMk/>
            <pc:sldMk cId="2673982818" sldId="296"/>
            <ac:spMk id="8" creationId="{89AC8771-4295-6957-1F25-EEEAA62D4771}"/>
          </ac:spMkLst>
        </pc:spChg>
        <pc:spChg chg="mod">
          <ac:chgData name="Xavier Pacaud" userId="8ddec6b0-5a88-42f4-840a-495a70fa95c0" providerId="ADAL" clId="{4E2111BA-34EB-4BC6-9FA8-4A8580D9EE53}" dt="2023-02-15T09:49:37.387" v="5400" actId="164"/>
          <ac:spMkLst>
            <pc:docMk/>
            <pc:sldMk cId="2673982818" sldId="296"/>
            <ac:spMk id="9" creationId="{30E1534C-D158-6A17-1A78-0A6556BA96CC}"/>
          </ac:spMkLst>
        </pc:spChg>
        <pc:spChg chg="del">
          <ac:chgData name="Xavier Pacaud" userId="8ddec6b0-5a88-42f4-840a-495a70fa95c0" providerId="ADAL" clId="{4E2111BA-34EB-4BC6-9FA8-4A8580D9EE53}" dt="2023-02-14T09:59:54.656" v="3037" actId="478"/>
          <ac:spMkLst>
            <pc:docMk/>
            <pc:sldMk cId="2673982818" sldId="296"/>
            <ac:spMk id="10" creationId="{0F73078A-B7BE-618D-0DFB-F2929F1388B5}"/>
          </ac:spMkLst>
        </pc:spChg>
        <pc:spChg chg="add mod">
          <ac:chgData name="Xavier Pacaud" userId="8ddec6b0-5a88-42f4-840a-495a70fa95c0" providerId="ADAL" clId="{4E2111BA-34EB-4BC6-9FA8-4A8580D9EE53}" dt="2023-02-15T09:49:29.995" v="5397" actId="164"/>
          <ac:spMkLst>
            <pc:docMk/>
            <pc:sldMk cId="2673982818" sldId="296"/>
            <ac:spMk id="13" creationId="{278FB868-6FCF-DA98-AE4B-1A39830CBD4B}"/>
          </ac:spMkLst>
        </pc:spChg>
        <pc:spChg chg="add mod">
          <ac:chgData name="Xavier Pacaud" userId="8ddec6b0-5a88-42f4-840a-495a70fa95c0" providerId="ADAL" clId="{4E2111BA-34EB-4BC6-9FA8-4A8580D9EE53}" dt="2023-02-15T09:49:29.995" v="5397" actId="164"/>
          <ac:spMkLst>
            <pc:docMk/>
            <pc:sldMk cId="2673982818" sldId="296"/>
            <ac:spMk id="14" creationId="{F9050C8D-D89C-5550-FD9C-1E5B5B499112}"/>
          </ac:spMkLst>
        </pc:spChg>
        <pc:spChg chg="mod">
          <ac:chgData name="Xavier Pacaud" userId="8ddec6b0-5a88-42f4-840a-495a70fa95c0" providerId="ADAL" clId="{4E2111BA-34EB-4BC6-9FA8-4A8580D9EE53}" dt="2023-02-14T10:02:49.224" v="3132" actId="1076"/>
          <ac:spMkLst>
            <pc:docMk/>
            <pc:sldMk cId="2673982818" sldId="296"/>
            <ac:spMk id="15" creationId="{9B083D03-FC7C-2EF6-22D5-D8404454AD72}"/>
          </ac:spMkLst>
        </pc:spChg>
        <pc:grpChg chg="add mod">
          <ac:chgData name="Xavier Pacaud" userId="8ddec6b0-5a88-42f4-840a-495a70fa95c0" providerId="ADAL" clId="{4E2111BA-34EB-4BC6-9FA8-4A8580D9EE53}" dt="2023-02-15T09:49:22.073" v="5394" actId="164"/>
          <ac:grpSpMkLst>
            <pc:docMk/>
            <pc:sldMk cId="2673982818" sldId="296"/>
            <ac:grpSpMk id="10" creationId="{F347E759-6F1D-999D-6F1D-3634083E693D}"/>
          </ac:grpSpMkLst>
        </pc:grpChg>
        <pc:grpChg chg="add mod">
          <ac:chgData name="Xavier Pacaud" userId="8ddec6b0-5a88-42f4-840a-495a70fa95c0" providerId="ADAL" clId="{4E2111BA-34EB-4BC6-9FA8-4A8580D9EE53}" dt="2023-02-15T09:49:29.995" v="5397" actId="164"/>
          <ac:grpSpMkLst>
            <pc:docMk/>
            <pc:sldMk cId="2673982818" sldId="296"/>
            <ac:grpSpMk id="11" creationId="{9D072C82-AB29-AA8E-4B63-380CB3195312}"/>
          </ac:grpSpMkLst>
        </pc:grpChg>
        <pc:grpChg chg="add mod">
          <ac:chgData name="Xavier Pacaud" userId="8ddec6b0-5a88-42f4-840a-495a70fa95c0" providerId="ADAL" clId="{4E2111BA-34EB-4BC6-9FA8-4A8580D9EE53}" dt="2023-02-15T09:49:37.387" v="5400" actId="164"/>
          <ac:grpSpMkLst>
            <pc:docMk/>
            <pc:sldMk cId="2673982818" sldId="296"/>
            <ac:grpSpMk id="16" creationId="{BABF994A-5A3D-48EA-2049-D7EC746B42EB}"/>
          </ac:grpSpMkLst>
        </pc:grpChg>
        <pc:picChg chg="del">
          <ac:chgData name="Xavier Pacaud" userId="8ddec6b0-5a88-42f4-840a-495a70fa95c0" providerId="ADAL" clId="{4E2111BA-34EB-4BC6-9FA8-4A8580D9EE53}" dt="2023-02-14T09:58:40.033" v="2989" actId="478"/>
          <ac:picMkLst>
            <pc:docMk/>
            <pc:sldMk cId="2673982818" sldId="296"/>
            <ac:picMk id="11" creationId="{CCBD9AC7-8D86-BAB2-810C-556518FD57C9}"/>
          </ac:picMkLst>
        </pc:picChg>
        <pc:picChg chg="add mod">
          <ac:chgData name="Xavier Pacaud" userId="8ddec6b0-5a88-42f4-840a-495a70fa95c0" providerId="ADAL" clId="{4E2111BA-34EB-4BC6-9FA8-4A8580D9EE53}" dt="2023-02-15T09:49:22.073" v="5394" actId="164"/>
          <ac:picMkLst>
            <pc:docMk/>
            <pc:sldMk cId="2673982818" sldId="296"/>
            <ac:picMk id="12" creationId="{5ABCC012-6F35-7A96-E280-F75FC252E29C}"/>
          </ac:picMkLst>
        </pc:picChg>
      </pc:sldChg>
      <pc:sldChg chg="modSp add mod modAnim">
        <pc:chgData name="Xavier Pacaud" userId="8ddec6b0-5a88-42f4-840a-495a70fa95c0" providerId="ADAL" clId="{4E2111BA-34EB-4BC6-9FA8-4A8580D9EE53}" dt="2023-02-14T10:02:29.276" v="3126"/>
        <pc:sldMkLst>
          <pc:docMk/>
          <pc:sldMk cId="2007711825" sldId="297"/>
        </pc:sldMkLst>
        <pc:spChg chg="mod">
          <ac:chgData name="Xavier Pacaud" userId="8ddec6b0-5a88-42f4-840a-495a70fa95c0" providerId="ADAL" clId="{4E2111BA-34EB-4BC6-9FA8-4A8580D9EE53}" dt="2023-02-14T10:02:00.732" v="3122" actId="1076"/>
          <ac:spMkLst>
            <pc:docMk/>
            <pc:sldMk cId="2007711825" sldId="297"/>
            <ac:spMk id="14" creationId="{A32C9856-5696-C9FE-77BA-7F5C1DDB817A}"/>
          </ac:spMkLst>
        </pc:spChg>
        <pc:spChg chg="mod">
          <ac:chgData name="Xavier Pacaud" userId="8ddec6b0-5a88-42f4-840a-495a70fa95c0" providerId="ADAL" clId="{4E2111BA-34EB-4BC6-9FA8-4A8580D9EE53}" dt="2023-02-14T10:02:04.125" v="3123" actId="1076"/>
          <ac:spMkLst>
            <pc:docMk/>
            <pc:sldMk cId="2007711825" sldId="297"/>
            <ac:spMk id="15" creationId="{0708948C-60AD-F904-8F5F-CB27601007E0}"/>
          </ac:spMkLst>
        </pc:spChg>
        <pc:spChg chg="mod">
          <ac:chgData name="Xavier Pacaud" userId="8ddec6b0-5a88-42f4-840a-495a70fa95c0" providerId="ADAL" clId="{4E2111BA-34EB-4BC6-9FA8-4A8580D9EE53}" dt="2023-02-14T10:02:07.169" v="3124" actId="1076"/>
          <ac:spMkLst>
            <pc:docMk/>
            <pc:sldMk cId="2007711825" sldId="297"/>
            <ac:spMk id="16" creationId="{7223E089-0941-7557-0A22-4EF01475CC3F}"/>
          </ac:spMkLst>
        </pc:spChg>
      </pc:sldChg>
      <pc:sldChg chg="addSp modSp add mod modAnim">
        <pc:chgData name="Xavier Pacaud" userId="8ddec6b0-5a88-42f4-840a-495a70fa95c0" providerId="ADAL" clId="{4E2111BA-34EB-4BC6-9FA8-4A8580D9EE53}" dt="2023-02-15T09:50:33.516" v="5419"/>
        <pc:sldMkLst>
          <pc:docMk/>
          <pc:sldMk cId="3750726769" sldId="298"/>
        </pc:sldMkLst>
        <pc:spChg chg="mod">
          <ac:chgData name="Xavier Pacaud" userId="8ddec6b0-5a88-42f4-840a-495a70fa95c0" providerId="ADAL" clId="{4E2111BA-34EB-4BC6-9FA8-4A8580D9EE53}" dt="2023-02-14T10:03:43.512" v="3147" actId="20577"/>
          <ac:spMkLst>
            <pc:docMk/>
            <pc:sldMk cId="3750726769" sldId="298"/>
            <ac:spMk id="2" creationId="{7555E923-1DE4-3FB6-37C9-DBCFB4687644}"/>
          </ac:spMkLst>
        </pc:spChg>
        <pc:spChg chg="add mod">
          <ac:chgData name="Xavier Pacaud" userId="8ddec6b0-5a88-42f4-840a-495a70fa95c0" providerId="ADAL" clId="{4E2111BA-34EB-4BC6-9FA8-4A8580D9EE53}" dt="2023-02-15T09:50:07.996" v="5410" actId="164"/>
          <ac:spMkLst>
            <pc:docMk/>
            <pc:sldMk cId="3750726769" sldId="298"/>
            <ac:spMk id="4" creationId="{85D8B4F5-8779-8AF4-8373-A83879A93347}"/>
          </ac:spMkLst>
        </pc:spChg>
        <pc:spChg chg="mod">
          <ac:chgData name="Xavier Pacaud" userId="8ddec6b0-5a88-42f4-840a-495a70fa95c0" providerId="ADAL" clId="{4E2111BA-34EB-4BC6-9FA8-4A8580D9EE53}" dt="2023-02-15T09:50:07.996" v="5410" actId="164"/>
          <ac:spMkLst>
            <pc:docMk/>
            <pc:sldMk cId="3750726769" sldId="298"/>
            <ac:spMk id="7" creationId="{08AB4982-A663-4A4D-041C-A33CF33BE39A}"/>
          </ac:spMkLst>
        </pc:spChg>
        <pc:spChg chg="mod">
          <ac:chgData name="Xavier Pacaud" userId="8ddec6b0-5a88-42f4-840a-495a70fa95c0" providerId="ADAL" clId="{4E2111BA-34EB-4BC6-9FA8-4A8580D9EE53}" dt="2023-02-15T09:50:25.190" v="5416" actId="164"/>
          <ac:spMkLst>
            <pc:docMk/>
            <pc:sldMk cId="3750726769" sldId="298"/>
            <ac:spMk id="8" creationId="{89AC8771-4295-6957-1F25-EEEAA62D4771}"/>
          </ac:spMkLst>
        </pc:spChg>
        <pc:spChg chg="mod">
          <ac:chgData name="Xavier Pacaud" userId="8ddec6b0-5a88-42f4-840a-495a70fa95c0" providerId="ADAL" clId="{4E2111BA-34EB-4BC6-9FA8-4A8580D9EE53}" dt="2023-02-15T09:50:25.190" v="5416" actId="164"/>
          <ac:spMkLst>
            <pc:docMk/>
            <pc:sldMk cId="3750726769" sldId="298"/>
            <ac:spMk id="9" creationId="{30E1534C-D158-6A17-1A78-0A6556BA96CC}"/>
          </ac:spMkLst>
        </pc:spChg>
        <pc:spChg chg="mod">
          <ac:chgData name="Xavier Pacaud" userId="8ddec6b0-5a88-42f4-840a-495a70fa95c0" providerId="ADAL" clId="{4E2111BA-34EB-4BC6-9FA8-4A8580D9EE53}" dt="2023-02-15T09:50:16.853" v="5413" actId="164"/>
          <ac:spMkLst>
            <pc:docMk/>
            <pc:sldMk cId="3750726769" sldId="298"/>
            <ac:spMk id="13" creationId="{278FB868-6FCF-DA98-AE4B-1A39830CBD4B}"/>
          </ac:spMkLst>
        </pc:spChg>
        <pc:spChg chg="mod">
          <ac:chgData name="Xavier Pacaud" userId="8ddec6b0-5a88-42f4-840a-495a70fa95c0" providerId="ADAL" clId="{4E2111BA-34EB-4BC6-9FA8-4A8580D9EE53}" dt="2023-02-15T09:50:16.853" v="5413" actId="164"/>
          <ac:spMkLst>
            <pc:docMk/>
            <pc:sldMk cId="3750726769" sldId="298"/>
            <ac:spMk id="14" creationId="{F9050C8D-D89C-5550-FD9C-1E5B5B499112}"/>
          </ac:spMkLst>
        </pc:spChg>
        <pc:spChg chg="mod">
          <ac:chgData name="Xavier Pacaud" userId="8ddec6b0-5a88-42f4-840a-495a70fa95c0" providerId="ADAL" clId="{4E2111BA-34EB-4BC6-9FA8-4A8580D9EE53}" dt="2023-02-14T10:03:01.108" v="3137" actId="1076"/>
          <ac:spMkLst>
            <pc:docMk/>
            <pc:sldMk cId="3750726769" sldId="298"/>
            <ac:spMk id="15" creationId="{9B083D03-FC7C-2EF6-22D5-D8404454AD72}"/>
          </ac:spMkLst>
        </pc:spChg>
        <pc:grpChg chg="add mod">
          <ac:chgData name="Xavier Pacaud" userId="8ddec6b0-5a88-42f4-840a-495a70fa95c0" providerId="ADAL" clId="{4E2111BA-34EB-4BC6-9FA8-4A8580D9EE53}" dt="2023-02-15T09:50:07.996" v="5410" actId="164"/>
          <ac:grpSpMkLst>
            <pc:docMk/>
            <pc:sldMk cId="3750726769" sldId="298"/>
            <ac:grpSpMk id="10" creationId="{184DF72C-C5A4-64CE-8F0C-B20347C15B71}"/>
          </ac:grpSpMkLst>
        </pc:grpChg>
        <pc:grpChg chg="add mod">
          <ac:chgData name="Xavier Pacaud" userId="8ddec6b0-5a88-42f4-840a-495a70fa95c0" providerId="ADAL" clId="{4E2111BA-34EB-4BC6-9FA8-4A8580D9EE53}" dt="2023-02-15T09:50:16.853" v="5413" actId="164"/>
          <ac:grpSpMkLst>
            <pc:docMk/>
            <pc:sldMk cId="3750726769" sldId="298"/>
            <ac:grpSpMk id="11" creationId="{62BD5744-AD56-5B8C-9861-E43AEA910A74}"/>
          </ac:grpSpMkLst>
        </pc:grpChg>
        <pc:grpChg chg="add mod">
          <ac:chgData name="Xavier Pacaud" userId="8ddec6b0-5a88-42f4-840a-495a70fa95c0" providerId="ADAL" clId="{4E2111BA-34EB-4BC6-9FA8-4A8580D9EE53}" dt="2023-02-15T09:50:25.190" v="5416" actId="164"/>
          <ac:grpSpMkLst>
            <pc:docMk/>
            <pc:sldMk cId="3750726769" sldId="298"/>
            <ac:grpSpMk id="16" creationId="{CA08626B-6DB8-7B2D-CF64-F896D058A125}"/>
          </ac:grpSpMkLst>
        </pc:grpChg>
        <pc:picChg chg="mod">
          <ac:chgData name="Xavier Pacaud" userId="8ddec6b0-5a88-42f4-840a-495a70fa95c0" providerId="ADAL" clId="{4E2111BA-34EB-4BC6-9FA8-4A8580D9EE53}" dt="2023-02-15T09:50:07.996" v="5410" actId="164"/>
          <ac:picMkLst>
            <pc:docMk/>
            <pc:sldMk cId="3750726769" sldId="298"/>
            <ac:picMk id="12" creationId="{5ABCC012-6F35-7A96-E280-F75FC252E29C}"/>
          </ac:picMkLst>
        </pc:picChg>
      </pc:sldChg>
      <pc:sldChg chg="addSp modSp add mod modAnim">
        <pc:chgData name="Xavier Pacaud" userId="8ddec6b0-5a88-42f4-840a-495a70fa95c0" providerId="ADAL" clId="{4E2111BA-34EB-4BC6-9FA8-4A8580D9EE53}" dt="2023-02-14T10:06:01.803" v="3174"/>
        <pc:sldMkLst>
          <pc:docMk/>
          <pc:sldMk cId="231510673" sldId="299"/>
        </pc:sldMkLst>
        <pc:spChg chg="add mod">
          <ac:chgData name="Xavier Pacaud" userId="8ddec6b0-5a88-42f4-840a-495a70fa95c0" providerId="ADAL" clId="{4E2111BA-34EB-4BC6-9FA8-4A8580D9EE53}" dt="2023-02-14T10:04:15.604" v="3151" actId="1076"/>
          <ac:spMkLst>
            <pc:docMk/>
            <pc:sldMk cId="231510673" sldId="299"/>
            <ac:spMk id="8" creationId="{72994526-0265-BBDA-668B-559161F85D2A}"/>
          </ac:spMkLst>
        </pc:spChg>
        <pc:spChg chg="add mod">
          <ac:chgData name="Xavier Pacaud" userId="8ddec6b0-5a88-42f4-840a-495a70fa95c0" providerId="ADAL" clId="{4E2111BA-34EB-4BC6-9FA8-4A8580D9EE53}" dt="2023-02-14T10:05:52.918" v="3171" actId="1076"/>
          <ac:spMkLst>
            <pc:docMk/>
            <pc:sldMk cId="231510673" sldId="299"/>
            <ac:spMk id="9" creationId="{DC705555-E395-43DB-2547-7F3BC2C8E2E0}"/>
          </ac:spMkLst>
        </pc:spChg>
        <pc:spChg chg="add mod">
          <ac:chgData name="Xavier Pacaud" userId="8ddec6b0-5a88-42f4-840a-495a70fa95c0" providerId="ADAL" clId="{4E2111BA-34EB-4BC6-9FA8-4A8580D9EE53}" dt="2023-02-14T10:05:18.208" v="3165" actId="1076"/>
          <ac:spMkLst>
            <pc:docMk/>
            <pc:sldMk cId="231510673" sldId="299"/>
            <ac:spMk id="18" creationId="{84473284-2C3C-407E-C47C-9D95EECC657A}"/>
          </ac:spMkLst>
        </pc:spChg>
        <pc:spChg chg="add mod">
          <ac:chgData name="Xavier Pacaud" userId="8ddec6b0-5a88-42f4-840a-495a70fa95c0" providerId="ADAL" clId="{4E2111BA-34EB-4BC6-9FA8-4A8580D9EE53}" dt="2023-02-14T10:05:33.219" v="3169" actId="1076"/>
          <ac:spMkLst>
            <pc:docMk/>
            <pc:sldMk cId="231510673" sldId="299"/>
            <ac:spMk id="19" creationId="{1090CEC9-5409-BED6-C543-F4800145162F}"/>
          </ac:spMkLst>
        </pc:spChg>
      </pc:sldChg>
      <pc:sldChg chg="modSp add mod modAnim">
        <pc:chgData name="Xavier Pacaud" userId="8ddec6b0-5a88-42f4-840a-495a70fa95c0" providerId="ADAL" clId="{4E2111BA-34EB-4BC6-9FA8-4A8580D9EE53}" dt="2023-02-14T16:50:05.766" v="3426" actId="1076"/>
        <pc:sldMkLst>
          <pc:docMk/>
          <pc:sldMk cId="925187466" sldId="300"/>
        </pc:sldMkLst>
        <pc:spChg chg="mod">
          <ac:chgData name="Xavier Pacaud" userId="8ddec6b0-5a88-42f4-840a-495a70fa95c0" providerId="ADAL" clId="{4E2111BA-34EB-4BC6-9FA8-4A8580D9EE53}" dt="2023-02-14T10:18:56.409" v="3346" actId="1037"/>
          <ac:spMkLst>
            <pc:docMk/>
            <pc:sldMk cId="925187466" sldId="300"/>
            <ac:spMk id="4" creationId="{7E2752D7-FB01-4A5D-024D-4B6D73D489ED}"/>
          </ac:spMkLst>
        </pc:spChg>
        <pc:spChg chg="mod">
          <ac:chgData name="Xavier Pacaud" userId="8ddec6b0-5a88-42f4-840a-495a70fa95c0" providerId="ADAL" clId="{4E2111BA-34EB-4BC6-9FA8-4A8580D9EE53}" dt="2023-02-14T10:18:56.409" v="3346" actId="1037"/>
          <ac:spMkLst>
            <pc:docMk/>
            <pc:sldMk cId="925187466" sldId="300"/>
            <ac:spMk id="5" creationId="{35AAC711-A10D-2821-3FDE-84FC182CCE77}"/>
          </ac:spMkLst>
        </pc:spChg>
        <pc:spChg chg="mod">
          <ac:chgData name="Xavier Pacaud" userId="8ddec6b0-5a88-42f4-840a-495a70fa95c0" providerId="ADAL" clId="{4E2111BA-34EB-4BC6-9FA8-4A8580D9EE53}" dt="2023-02-14T10:18:56.409" v="3346" actId="1037"/>
          <ac:spMkLst>
            <pc:docMk/>
            <pc:sldMk cId="925187466" sldId="300"/>
            <ac:spMk id="6" creationId="{076F0949-2671-5B26-4FD1-128AD2224C8D}"/>
          </ac:spMkLst>
        </pc:spChg>
        <pc:spChg chg="mod">
          <ac:chgData name="Xavier Pacaud" userId="8ddec6b0-5a88-42f4-840a-495a70fa95c0" providerId="ADAL" clId="{4E2111BA-34EB-4BC6-9FA8-4A8580D9EE53}" dt="2023-02-14T10:18:56.409" v="3346" actId="1037"/>
          <ac:spMkLst>
            <pc:docMk/>
            <pc:sldMk cId="925187466" sldId="300"/>
            <ac:spMk id="7" creationId="{436DE684-2494-9D67-0D01-0D4222466482}"/>
          </ac:spMkLst>
        </pc:spChg>
        <pc:spChg chg="mod">
          <ac:chgData name="Xavier Pacaud" userId="8ddec6b0-5a88-42f4-840a-495a70fa95c0" providerId="ADAL" clId="{4E2111BA-34EB-4BC6-9FA8-4A8580D9EE53}" dt="2023-02-14T10:19:08.881" v="3350" actId="1037"/>
          <ac:spMkLst>
            <pc:docMk/>
            <pc:sldMk cId="925187466" sldId="300"/>
            <ac:spMk id="8" creationId="{72994526-0265-BBDA-668B-559161F85D2A}"/>
          </ac:spMkLst>
        </pc:spChg>
        <pc:spChg chg="mod">
          <ac:chgData name="Xavier Pacaud" userId="8ddec6b0-5a88-42f4-840a-495a70fa95c0" providerId="ADAL" clId="{4E2111BA-34EB-4BC6-9FA8-4A8580D9EE53}" dt="2023-02-14T10:18:56.409" v="3346" actId="1037"/>
          <ac:spMkLst>
            <pc:docMk/>
            <pc:sldMk cId="925187466" sldId="300"/>
            <ac:spMk id="9" creationId="{DC705555-E395-43DB-2547-7F3BC2C8E2E0}"/>
          </ac:spMkLst>
        </pc:spChg>
        <pc:spChg chg="mod">
          <ac:chgData name="Xavier Pacaud" userId="8ddec6b0-5a88-42f4-840a-495a70fa95c0" providerId="ADAL" clId="{4E2111BA-34EB-4BC6-9FA8-4A8580D9EE53}" dt="2023-02-14T10:26:23.494" v="3364" actId="207"/>
          <ac:spMkLst>
            <pc:docMk/>
            <pc:sldMk cId="925187466" sldId="300"/>
            <ac:spMk id="10" creationId="{72903A13-633F-D2AD-FDE2-74BD54EF86FC}"/>
          </ac:spMkLst>
        </pc:spChg>
        <pc:spChg chg="mod">
          <ac:chgData name="Xavier Pacaud" userId="8ddec6b0-5a88-42f4-840a-495a70fa95c0" providerId="ADAL" clId="{4E2111BA-34EB-4BC6-9FA8-4A8580D9EE53}" dt="2023-02-14T10:26:31.498" v="3367" actId="255"/>
          <ac:spMkLst>
            <pc:docMk/>
            <pc:sldMk cId="925187466" sldId="300"/>
            <ac:spMk id="11" creationId="{53C9BB5F-180A-D244-0A38-C160C2A5C9E1}"/>
          </ac:spMkLst>
        </pc:spChg>
        <pc:spChg chg="mod">
          <ac:chgData name="Xavier Pacaud" userId="8ddec6b0-5a88-42f4-840a-495a70fa95c0" providerId="ADAL" clId="{4E2111BA-34EB-4BC6-9FA8-4A8580D9EE53}" dt="2023-02-14T16:50:01.888" v="3425" actId="1076"/>
          <ac:spMkLst>
            <pc:docMk/>
            <pc:sldMk cId="925187466" sldId="300"/>
            <ac:spMk id="12" creationId="{E8038918-D272-C935-EDE4-B31563751598}"/>
          </ac:spMkLst>
        </pc:spChg>
        <pc:spChg chg="mod">
          <ac:chgData name="Xavier Pacaud" userId="8ddec6b0-5a88-42f4-840a-495a70fa95c0" providerId="ADAL" clId="{4E2111BA-34EB-4BC6-9FA8-4A8580D9EE53}" dt="2023-02-14T16:50:05.766" v="3426" actId="1076"/>
          <ac:spMkLst>
            <pc:docMk/>
            <pc:sldMk cId="925187466" sldId="300"/>
            <ac:spMk id="13" creationId="{08184855-A054-4BA1-A305-7AC3E7726B54}"/>
          </ac:spMkLst>
        </pc:spChg>
        <pc:spChg chg="mod">
          <ac:chgData name="Xavier Pacaud" userId="8ddec6b0-5a88-42f4-840a-495a70fa95c0" providerId="ADAL" clId="{4E2111BA-34EB-4BC6-9FA8-4A8580D9EE53}" dt="2023-02-14T10:26:46.615" v="3372" actId="113"/>
          <ac:spMkLst>
            <pc:docMk/>
            <pc:sldMk cId="925187466" sldId="300"/>
            <ac:spMk id="14" creationId="{A32C9856-5696-C9FE-77BA-7F5C1DDB817A}"/>
          </ac:spMkLst>
        </pc:spChg>
        <pc:spChg chg="mod">
          <ac:chgData name="Xavier Pacaud" userId="8ddec6b0-5a88-42f4-840a-495a70fa95c0" providerId="ADAL" clId="{4E2111BA-34EB-4BC6-9FA8-4A8580D9EE53}" dt="2023-02-14T12:51:04.080" v="3375" actId="255"/>
          <ac:spMkLst>
            <pc:docMk/>
            <pc:sldMk cId="925187466" sldId="300"/>
            <ac:spMk id="15" creationId="{0708948C-60AD-F904-8F5F-CB27601007E0}"/>
          </ac:spMkLst>
        </pc:spChg>
        <pc:spChg chg="mod">
          <ac:chgData name="Xavier Pacaud" userId="8ddec6b0-5a88-42f4-840a-495a70fa95c0" providerId="ADAL" clId="{4E2111BA-34EB-4BC6-9FA8-4A8580D9EE53}" dt="2023-02-14T12:51:15.530" v="3380" actId="255"/>
          <ac:spMkLst>
            <pc:docMk/>
            <pc:sldMk cId="925187466" sldId="300"/>
            <ac:spMk id="16" creationId="{7223E089-0941-7557-0A22-4EF01475CC3F}"/>
          </ac:spMkLst>
        </pc:spChg>
        <pc:spChg chg="mod">
          <ac:chgData name="Xavier Pacaud" userId="8ddec6b0-5a88-42f4-840a-495a70fa95c0" providerId="ADAL" clId="{4E2111BA-34EB-4BC6-9FA8-4A8580D9EE53}" dt="2023-02-14T10:26:42.267" v="3370" actId="207"/>
          <ac:spMkLst>
            <pc:docMk/>
            <pc:sldMk cId="925187466" sldId="300"/>
            <ac:spMk id="17" creationId="{08842D56-3CBE-1427-1DE2-3D4FF7B8E5D0}"/>
          </ac:spMkLst>
        </pc:spChg>
        <pc:spChg chg="mod">
          <ac:chgData name="Xavier Pacaud" userId="8ddec6b0-5a88-42f4-840a-495a70fa95c0" providerId="ADAL" clId="{4E2111BA-34EB-4BC6-9FA8-4A8580D9EE53}" dt="2023-02-14T10:19:08.881" v="3350" actId="1037"/>
          <ac:spMkLst>
            <pc:docMk/>
            <pc:sldMk cId="925187466" sldId="300"/>
            <ac:spMk id="18" creationId="{84473284-2C3C-407E-C47C-9D95EECC657A}"/>
          </ac:spMkLst>
        </pc:spChg>
        <pc:spChg chg="mod">
          <ac:chgData name="Xavier Pacaud" userId="8ddec6b0-5a88-42f4-840a-495a70fa95c0" providerId="ADAL" clId="{4E2111BA-34EB-4BC6-9FA8-4A8580D9EE53}" dt="2023-02-14T10:18:56.409" v="3346" actId="1037"/>
          <ac:spMkLst>
            <pc:docMk/>
            <pc:sldMk cId="925187466" sldId="300"/>
            <ac:spMk id="19" creationId="{1090CEC9-5409-BED6-C543-F4800145162F}"/>
          </ac:spMkLst>
        </pc:spChg>
        <pc:graphicFrameChg chg="mod">
          <ac:chgData name="Xavier Pacaud" userId="8ddec6b0-5a88-42f4-840a-495a70fa95c0" providerId="ADAL" clId="{4E2111BA-34EB-4BC6-9FA8-4A8580D9EE53}" dt="2023-02-14T10:13:24.828" v="3232" actId="1076"/>
          <ac:graphicFrameMkLst>
            <pc:docMk/>
            <pc:sldMk cId="925187466" sldId="300"/>
            <ac:graphicFrameMk id="20" creationId="{71EF7E86-1438-2A30-D7A0-D76AC67611F2}"/>
          </ac:graphicFrameMkLst>
        </pc:graphicFrameChg>
      </pc:sldChg>
      <pc:sldChg chg="addSp delSp modSp add mod modAnim">
        <pc:chgData name="Xavier Pacaud" userId="8ddec6b0-5a88-42f4-840a-495a70fa95c0" providerId="ADAL" clId="{4E2111BA-34EB-4BC6-9FA8-4A8580D9EE53}" dt="2023-02-15T08:18:37.451" v="4068" actId="6549"/>
        <pc:sldMkLst>
          <pc:docMk/>
          <pc:sldMk cId="3677630530" sldId="301"/>
        </pc:sldMkLst>
        <pc:spChg chg="add mod">
          <ac:chgData name="Xavier Pacaud" userId="8ddec6b0-5a88-42f4-840a-495a70fa95c0" providerId="ADAL" clId="{4E2111BA-34EB-4BC6-9FA8-4A8580D9EE53}" dt="2023-02-15T08:08:11.455" v="3677" actId="164"/>
          <ac:spMkLst>
            <pc:docMk/>
            <pc:sldMk cId="3677630530" sldId="301"/>
            <ac:spMk id="26" creationId="{10421B5A-06D8-4453-DBB6-AE611F7B24D4}"/>
          </ac:spMkLst>
        </pc:spChg>
        <pc:spChg chg="add mod">
          <ac:chgData name="Xavier Pacaud" userId="8ddec6b0-5a88-42f4-840a-495a70fa95c0" providerId="ADAL" clId="{4E2111BA-34EB-4BC6-9FA8-4A8580D9EE53}" dt="2023-02-15T08:18:34.571" v="4064" actId="6549"/>
          <ac:spMkLst>
            <pc:docMk/>
            <pc:sldMk cId="3677630530" sldId="301"/>
            <ac:spMk id="27" creationId="{572AF2B1-C5B1-9C80-10D6-3F9744F4C38E}"/>
          </ac:spMkLst>
        </pc:spChg>
        <pc:spChg chg="add del mod">
          <ac:chgData name="Xavier Pacaud" userId="8ddec6b0-5a88-42f4-840a-495a70fa95c0" providerId="ADAL" clId="{4E2111BA-34EB-4BC6-9FA8-4A8580D9EE53}" dt="2023-02-15T08:07:05.742" v="3666" actId="478"/>
          <ac:spMkLst>
            <pc:docMk/>
            <pc:sldMk cId="3677630530" sldId="301"/>
            <ac:spMk id="28" creationId="{77C1409B-F023-CF28-EAD8-BBB9C2D3D3CA}"/>
          </ac:spMkLst>
        </pc:spChg>
        <pc:spChg chg="add mod">
          <ac:chgData name="Xavier Pacaud" userId="8ddec6b0-5a88-42f4-840a-495a70fa95c0" providerId="ADAL" clId="{4E2111BA-34EB-4BC6-9FA8-4A8580D9EE53}" dt="2023-02-15T08:18:37.451" v="4068" actId="6549"/>
          <ac:spMkLst>
            <pc:docMk/>
            <pc:sldMk cId="3677630530" sldId="301"/>
            <ac:spMk id="29" creationId="{3AF3CEBE-51A9-BA62-247E-DDC162597C10}"/>
          </ac:spMkLst>
        </pc:spChg>
        <pc:grpChg chg="add mod">
          <ac:chgData name="Xavier Pacaud" userId="8ddec6b0-5a88-42f4-840a-495a70fa95c0" providerId="ADAL" clId="{4E2111BA-34EB-4BC6-9FA8-4A8580D9EE53}" dt="2023-02-15T08:17:39.132" v="4051" actId="1076"/>
          <ac:grpSpMkLst>
            <pc:docMk/>
            <pc:sldMk cId="3677630530" sldId="301"/>
            <ac:grpSpMk id="36" creationId="{AA99D4BE-7F90-0FF5-0F00-0D58E11825F5}"/>
          </ac:grpSpMkLst>
        </pc:grpChg>
        <pc:grpChg chg="add mod">
          <ac:chgData name="Xavier Pacaud" userId="8ddec6b0-5a88-42f4-840a-495a70fa95c0" providerId="ADAL" clId="{4E2111BA-34EB-4BC6-9FA8-4A8580D9EE53}" dt="2023-02-15T08:13:59.820" v="3801" actId="1076"/>
          <ac:grpSpMkLst>
            <pc:docMk/>
            <pc:sldMk cId="3677630530" sldId="301"/>
            <ac:grpSpMk id="37" creationId="{23579088-800E-9CB5-98C5-56066030C1A8}"/>
          </ac:grpSpMkLst>
        </pc:grpChg>
        <pc:grpChg chg="add mod">
          <ac:chgData name="Xavier Pacaud" userId="8ddec6b0-5a88-42f4-840a-495a70fa95c0" providerId="ADAL" clId="{4E2111BA-34EB-4BC6-9FA8-4A8580D9EE53}" dt="2023-02-15T08:14:03.604" v="3802" actId="1076"/>
          <ac:grpSpMkLst>
            <pc:docMk/>
            <pc:sldMk cId="3677630530" sldId="301"/>
            <ac:grpSpMk id="38" creationId="{ED0F9997-5EA8-7B8C-7040-47F399AEFD36}"/>
          </ac:grpSpMkLst>
        </pc:grpChg>
        <pc:cxnChg chg="add mod">
          <ac:chgData name="Xavier Pacaud" userId="8ddec6b0-5a88-42f4-840a-495a70fa95c0" providerId="ADAL" clId="{4E2111BA-34EB-4BC6-9FA8-4A8580D9EE53}" dt="2023-02-15T08:17:52.932" v="4060" actId="1035"/>
          <ac:cxnSpMkLst>
            <pc:docMk/>
            <pc:sldMk cId="3677630530" sldId="301"/>
            <ac:cxnSpMk id="22" creationId="{22D3D6A7-BD2E-B70E-C5BA-2B60A824B1BD}"/>
          </ac:cxnSpMkLst>
        </pc:cxnChg>
        <pc:cxnChg chg="add mod">
          <ac:chgData name="Xavier Pacaud" userId="8ddec6b0-5a88-42f4-840a-495a70fa95c0" providerId="ADAL" clId="{4E2111BA-34EB-4BC6-9FA8-4A8580D9EE53}" dt="2023-02-15T08:08:19.609" v="3678" actId="164"/>
          <ac:cxnSpMkLst>
            <pc:docMk/>
            <pc:sldMk cId="3677630530" sldId="301"/>
            <ac:cxnSpMk id="24" creationId="{87EC4197-FE04-446D-D286-DEF9E4EF3010}"/>
          </ac:cxnSpMkLst>
        </pc:cxnChg>
        <pc:cxnChg chg="add mod">
          <ac:chgData name="Xavier Pacaud" userId="8ddec6b0-5a88-42f4-840a-495a70fa95c0" providerId="ADAL" clId="{4E2111BA-34EB-4BC6-9FA8-4A8580D9EE53}" dt="2023-02-15T08:08:24.047" v="3679" actId="164"/>
          <ac:cxnSpMkLst>
            <pc:docMk/>
            <pc:sldMk cId="3677630530" sldId="301"/>
            <ac:cxnSpMk id="25" creationId="{3C32EB0C-3F77-D348-61F8-3997C6F97355}"/>
          </ac:cxnSpMkLst>
        </pc:cxnChg>
      </pc:sldChg>
      <pc:sldChg chg="addSp delSp modSp add del mod">
        <pc:chgData name="Xavier Pacaud" userId="8ddec6b0-5a88-42f4-840a-495a70fa95c0" providerId="ADAL" clId="{4E2111BA-34EB-4BC6-9FA8-4A8580D9EE53}" dt="2023-02-14T16:50:53.540" v="3441" actId="47"/>
        <pc:sldMkLst>
          <pc:docMk/>
          <pc:sldMk cId="3977599156" sldId="301"/>
        </pc:sldMkLst>
        <pc:spChg chg="del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2" creationId="{A8E7866E-2AED-51FA-C661-C4F37254EF98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4" creationId="{7E2752D7-FB01-4A5D-024D-4B6D73D489ED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5" creationId="{35AAC711-A10D-2821-3FDE-84FC182CCE77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6" creationId="{076F0949-2671-5B26-4FD1-128AD2224C8D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7" creationId="{436DE684-2494-9D67-0D01-0D4222466482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8" creationId="{72994526-0265-BBDA-668B-559161F85D2A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9" creationId="{DC705555-E395-43DB-2547-7F3BC2C8E2E0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0" creationId="{72903A13-633F-D2AD-FDE2-74BD54EF86FC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1" creationId="{53C9BB5F-180A-D244-0A38-C160C2A5C9E1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2" creationId="{E8038918-D272-C935-EDE4-B31563751598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3" creationId="{08184855-A054-4BA1-A305-7AC3E7726B54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4" creationId="{A32C9856-5696-C9FE-77BA-7F5C1DDB817A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5" creationId="{0708948C-60AD-F904-8F5F-CB27601007E0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6" creationId="{7223E089-0941-7557-0A22-4EF01475CC3F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7" creationId="{08842D56-3CBE-1427-1DE2-3D4FF7B8E5D0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8" creationId="{84473284-2C3C-407E-C47C-9D95EECC657A}"/>
          </ac:spMkLst>
        </pc:spChg>
        <pc:spChg chg="del mod">
          <ac:chgData name="Xavier Pacaud" userId="8ddec6b0-5a88-42f4-840a-495a70fa95c0" providerId="ADAL" clId="{4E2111BA-34EB-4BC6-9FA8-4A8580D9EE53}" dt="2023-02-14T16:48:50.469" v="3413" actId="478"/>
          <ac:spMkLst>
            <pc:docMk/>
            <pc:sldMk cId="3977599156" sldId="301"/>
            <ac:spMk id="19" creationId="{1090CEC9-5409-BED6-C543-F4800145162F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22" creationId="{0C60FB11-F39A-AE79-CE26-E4B6B73EE018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23" creationId="{A60FBAF0-E598-4DE4-E575-F665ED9C5098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24" creationId="{DCF297D0-F28E-48C2-161A-65917B0663FB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25" creationId="{7B83DF8D-6181-1B24-B288-CB46A2F109D0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26" creationId="{03C4B207-C774-20CD-F0DB-1C556AF708B6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27" creationId="{86EC1E43-F5FC-F53B-C3E3-6A020B228342}"/>
          </ac:spMkLst>
        </pc:spChg>
        <pc:spChg chg="add mod">
          <ac:chgData name="Xavier Pacaud" userId="8ddec6b0-5a88-42f4-840a-495a70fa95c0" providerId="ADAL" clId="{4E2111BA-34EB-4BC6-9FA8-4A8580D9EE53}" dt="2023-02-14T16:50:13.495" v="3427" actId="1076"/>
          <ac:spMkLst>
            <pc:docMk/>
            <pc:sldMk cId="3977599156" sldId="301"/>
            <ac:spMk id="28" creationId="{C210C687-1199-9122-2C93-06DEAA310078}"/>
          </ac:spMkLst>
        </pc:spChg>
        <pc:spChg chg="add mod">
          <ac:chgData name="Xavier Pacaud" userId="8ddec6b0-5a88-42f4-840a-495a70fa95c0" providerId="ADAL" clId="{4E2111BA-34EB-4BC6-9FA8-4A8580D9EE53}" dt="2023-02-14T16:50:15.980" v="3428" actId="1076"/>
          <ac:spMkLst>
            <pc:docMk/>
            <pc:sldMk cId="3977599156" sldId="301"/>
            <ac:spMk id="29" creationId="{D062D759-E4BD-F590-9CD2-AD0681AA85A1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0" creationId="{4FEC91A7-3478-3231-41C0-0FB3224D6C6F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1" creationId="{A9A854F7-ED84-BEAE-EBC1-CCD1400DD3C6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2" creationId="{0BB0218F-B218-B1E5-DD0F-6ED819CD7883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3" creationId="{34D5DE0D-0074-C4BF-2D7A-518E9D8A36E3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4" creationId="{8FBB4ABB-7AB1-509E-28ED-CD54F1354D6D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5" creationId="{9BE8EA07-ABBF-AC90-4549-30FEF153912B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6" creationId="{1A11ECE0-1BAE-3F9F-B089-58FB60BEDD60}"/>
          </ac:spMkLst>
        </pc:spChg>
        <pc:spChg chg="add mod">
          <ac:chgData name="Xavier Pacaud" userId="8ddec6b0-5a88-42f4-840a-495a70fa95c0" providerId="ADAL" clId="{4E2111BA-34EB-4BC6-9FA8-4A8580D9EE53}" dt="2023-02-14T16:49:51.804" v="3423" actId="1076"/>
          <ac:spMkLst>
            <pc:docMk/>
            <pc:sldMk cId="3977599156" sldId="301"/>
            <ac:spMk id="37" creationId="{7C35240B-75C8-5368-C5E9-02D24998AFAD}"/>
          </ac:spMkLst>
        </pc:spChg>
        <pc:graphicFrameChg chg="del mod modGraphic">
          <ac:chgData name="Xavier Pacaud" userId="8ddec6b0-5a88-42f4-840a-495a70fa95c0" providerId="ADAL" clId="{4E2111BA-34EB-4BC6-9FA8-4A8580D9EE53}" dt="2023-02-14T16:48:50.469" v="3413" actId="478"/>
          <ac:graphicFrameMkLst>
            <pc:docMk/>
            <pc:sldMk cId="3977599156" sldId="301"/>
            <ac:graphicFrameMk id="20" creationId="{71EF7E86-1438-2A30-D7A0-D76AC67611F2}"/>
          </ac:graphicFrameMkLst>
        </pc:graphicFrameChg>
        <pc:graphicFrameChg chg="add mod modGraphic">
          <ac:chgData name="Xavier Pacaud" userId="8ddec6b0-5a88-42f4-840a-495a70fa95c0" providerId="ADAL" clId="{4E2111BA-34EB-4BC6-9FA8-4A8580D9EE53}" dt="2023-02-14T16:50:51.333" v="3440" actId="2161"/>
          <ac:graphicFrameMkLst>
            <pc:docMk/>
            <pc:sldMk cId="3977599156" sldId="301"/>
            <ac:graphicFrameMk id="21" creationId="{C14B3631-2A0A-72EF-F198-3C750522029C}"/>
          </ac:graphicFrameMkLst>
        </pc:graphicFrameChg>
      </pc:sldChg>
      <pc:sldChg chg="addSp delSp modSp add mod modAnim">
        <pc:chgData name="Xavier Pacaud" userId="8ddec6b0-5a88-42f4-840a-495a70fa95c0" providerId="ADAL" clId="{4E2111BA-34EB-4BC6-9FA8-4A8580D9EE53}" dt="2023-02-15T08:28:37.073" v="4322" actId="1076"/>
        <pc:sldMkLst>
          <pc:docMk/>
          <pc:sldMk cId="2847283381" sldId="302"/>
        </pc:sldMkLst>
        <pc:spChg chg="add mod">
          <ac:chgData name="Xavier Pacaud" userId="8ddec6b0-5a88-42f4-840a-495a70fa95c0" providerId="ADAL" clId="{4E2111BA-34EB-4BC6-9FA8-4A8580D9EE53}" dt="2023-02-15T08:25:20.922" v="4303" actId="1076"/>
          <ac:spMkLst>
            <pc:docMk/>
            <pc:sldMk cId="2847283381" sldId="302"/>
            <ac:spMk id="21" creationId="{E65DB88F-7C0A-D7D8-06FF-A24F2997B062}"/>
          </ac:spMkLst>
        </pc:spChg>
        <pc:spChg chg="add mod">
          <ac:chgData name="Xavier Pacaud" userId="8ddec6b0-5a88-42f4-840a-495a70fa95c0" providerId="ADAL" clId="{4E2111BA-34EB-4BC6-9FA8-4A8580D9EE53}" dt="2023-02-15T08:27:00.209" v="4314" actId="1076"/>
          <ac:spMkLst>
            <pc:docMk/>
            <pc:sldMk cId="2847283381" sldId="302"/>
            <ac:spMk id="23" creationId="{A36ED319-3CF4-D752-4B3A-8448C4FC227D}"/>
          </ac:spMkLst>
        </pc:spChg>
        <pc:spChg chg="mod topLvl">
          <ac:chgData name="Xavier Pacaud" userId="8ddec6b0-5a88-42f4-840a-495a70fa95c0" providerId="ADAL" clId="{4E2111BA-34EB-4BC6-9FA8-4A8580D9EE53}" dt="2023-02-15T08:23:48.542" v="4285" actId="165"/>
          <ac:spMkLst>
            <pc:docMk/>
            <pc:sldMk cId="2847283381" sldId="302"/>
            <ac:spMk id="26" creationId="{10421B5A-06D8-4453-DBB6-AE611F7B24D4}"/>
          </ac:spMkLst>
        </pc:spChg>
        <pc:spChg chg="mod topLvl">
          <ac:chgData name="Xavier Pacaud" userId="8ddec6b0-5a88-42f4-840a-495a70fa95c0" providerId="ADAL" clId="{4E2111BA-34EB-4BC6-9FA8-4A8580D9EE53}" dt="2023-02-15T08:23:51.264" v="4286" actId="165"/>
          <ac:spMkLst>
            <pc:docMk/>
            <pc:sldMk cId="2847283381" sldId="302"/>
            <ac:spMk id="27" creationId="{572AF2B1-C5B1-9C80-10D6-3F9744F4C38E}"/>
          </ac:spMkLst>
        </pc:spChg>
        <pc:spChg chg="add mod">
          <ac:chgData name="Xavier Pacaud" userId="8ddec6b0-5a88-42f4-840a-495a70fa95c0" providerId="ADAL" clId="{4E2111BA-34EB-4BC6-9FA8-4A8580D9EE53}" dt="2023-02-15T08:28:37.073" v="4322" actId="1076"/>
          <ac:spMkLst>
            <pc:docMk/>
            <pc:sldMk cId="2847283381" sldId="302"/>
            <ac:spMk id="28" creationId="{4F910AAB-656F-D725-1A08-84A2C6CC0806}"/>
          </ac:spMkLst>
        </pc:spChg>
        <pc:spChg chg="mod topLvl">
          <ac:chgData name="Xavier Pacaud" userId="8ddec6b0-5a88-42f4-840a-495a70fa95c0" providerId="ADAL" clId="{4E2111BA-34EB-4BC6-9FA8-4A8580D9EE53}" dt="2023-02-15T08:23:54.631" v="4287" actId="165"/>
          <ac:spMkLst>
            <pc:docMk/>
            <pc:sldMk cId="2847283381" sldId="302"/>
            <ac:spMk id="29" creationId="{3AF3CEBE-51A9-BA62-247E-DDC162597C10}"/>
          </ac:spMkLst>
        </pc:spChg>
        <pc:grpChg chg="del mod">
          <ac:chgData name="Xavier Pacaud" userId="8ddec6b0-5a88-42f4-840a-495a70fa95c0" providerId="ADAL" clId="{4E2111BA-34EB-4BC6-9FA8-4A8580D9EE53}" dt="2023-02-15T08:23:48.542" v="4285" actId="165"/>
          <ac:grpSpMkLst>
            <pc:docMk/>
            <pc:sldMk cId="2847283381" sldId="302"/>
            <ac:grpSpMk id="36" creationId="{AA99D4BE-7F90-0FF5-0F00-0D58E11825F5}"/>
          </ac:grpSpMkLst>
        </pc:grpChg>
        <pc:grpChg chg="del mod">
          <ac:chgData name="Xavier Pacaud" userId="8ddec6b0-5a88-42f4-840a-495a70fa95c0" providerId="ADAL" clId="{4E2111BA-34EB-4BC6-9FA8-4A8580D9EE53}" dt="2023-02-15T08:23:51.264" v="4286" actId="165"/>
          <ac:grpSpMkLst>
            <pc:docMk/>
            <pc:sldMk cId="2847283381" sldId="302"/>
            <ac:grpSpMk id="37" creationId="{23579088-800E-9CB5-98C5-56066030C1A8}"/>
          </ac:grpSpMkLst>
        </pc:grpChg>
        <pc:grpChg chg="del mod">
          <ac:chgData name="Xavier Pacaud" userId="8ddec6b0-5a88-42f4-840a-495a70fa95c0" providerId="ADAL" clId="{4E2111BA-34EB-4BC6-9FA8-4A8580D9EE53}" dt="2023-02-15T08:23:54.631" v="4287" actId="165"/>
          <ac:grpSpMkLst>
            <pc:docMk/>
            <pc:sldMk cId="2847283381" sldId="302"/>
            <ac:grpSpMk id="38" creationId="{ED0F9997-5EA8-7B8C-7040-47F399AEFD36}"/>
          </ac:grpSpMkLst>
        </pc:grpChg>
        <pc:cxnChg chg="mod topLvl">
          <ac:chgData name="Xavier Pacaud" userId="8ddec6b0-5a88-42f4-840a-495a70fa95c0" providerId="ADAL" clId="{4E2111BA-34EB-4BC6-9FA8-4A8580D9EE53}" dt="2023-02-15T08:23:48.542" v="4285" actId="165"/>
          <ac:cxnSpMkLst>
            <pc:docMk/>
            <pc:sldMk cId="2847283381" sldId="302"/>
            <ac:cxnSpMk id="22" creationId="{22D3D6A7-BD2E-B70E-C5BA-2B60A824B1BD}"/>
          </ac:cxnSpMkLst>
        </pc:cxnChg>
        <pc:cxnChg chg="mod topLvl">
          <ac:chgData name="Xavier Pacaud" userId="8ddec6b0-5a88-42f4-840a-495a70fa95c0" providerId="ADAL" clId="{4E2111BA-34EB-4BC6-9FA8-4A8580D9EE53}" dt="2023-02-15T08:23:51.264" v="4286" actId="165"/>
          <ac:cxnSpMkLst>
            <pc:docMk/>
            <pc:sldMk cId="2847283381" sldId="302"/>
            <ac:cxnSpMk id="24" creationId="{87EC4197-FE04-446D-D286-DEF9E4EF3010}"/>
          </ac:cxnSpMkLst>
        </pc:cxnChg>
        <pc:cxnChg chg="mod topLvl">
          <ac:chgData name="Xavier Pacaud" userId="8ddec6b0-5a88-42f4-840a-495a70fa95c0" providerId="ADAL" clId="{4E2111BA-34EB-4BC6-9FA8-4A8580D9EE53}" dt="2023-02-15T08:23:54.631" v="4287" actId="165"/>
          <ac:cxnSpMkLst>
            <pc:docMk/>
            <pc:sldMk cId="2847283381" sldId="302"/>
            <ac:cxnSpMk id="25" creationId="{3C32EB0C-3F77-D348-61F8-3997C6F97355}"/>
          </ac:cxnSpMkLst>
        </pc:cxnChg>
      </pc:sldChg>
      <pc:sldChg chg="addSp modSp new mod">
        <pc:chgData name="Xavier Pacaud" userId="8ddec6b0-5a88-42f4-840a-495a70fa95c0" providerId="ADAL" clId="{4E2111BA-34EB-4BC6-9FA8-4A8580D9EE53}" dt="2023-02-15T08:41:51.609" v="4640" actId="339"/>
        <pc:sldMkLst>
          <pc:docMk/>
          <pc:sldMk cId="3981713798" sldId="303"/>
        </pc:sldMkLst>
        <pc:spChg chg="mod">
          <ac:chgData name="Xavier Pacaud" userId="8ddec6b0-5a88-42f4-840a-495a70fa95c0" providerId="ADAL" clId="{4E2111BA-34EB-4BC6-9FA8-4A8580D9EE53}" dt="2023-02-15T08:37:57.448" v="4557" actId="20577"/>
          <ac:spMkLst>
            <pc:docMk/>
            <pc:sldMk cId="3981713798" sldId="303"/>
            <ac:spMk id="2" creationId="{E969C068-A8F1-FF6F-2830-98499AD0827F}"/>
          </ac:spMkLst>
        </pc:spChg>
        <pc:spChg chg="mod">
          <ac:chgData name="Xavier Pacaud" userId="8ddec6b0-5a88-42f4-840a-495a70fa95c0" providerId="ADAL" clId="{4E2111BA-34EB-4BC6-9FA8-4A8580D9EE53}" dt="2023-02-15T08:37:13.065" v="4463" actId="20577"/>
          <ac:spMkLst>
            <pc:docMk/>
            <pc:sldMk cId="3981713798" sldId="303"/>
            <ac:spMk id="3" creationId="{07C88D21-F78E-D6CC-DB10-18110FD85505}"/>
          </ac:spMkLst>
        </pc:spChg>
        <pc:picChg chg="add mod">
          <ac:chgData name="Xavier Pacaud" userId="8ddec6b0-5a88-42f4-840a-495a70fa95c0" providerId="ADAL" clId="{4E2111BA-34EB-4BC6-9FA8-4A8580D9EE53}" dt="2023-02-15T08:41:51.609" v="4640" actId="339"/>
          <ac:picMkLst>
            <pc:docMk/>
            <pc:sldMk cId="3981713798" sldId="303"/>
            <ac:picMk id="5" creationId="{D3D70B90-CAEA-9A06-4F6C-B73360D5D646}"/>
          </ac:picMkLst>
        </pc:picChg>
      </pc:sldChg>
      <pc:sldChg chg="addSp modSp new mod">
        <pc:chgData name="Xavier Pacaud" userId="8ddec6b0-5a88-42f4-840a-495a70fa95c0" providerId="ADAL" clId="{4E2111BA-34EB-4BC6-9FA8-4A8580D9EE53}" dt="2023-02-17T14:58:18.820" v="6484" actId="14100"/>
        <pc:sldMkLst>
          <pc:docMk/>
          <pc:sldMk cId="1961407310" sldId="304"/>
        </pc:sldMkLst>
        <pc:spChg chg="mod">
          <ac:chgData name="Xavier Pacaud" userId="8ddec6b0-5a88-42f4-840a-495a70fa95c0" providerId="ADAL" clId="{4E2111BA-34EB-4BC6-9FA8-4A8580D9EE53}" dt="2023-02-15T09:32:32.195" v="5041" actId="20577"/>
          <ac:spMkLst>
            <pc:docMk/>
            <pc:sldMk cId="1961407310" sldId="304"/>
            <ac:spMk id="2" creationId="{6EC0D2FA-6938-CA53-8B03-190A3E8F7E82}"/>
          </ac:spMkLst>
        </pc:spChg>
        <pc:spChg chg="mod">
          <ac:chgData name="Xavier Pacaud" userId="8ddec6b0-5a88-42f4-840a-495a70fa95c0" providerId="ADAL" clId="{4E2111BA-34EB-4BC6-9FA8-4A8580D9EE53}" dt="2023-02-15T08:38:28.895" v="4580" actId="20577"/>
          <ac:spMkLst>
            <pc:docMk/>
            <pc:sldMk cId="1961407310" sldId="304"/>
            <ac:spMk id="3" creationId="{2BA7A2AE-B8BC-0510-F67E-E9A549BCED86}"/>
          </ac:spMkLst>
        </pc:spChg>
        <pc:picChg chg="add mod">
          <ac:chgData name="Xavier Pacaud" userId="8ddec6b0-5a88-42f4-840a-495a70fa95c0" providerId="ADAL" clId="{4E2111BA-34EB-4BC6-9FA8-4A8580D9EE53}" dt="2023-02-15T08:41:55.631" v="4641" actId="339"/>
          <ac:picMkLst>
            <pc:docMk/>
            <pc:sldMk cId="1961407310" sldId="304"/>
            <ac:picMk id="5" creationId="{02857800-E3F5-76E7-D01F-8471E4C4F9B9}"/>
          </ac:picMkLst>
        </pc:picChg>
        <pc:picChg chg="add mod">
          <ac:chgData name="Xavier Pacaud" userId="8ddec6b0-5a88-42f4-840a-495a70fa95c0" providerId="ADAL" clId="{4E2111BA-34EB-4BC6-9FA8-4A8580D9EE53}" dt="2023-02-17T14:58:18.820" v="6484" actId="14100"/>
          <ac:picMkLst>
            <pc:docMk/>
            <pc:sldMk cId="1961407310" sldId="304"/>
            <ac:picMk id="7" creationId="{0E62E19B-8577-568D-FA86-9D566BE1CC94}"/>
          </ac:picMkLst>
        </pc:picChg>
      </pc:sldChg>
      <pc:sldChg chg="addSp delSp modSp add mod">
        <pc:chgData name="Xavier Pacaud" userId="8ddec6b0-5a88-42f4-840a-495a70fa95c0" providerId="ADAL" clId="{4E2111BA-34EB-4BC6-9FA8-4A8580D9EE53}" dt="2023-02-15T09:00:00.197" v="4902" actId="1076"/>
        <pc:sldMkLst>
          <pc:docMk/>
          <pc:sldMk cId="1354116839" sldId="305"/>
        </pc:sldMkLst>
        <pc:spChg chg="mod">
          <ac:chgData name="Xavier Pacaud" userId="8ddec6b0-5a88-42f4-840a-495a70fa95c0" providerId="ADAL" clId="{4E2111BA-34EB-4BC6-9FA8-4A8580D9EE53}" dt="2023-02-15T08:59:55.071" v="4900" actId="20577"/>
          <ac:spMkLst>
            <pc:docMk/>
            <pc:sldMk cId="1354116839" sldId="305"/>
            <ac:spMk id="2" creationId="{6EC0D2FA-6938-CA53-8B03-190A3E8F7E82}"/>
          </ac:spMkLst>
        </pc:spChg>
        <pc:picChg chg="del">
          <ac:chgData name="Xavier Pacaud" userId="8ddec6b0-5a88-42f4-840a-495a70fa95c0" providerId="ADAL" clId="{4E2111BA-34EB-4BC6-9FA8-4A8580D9EE53}" dt="2023-02-15T08:40:40.959" v="4619" actId="478"/>
          <ac:picMkLst>
            <pc:docMk/>
            <pc:sldMk cId="1354116839" sldId="305"/>
            <ac:picMk id="5" creationId="{02857800-E3F5-76E7-D01F-8471E4C4F9B9}"/>
          </ac:picMkLst>
        </pc:picChg>
        <pc:picChg chg="add mod">
          <ac:chgData name="Xavier Pacaud" userId="8ddec6b0-5a88-42f4-840a-495a70fa95c0" providerId="ADAL" clId="{4E2111BA-34EB-4BC6-9FA8-4A8580D9EE53}" dt="2023-02-15T08:59:58.914" v="4901" actId="1076"/>
          <ac:picMkLst>
            <pc:docMk/>
            <pc:sldMk cId="1354116839" sldId="305"/>
            <ac:picMk id="6" creationId="{4F392404-EB2E-A07B-2F93-F6C9DCD17223}"/>
          </ac:picMkLst>
        </pc:picChg>
        <pc:picChg chg="del">
          <ac:chgData name="Xavier Pacaud" userId="8ddec6b0-5a88-42f4-840a-495a70fa95c0" providerId="ADAL" clId="{4E2111BA-34EB-4BC6-9FA8-4A8580D9EE53}" dt="2023-02-15T08:40:41.578" v="4620" actId="478"/>
          <ac:picMkLst>
            <pc:docMk/>
            <pc:sldMk cId="1354116839" sldId="305"/>
            <ac:picMk id="7" creationId="{0E62E19B-8577-568D-FA86-9D566BE1CC94}"/>
          </ac:picMkLst>
        </pc:picChg>
        <pc:picChg chg="add mod">
          <ac:chgData name="Xavier Pacaud" userId="8ddec6b0-5a88-42f4-840a-495a70fa95c0" providerId="ADAL" clId="{4E2111BA-34EB-4BC6-9FA8-4A8580D9EE53}" dt="2023-02-15T09:00:00.197" v="4902" actId="1076"/>
          <ac:picMkLst>
            <pc:docMk/>
            <pc:sldMk cId="1354116839" sldId="305"/>
            <ac:picMk id="9" creationId="{6D8FB20D-D5F5-5B7A-A520-D4CC5DBB157A}"/>
          </ac:picMkLst>
        </pc:picChg>
      </pc:sldChg>
      <pc:sldChg chg="new del">
        <pc:chgData name="Xavier Pacaud" userId="8ddec6b0-5a88-42f4-840a-495a70fa95c0" providerId="ADAL" clId="{4E2111BA-34EB-4BC6-9FA8-4A8580D9EE53}" dt="2023-02-15T08:42:35.240" v="4647" actId="47"/>
        <pc:sldMkLst>
          <pc:docMk/>
          <pc:sldMk cId="291580472" sldId="306"/>
        </pc:sldMkLst>
      </pc:sldChg>
      <pc:sldChg chg="addSp delSp modSp add mod">
        <pc:chgData name="Xavier Pacaud" userId="8ddec6b0-5a88-42f4-840a-495a70fa95c0" providerId="ADAL" clId="{4E2111BA-34EB-4BC6-9FA8-4A8580D9EE53}" dt="2023-02-15T08:43:59.944" v="4771" actId="339"/>
        <pc:sldMkLst>
          <pc:docMk/>
          <pc:sldMk cId="1793665522" sldId="306"/>
        </pc:sldMkLst>
        <pc:spChg chg="mod">
          <ac:chgData name="Xavier Pacaud" userId="8ddec6b0-5a88-42f4-840a-495a70fa95c0" providerId="ADAL" clId="{4E2111BA-34EB-4BC6-9FA8-4A8580D9EE53}" dt="2023-02-15T08:43:18.886" v="4695" actId="20577"/>
          <ac:spMkLst>
            <pc:docMk/>
            <pc:sldMk cId="1793665522" sldId="306"/>
            <ac:spMk id="2" creationId="{6EC0D2FA-6938-CA53-8B03-190A3E8F7E82}"/>
          </ac:spMkLst>
        </pc:spChg>
        <pc:picChg chg="add mod">
          <ac:chgData name="Xavier Pacaud" userId="8ddec6b0-5a88-42f4-840a-495a70fa95c0" providerId="ADAL" clId="{4E2111BA-34EB-4BC6-9FA8-4A8580D9EE53}" dt="2023-02-15T08:43:59.944" v="4771" actId="339"/>
          <ac:picMkLst>
            <pc:docMk/>
            <pc:sldMk cId="1793665522" sldId="306"/>
            <ac:picMk id="5" creationId="{CB6DCC02-810C-4D42-A206-66D54581A1EF}"/>
          </ac:picMkLst>
        </pc:picChg>
        <pc:picChg chg="del">
          <ac:chgData name="Xavier Pacaud" userId="8ddec6b0-5a88-42f4-840a-495a70fa95c0" providerId="ADAL" clId="{4E2111BA-34EB-4BC6-9FA8-4A8580D9EE53}" dt="2023-02-15T08:42:38.590" v="4649" actId="478"/>
          <ac:picMkLst>
            <pc:docMk/>
            <pc:sldMk cId="1793665522" sldId="306"/>
            <ac:picMk id="6" creationId="{4F392404-EB2E-A07B-2F93-F6C9DCD17223}"/>
          </ac:picMkLst>
        </pc:picChg>
        <pc:picChg chg="del">
          <ac:chgData name="Xavier Pacaud" userId="8ddec6b0-5a88-42f4-840a-495a70fa95c0" providerId="ADAL" clId="{4E2111BA-34EB-4BC6-9FA8-4A8580D9EE53}" dt="2023-02-15T08:42:39.196" v="4650" actId="478"/>
          <ac:picMkLst>
            <pc:docMk/>
            <pc:sldMk cId="1793665522" sldId="306"/>
            <ac:picMk id="9" creationId="{6D8FB20D-D5F5-5B7A-A520-D4CC5DBB157A}"/>
          </ac:picMkLst>
        </pc:picChg>
      </pc:sldChg>
      <pc:sldChg chg="addSp delSp modSp new mod">
        <pc:chgData name="Xavier Pacaud" userId="8ddec6b0-5a88-42f4-840a-495a70fa95c0" providerId="ADAL" clId="{4E2111BA-34EB-4BC6-9FA8-4A8580D9EE53}" dt="2023-02-17T14:58:05.231" v="6482" actId="339"/>
        <pc:sldMkLst>
          <pc:docMk/>
          <pc:sldMk cId="3214886988" sldId="307"/>
        </pc:sldMkLst>
        <pc:spChg chg="mod">
          <ac:chgData name="Xavier Pacaud" userId="8ddec6b0-5a88-42f4-840a-495a70fa95c0" providerId="ADAL" clId="{4E2111BA-34EB-4BC6-9FA8-4A8580D9EE53}" dt="2023-02-15T08:59:08.681" v="4858" actId="20577"/>
          <ac:spMkLst>
            <pc:docMk/>
            <pc:sldMk cId="3214886988" sldId="307"/>
            <ac:spMk id="2" creationId="{829A9385-2877-38B2-2C23-FF94B7639793}"/>
          </ac:spMkLst>
        </pc:spChg>
        <pc:spChg chg="mod">
          <ac:chgData name="Xavier Pacaud" userId="8ddec6b0-5a88-42f4-840a-495a70fa95c0" providerId="ADAL" clId="{4E2111BA-34EB-4BC6-9FA8-4A8580D9EE53}" dt="2023-02-15T08:44:45.551" v="4773"/>
          <ac:spMkLst>
            <pc:docMk/>
            <pc:sldMk cId="3214886988" sldId="307"/>
            <ac:spMk id="3" creationId="{02BE901E-B222-C2A4-6224-40017554CF9E}"/>
          </ac:spMkLst>
        </pc:spChg>
        <pc:grpChg chg="add mod">
          <ac:chgData name="Xavier Pacaud" userId="8ddec6b0-5a88-42f4-840a-495a70fa95c0" providerId="ADAL" clId="{4E2111BA-34EB-4BC6-9FA8-4A8580D9EE53}" dt="2023-02-17T14:58:05.231" v="6482" actId="339"/>
          <ac:grpSpMkLst>
            <pc:docMk/>
            <pc:sldMk cId="3214886988" sldId="307"/>
            <ac:grpSpMk id="12" creationId="{5DE1DEB8-0A44-744B-1258-3F7CEF73B66D}"/>
          </ac:grpSpMkLst>
        </pc:grpChg>
        <pc:picChg chg="add mod modCrop">
          <ac:chgData name="Xavier Pacaud" userId="8ddec6b0-5a88-42f4-840a-495a70fa95c0" providerId="ADAL" clId="{4E2111BA-34EB-4BC6-9FA8-4A8580D9EE53}" dt="2023-02-15T09:00:07.796" v="4903" actId="164"/>
          <ac:picMkLst>
            <pc:docMk/>
            <pc:sldMk cId="3214886988" sldId="307"/>
            <ac:picMk id="5" creationId="{05AAD451-B4F3-DBE5-A8F2-4796E08BB4B6}"/>
          </ac:picMkLst>
        </pc:picChg>
        <pc:picChg chg="add mod modCrop">
          <ac:chgData name="Xavier Pacaud" userId="8ddec6b0-5a88-42f4-840a-495a70fa95c0" providerId="ADAL" clId="{4E2111BA-34EB-4BC6-9FA8-4A8580D9EE53}" dt="2023-02-15T09:00:07.796" v="4903" actId="164"/>
          <ac:picMkLst>
            <pc:docMk/>
            <pc:sldMk cId="3214886988" sldId="307"/>
            <ac:picMk id="6" creationId="{D04D76E6-06EB-1841-50EE-8CEA64BC9370}"/>
          </ac:picMkLst>
        </pc:picChg>
        <pc:picChg chg="add del mod modCrop">
          <ac:chgData name="Xavier Pacaud" userId="8ddec6b0-5a88-42f4-840a-495a70fa95c0" providerId="ADAL" clId="{4E2111BA-34EB-4BC6-9FA8-4A8580D9EE53}" dt="2023-02-15T08:58:02.038" v="4795" actId="478"/>
          <ac:picMkLst>
            <pc:docMk/>
            <pc:sldMk cId="3214886988" sldId="307"/>
            <ac:picMk id="7" creationId="{D70C8CB3-F5D5-2F84-F6B3-E8EBC931BDD5}"/>
          </ac:picMkLst>
        </pc:picChg>
        <pc:picChg chg="add del">
          <ac:chgData name="Xavier Pacaud" userId="8ddec6b0-5a88-42f4-840a-495a70fa95c0" providerId="ADAL" clId="{4E2111BA-34EB-4BC6-9FA8-4A8580D9EE53}" dt="2023-02-15T08:58:08.304" v="4797" actId="22"/>
          <ac:picMkLst>
            <pc:docMk/>
            <pc:sldMk cId="3214886988" sldId="307"/>
            <ac:picMk id="9" creationId="{3227382F-0B76-3B66-995E-DC2E30229573}"/>
          </ac:picMkLst>
        </pc:picChg>
        <pc:picChg chg="add mod modCrop">
          <ac:chgData name="Xavier Pacaud" userId="8ddec6b0-5a88-42f4-840a-495a70fa95c0" providerId="ADAL" clId="{4E2111BA-34EB-4BC6-9FA8-4A8580D9EE53}" dt="2023-02-15T09:00:07.796" v="4903" actId="164"/>
          <ac:picMkLst>
            <pc:docMk/>
            <pc:sldMk cId="3214886988" sldId="307"/>
            <ac:picMk id="11" creationId="{495AC3C8-6452-8A25-BEE3-9E34DFD91179}"/>
          </ac:picMkLst>
        </pc:picChg>
      </pc:sldChg>
      <pc:sldChg chg="modSp new del mod">
        <pc:chgData name="Xavier Pacaud" userId="8ddec6b0-5a88-42f4-840a-495a70fa95c0" providerId="ADAL" clId="{4E2111BA-34EB-4BC6-9FA8-4A8580D9EE53}" dt="2023-02-15T09:35:32.519" v="5042" actId="47"/>
        <pc:sldMkLst>
          <pc:docMk/>
          <pc:sldMk cId="261730727" sldId="308"/>
        </pc:sldMkLst>
        <pc:spChg chg="mod">
          <ac:chgData name="Xavier Pacaud" userId="8ddec6b0-5a88-42f4-840a-495a70fa95c0" providerId="ADAL" clId="{4E2111BA-34EB-4BC6-9FA8-4A8580D9EE53}" dt="2023-02-15T09:16:35.043" v="5017" actId="20577"/>
          <ac:spMkLst>
            <pc:docMk/>
            <pc:sldMk cId="261730727" sldId="308"/>
            <ac:spMk id="3" creationId="{95E80989-CD32-ADA2-65B1-F9F04D5D0541}"/>
          </ac:spMkLst>
        </pc:spChg>
      </pc:sldChg>
      <pc:sldChg chg="modSp new mod">
        <pc:chgData name="Xavier Pacaud" userId="8ddec6b0-5a88-42f4-840a-495a70fa95c0" providerId="ADAL" clId="{4E2111BA-34EB-4BC6-9FA8-4A8580D9EE53}" dt="2023-02-17T08:24:56.790" v="6050" actId="20577"/>
        <pc:sldMkLst>
          <pc:docMk/>
          <pc:sldMk cId="4024209984" sldId="308"/>
        </pc:sldMkLst>
        <pc:spChg chg="mod">
          <ac:chgData name="Xavier Pacaud" userId="8ddec6b0-5a88-42f4-840a-495a70fa95c0" providerId="ADAL" clId="{4E2111BA-34EB-4BC6-9FA8-4A8580D9EE53}" dt="2023-02-15T09:36:11.093" v="5094" actId="403"/>
          <ac:spMkLst>
            <pc:docMk/>
            <pc:sldMk cId="4024209984" sldId="308"/>
            <ac:spMk id="2" creationId="{90900F87-1D20-CEC8-0083-BCF847403007}"/>
          </ac:spMkLst>
        </pc:spChg>
        <pc:spChg chg="mod">
          <ac:chgData name="Xavier Pacaud" userId="8ddec6b0-5a88-42f4-840a-495a70fa95c0" providerId="ADAL" clId="{4E2111BA-34EB-4BC6-9FA8-4A8580D9EE53}" dt="2023-02-17T08:24:56.790" v="6050" actId="20577"/>
          <ac:spMkLst>
            <pc:docMk/>
            <pc:sldMk cId="4024209984" sldId="308"/>
            <ac:spMk id="3" creationId="{F4B3B360-B5F0-EA25-643F-5CFF5C4CB2C5}"/>
          </ac:spMkLst>
        </pc:spChg>
      </pc:sldChg>
      <pc:sldChg chg="addSp delSp modSp add mod">
        <pc:chgData name="Xavier Pacaud" userId="8ddec6b0-5a88-42f4-840a-495a70fa95c0" providerId="ADAL" clId="{4E2111BA-34EB-4BC6-9FA8-4A8580D9EE53}" dt="2023-02-17T08:24:16.805" v="6035"/>
        <pc:sldMkLst>
          <pc:docMk/>
          <pc:sldMk cId="1572324136" sldId="309"/>
        </pc:sldMkLst>
        <pc:spChg chg="add mod">
          <ac:chgData name="Xavier Pacaud" userId="8ddec6b0-5a88-42f4-840a-495a70fa95c0" providerId="ADAL" clId="{4E2111BA-34EB-4BC6-9FA8-4A8580D9EE53}" dt="2023-02-17T08:24:16.805" v="6035"/>
          <ac:spMkLst>
            <pc:docMk/>
            <pc:sldMk cId="1572324136" sldId="309"/>
            <ac:spMk id="2" creationId="{0759C656-EF9C-71CF-1C50-CA6022A4A278}"/>
          </ac:spMkLst>
        </pc:spChg>
        <pc:spChg chg="mod">
          <ac:chgData name="Xavier Pacaud" userId="8ddec6b0-5a88-42f4-840a-495a70fa95c0" providerId="ADAL" clId="{4E2111BA-34EB-4BC6-9FA8-4A8580D9EE53}" dt="2023-02-15T10:00:36.220" v="5423" actId="113"/>
          <ac:spMkLst>
            <pc:docMk/>
            <pc:sldMk cId="1572324136" sldId="309"/>
            <ac:spMk id="4" creationId="{0F8138D7-EE23-B34A-5544-B71DB35EA65D}"/>
          </ac:spMkLst>
        </pc:spChg>
        <pc:spChg chg="add mod">
          <ac:chgData name="Xavier Pacaud" userId="8ddec6b0-5a88-42f4-840a-495a70fa95c0" providerId="ADAL" clId="{4E2111BA-34EB-4BC6-9FA8-4A8580D9EE53}" dt="2023-02-17T08:24:16.805" v="6035"/>
          <ac:spMkLst>
            <pc:docMk/>
            <pc:sldMk cId="1572324136" sldId="309"/>
            <ac:spMk id="6" creationId="{4DD45254-A154-816E-8019-F4D97CA78E66}"/>
          </ac:spMkLst>
        </pc:spChg>
        <pc:spChg chg="ord">
          <ac:chgData name="Xavier Pacaud" userId="8ddec6b0-5a88-42f4-840a-495a70fa95c0" providerId="ADAL" clId="{4E2111BA-34EB-4BC6-9FA8-4A8580D9EE53}" dt="2023-02-15T10:00:22.870" v="5421" actId="167"/>
          <ac:spMkLst>
            <pc:docMk/>
            <pc:sldMk cId="1572324136" sldId="309"/>
            <ac:spMk id="7" creationId="{37B03A37-4934-F82B-C7A4-CF7056581C44}"/>
          </ac:spMkLst>
        </pc:spChg>
        <pc:spChg chg="del">
          <ac:chgData name="Xavier Pacaud" userId="8ddec6b0-5a88-42f4-840a-495a70fa95c0" providerId="ADAL" clId="{4E2111BA-34EB-4BC6-9FA8-4A8580D9EE53}" dt="2023-02-17T08:24:16.534" v="6034" actId="478"/>
          <ac:spMkLst>
            <pc:docMk/>
            <pc:sldMk cId="1572324136" sldId="309"/>
            <ac:spMk id="10" creationId="{19E84F6D-A156-648A-DBF8-2614749BDD62}"/>
          </ac:spMkLst>
        </pc:spChg>
      </pc:sldChg>
      <pc:sldChg chg="addSp delSp modSp add mod">
        <pc:chgData name="Xavier Pacaud" userId="8ddec6b0-5a88-42f4-840a-495a70fa95c0" providerId="ADAL" clId="{4E2111BA-34EB-4BC6-9FA8-4A8580D9EE53}" dt="2023-02-17T08:24:21.260" v="6037"/>
        <pc:sldMkLst>
          <pc:docMk/>
          <pc:sldMk cId="1942520216" sldId="310"/>
        </pc:sldMkLst>
        <pc:spChg chg="add mod">
          <ac:chgData name="Xavier Pacaud" userId="8ddec6b0-5a88-42f4-840a-495a70fa95c0" providerId="ADAL" clId="{4E2111BA-34EB-4BC6-9FA8-4A8580D9EE53}" dt="2023-02-17T08:24:21.260" v="6037"/>
          <ac:spMkLst>
            <pc:docMk/>
            <pc:sldMk cId="1942520216" sldId="310"/>
            <ac:spMk id="2" creationId="{8BB26607-FF76-53B1-24D3-5615734B70A9}"/>
          </ac:spMkLst>
        </pc:spChg>
        <pc:spChg chg="mod">
          <ac:chgData name="Xavier Pacaud" userId="8ddec6b0-5a88-42f4-840a-495a70fa95c0" providerId="ADAL" clId="{4E2111BA-34EB-4BC6-9FA8-4A8580D9EE53}" dt="2023-02-15T10:00:49.236" v="5427" actId="207"/>
          <ac:spMkLst>
            <pc:docMk/>
            <pc:sldMk cId="1942520216" sldId="310"/>
            <ac:spMk id="5" creationId="{7914BE16-12FB-9C64-114E-4A2822D478FB}"/>
          </ac:spMkLst>
        </pc:spChg>
        <pc:spChg chg="add mod">
          <ac:chgData name="Xavier Pacaud" userId="8ddec6b0-5a88-42f4-840a-495a70fa95c0" providerId="ADAL" clId="{4E2111BA-34EB-4BC6-9FA8-4A8580D9EE53}" dt="2023-02-17T08:24:21.260" v="6037"/>
          <ac:spMkLst>
            <pc:docMk/>
            <pc:sldMk cId="1942520216" sldId="310"/>
            <ac:spMk id="6" creationId="{6E399DD0-456F-851D-439F-3DFAD9EA3A32}"/>
          </ac:spMkLst>
        </pc:spChg>
        <pc:spChg chg="del">
          <ac:chgData name="Xavier Pacaud" userId="8ddec6b0-5a88-42f4-840a-495a70fa95c0" providerId="ADAL" clId="{4E2111BA-34EB-4BC6-9FA8-4A8580D9EE53}" dt="2023-02-17T08:24:21.023" v="6036" actId="478"/>
          <ac:spMkLst>
            <pc:docMk/>
            <pc:sldMk cId="1942520216" sldId="310"/>
            <ac:spMk id="10" creationId="{19E84F6D-A156-648A-DBF8-2614749BDD62}"/>
          </ac:spMkLst>
        </pc:spChg>
      </pc:sldChg>
      <pc:sldChg chg="addSp delSp modSp add mod">
        <pc:chgData name="Xavier Pacaud" userId="8ddec6b0-5a88-42f4-840a-495a70fa95c0" providerId="ADAL" clId="{4E2111BA-34EB-4BC6-9FA8-4A8580D9EE53}" dt="2023-02-17T08:24:25.492" v="6039"/>
        <pc:sldMkLst>
          <pc:docMk/>
          <pc:sldMk cId="299861736" sldId="311"/>
        </pc:sldMkLst>
        <pc:spChg chg="add mod">
          <ac:chgData name="Xavier Pacaud" userId="8ddec6b0-5a88-42f4-840a-495a70fa95c0" providerId="ADAL" clId="{4E2111BA-34EB-4BC6-9FA8-4A8580D9EE53}" dt="2023-02-17T08:24:25.492" v="6039"/>
          <ac:spMkLst>
            <pc:docMk/>
            <pc:sldMk cId="299861736" sldId="311"/>
            <ac:spMk id="2" creationId="{6F8685E4-5DA3-D442-29B4-F65EF38B8015}"/>
          </ac:spMkLst>
        </pc:spChg>
        <pc:spChg chg="add mod">
          <ac:chgData name="Xavier Pacaud" userId="8ddec6b0-5a88-42f4-840a-495a70fa95c0" providerId="ADAL" clId="{4E2111BA-34EB-4BC6-9FA8-4A8580D9EE53}" dt="2023-02-17T08:24:25.492" v="6039"/>
          <ac:spMkLst>
            <pc:docMk/>
            <pc:sldMk cId="299861736" sldId="311"/>
            <ac:spMk id="6" creationId="{90BF3236-F581-5E41-8704-39F0320D8143}"/>
          </ac:spMkLst>
        </pc:spChg>
        <pc:spChg chg="mod">
          <ac:chgData name="Xavier Pacaud" userId="8ddec6b0-5a88-42f4-840a-495a70fa95c0" providerId="ADAL" clId="{4E2111BA-34EB-4BC6-9FA8-4A8580D9EE53}" dt="2023-02-15T10:01:00.256" v="5430" actId="113"/>
          <ac:spMkLst>
            <pc:docMk/>
            <pc:sldMk cId="299861736" sldId="311"/>
            <ac:spMk id="8" creationId="{086B5989-7623-6E0A-CE87-F68FC6ED382D}"/>
          </ac:spMkLst>
        </pc:spChg>
        <pc:spChg chg="del">
          <ac:chgData name="Xavier Pacaud" userId="8ddec6b0-5a88-42f4-840a-495a70fa95c0" providerId="ADAL" clId="{4E2111BA-34EB-4BC6-9FA8-4A8580D9EE53}" dt="2023-02-17T08:24:25.239" v="6038" actId="478"/>
          <ac:spMkLst>
            <pc:docMk/>
            <pc:sldMk cId="299861736" sldId="311"/>
            <ac:spMk id="10" creationId="{19E84F6D-A156-648A-DBF8-2614749BDD62}"/>
          </ac:spMkLst>
        </pc:spChg>
      </pc:sldChg>
      <pc:sldChg chg="addSp delSp modSp add mod">
        <pc:chgData name="Xavier Pacaud" userId="8ddec6b0-5a88-42f4-840a-495a70fa95c0" providerId="ADAL" clId="{4E2111BA-34EB-4BC6-9FA8-4A8580D9EE53}" dt="2023-02-17T08:24:34.148" v="6041"/>
        <pc:sldMkLst>
          <pc:docMk/>
          <pc:sldMk cId="2837957925" sldId="312"/>
        </pc:sldMkLst>
        <pc:spChg chg="add mod">
          <ac:chgData name="Xavier Pacaud" userId="8ddec6b0-5a88-42f4-840a-495a70fa95c0" providerId="ADAL" clId="{4E2111BA-34EB-4BC6-9FA8-4A8580D9EE53}" dt="2023-02-17T08:24:34.148" v="6041"/>
          <ac:spMkLst>
            <pc:docMk/>
            <pc:sldMk cId="2837957925" sldId="312"/>
            <ac:spMk id="2" creationId="{C625C62E-0A41-FADB-DDDF-1961086A2468}"/>
          </ac:spMkLst>
        </pc:spChg>
        <pc:spChg chg="add mod">
          <ac:chgData name="Xavier Pacaud" userId="8ddec6b0-5a88-42f4-840a-495a70fa95c0" providerId="ADAL" clId="{4E2111BA-34EB-4BC6-9FA8-4A8580D9EE53}" dt="2023-02-17T08:24:34.148" v="6041"/>
          <ac:spMkLst>
            <pc:docMk/>
            <pc:sldMk cId="2837957925" sldId="312"/>
            <ac:spMk id="6" creationId="{807019E0-C4CA-B9C7-59BD-87AD579142AE}"/>
          </ac:spMkLst>
        </pc:spChg>
        <pc:spChg chg="mod">
          <ac:chgData name="Xavier Pacaud" userId="8ddec6b0-5a88-42f4-840a-495a70fa95c0" providerId="ADAL" clId="{4E2111BA-34EB-4BC6-9FA8-4A8580D9EE53}" dt="2023-02-15T10:01:23.003" v="5433" actId="113"/>
          <ac:spMkLst>
            <pc:docMk/>
            <pc:sldMk cId="2837957925" sldId="312"/>
            <ac:spMk id="9" creationId="{A1E87430-1622-D24A-E068-0DE3D64DA69A}"/>
          </ac:spMkLst>
        </pc:spChg>
        <pc:spChg chg="del">
          <ac:chgData name="Xavier Pacaud" userId="8ddec6b0-5a88-42f4-840a-495a70fa95c0" providerId="ADAL" clId="{4E2111BA-34EB-4BC6-9FA8-4A8580D9EE53}" dt="2023-02-17T08:24:33.935" v="6040" actId="478"/>
          <ac:spMkLst>
            <pc:docMk/>
            <pc:sldMk cId="2837957925" sldId="312"/>
            <ac:spMk id="10" creationId="{19E84F6D-A156-648A-DBF8-2614749BDD62}"/>
          </ac:spMkLst>
        </pc:spChg>
      </pc:sldChg>
      <pc:sldChg chg="addSp delSp modSp add mod">
        <pc:chgData name="Xavier Pacaud" userId="8ddec6b0-5a88-42f4-840a-495a70fa95c0" providerId="ADAL" clId="{4E2111BA-34EB-4BC6-9FA8-4A8580D9EE53}" dt="2023-02-17T08:24:53.199" v="6048" actId="113"/>
        <pc:sldMkLst>
          <pc:docMk/>
          <pc:sldMk cId="1766523649" sldId="313"/>
        </pc:sldMkLst>
        <pc:spChg chg="add mod">
          <ac:chgData name="Xavier Pacaud" userId="8ddec6b0-5a88-42f4-840a-495a70fa95c0" providerId="ADAL" clId="{4E2111BA-34EB-4BC6-9FA8-4A8580D9EE53}" dt="2023-02-17T08:24:41.279" v="6043"/>
          <ac:spMkLst>
            <pc:docMk/>
            <pc:sldMk cId="1766523649" sldId="313"/>
            <ac:spMk id="2" creationId="{9ECF0B76-E2EA-1C5F-45D0-493C836665E0}"/>
          </ac:spMkLst>
        </pc:spChg>
        <pc:spChg chg="add mod">
          <ac:chgData name="Xavier Pacaud" userId="8ddec6b0-5a88-42f4-840a-495a70fa95c0" providerId="ADAL" clId="{4E2111BA-34EB-4BC6-9FA8-4A8580D9EE53}" dt="2023-02-17T08:24:53.199" v="6048" actId="113"/>
          <ac:spMkLst>
            <pc:docMk/>
            <pc:sldMk cId="1766523649" sldId="313"/>
            <ac:spMk id="6" creationId="{4B8C3759-354C-DEFB-C6C2-9F5821BEB3FF}"/>
          </ac:spMkLst>
        </pc:spChg>
        <pc:spChg chg="del mod">
          <ac:chgData name="Xavier Pacaud" userId="8ddec6b0-5a88-42f4-840a-495a70fa95c0" providerId="ADAL" clId="{4E2111BA-34EB-4BC6-9FA8-4A8580D9EE53}" dt="2023-02-17T08:24:41.071" v="6042" actId="478"/>
          <ac:spMkLst>
            <pc:docMk/>
            <pc:sldMk cId="1766523649" sldId="313"/>
            <ac:spMk id="10" creationId="{19E84F6D-A156-648A-DBF8-2614749BDD62}"/>
          </ac:spMkLst>
        </pc:spChg>
      </pc:sldChg>
      <pc:sldChg chg="addSp delSp modSp new mod modAnim">
        <pc:chgData name="Xavier Pacaud" userId="8ddec6b0-5a88-42f4-840a-495a70fa95c0" providerId="ADAL" clId="{4E2111BA-34EB-4BC6-9FA8-4A8580D9EE53}" dt="2023-02-17T08:30:29.266" v="6172"/>
        <pc:sldMkLst>
          <pc:docMk/>
          <pc:sldMk cId="3998198412" sldId="314"/>
        </pc:sldMkLst>
        <pc:spChg chg="mod">
          <ac:chgData name="Xavier Pacaud" userId="8ddec6b0-5a88-42f4-840a-495a70fa95c0" providerId="ADAL" clId="{4E2111BA-34EB-4BC6-9FA8-4A8580D9EE53}" dt="2023-02-17T08:30:01.231" v="6165" actId="20577"/>
          <ac:spMkLst>
            <pc:docMk/>
            <pc:sldMk cId="3998198412" sldId="314"/>
            <ac:spMk id="2" creationId="{90A3E196-71DD-6E03-2CF8-E04EABF6F686}"/>
          </ac:spMkLst>
        </pc:spChg>
        <pc:spChg chg="mod">
          <ac:chgData name="Xavier Pacaud" userId="8ddec6b0-5a88-42f4-840a-495a70fa95c0" providerId="ADAL" clId="{4E2111BA-34EB-4BC6-9FA8-4A8580D9EE53}" dt="2023-02-17T07:56:12.822" v="5473" actId="20577"/>
          <ac:spMkLst>
            <pc:docMk/>
            <pc:sldMk cId="3998198412" sldId="314"/>
            <ac:spMk id="3" creationId="{6B8C23FB-98F8-F215-5358-8D7F8E728991}"/>
          </ac:spMkLst>
        </pc:spChg>
        <pc:spChg chg="add mod">
          <ac:chgData name="Xavier Pacaud" userId="8ddec6b0-5a88-42f4-840a-495a70fa95c0" providerId="ADAL" clId="{4E2111BA-34EB-4BC6-9FA8-4A8580D9EE53}" dt="2023-02-17T08:28:48.007" v="6113" actId="164"/>
          <ac:spMkLst>
            <pc:docMk/>
            <pc:sldMk cId="3998198412" sldId="314"/>
            <ac:spMk id="10" creationId="{ACB18ACA-A4A1-5D70-79AD-7FD7E54B7901}"/>
          </ac:spMkLst>
        </pc:spChg>
        <pc:spChg chg="add mod">
          <ac:chgData name="Xavier Pacaud" userId="8ddec6b0-5a88-42f4-840a-495a70fa95c0" providerId="ADAL" clId="{4E2111BA-34EB-4BC6-9FA8-4A8580D9EE53}" dt="2023-02-17T08:28:52.505" v="6114" actId="164"/>
          <ac:spMkLst>
            <pc:docMk/>
            <pc:sldMk cId="3998198412" sldId="314"/>
            <ac:spMk id="11" creationId="{4C7DB628-A2FF-B6CD-C1E9-04C12DF1C5A2}"/>
          </ac:spMkLst>
        </pc:spChg>
        <pc:grpChg chg="add mod">
          <ac:chgData name="Xavier Pacaud" userId="8ddec6b0-5a88-42f4-840a-495a70fa95c0" providerId="ADAL" clId="{4E2111BA-34EB-4BC6-9FA8-4A8580D9EE53}" dt="2023-02-17T08:29:41.256" v="6121" actId="1076"/>
          <ac:grpSpMkLst>
            <pc:docMk/>
            <pc:sldMk cId="3998198412" sldId="314"/>
            <ac:grpSpMk id="12" creationId="{62463E1C-3866-616E-F1D1-734B776B899A}"/>
          </ac:grpSpMkLst>
        </pc:grpChg>
        <pc:grpChg chg="add mod">
          <ac:chgData name="Xavier Pacaud" userId="8ddec6b0-5a88-42f4-840a-495a70fa95c0" providerId="ADAL" clId="{4E2111BA-34EB-4BC6-9FA8-4A8580D9EE53}" dt="2023-02-17T08:29:41.256" v="6121" actId="1076"/>
          <ac:grpSpMkLst>
            <pc:docMk/>
            <pc:sldMk cId="3998198412" sldId="314"/>
            <ac:grpSpMk id="13" creationId="{2740B58E-F925-A46E-5AEB-7AD0C49A7113}"/>
          </ac:grpSpMkLst>
        </pc:grpChg>
        <pc:picChg chg="add mod">
          <ac:chgData name="Xavier Pacaud" userId="8ddec6b0-5a88-42f4-840a-495a70fa95c0" providerId="ADAL" clId="{4E2111BA-34EB-4BC6-9FA8-4A8580D9EE53}" dt="2023-02-17T08:28:48.007" v="6113" actId="164"/>
          <ac:picMkLst>
            <pc:docMk/>
            <pc:sldMk cId="3998198412" sldId="314"/>
            <ac:picMk id="5" creationId="{42B8D455-9274-EB5A-A0C4-59404BF5CB5F}"/>
          </ac:picMkLst>
        </pc:picChg>
        <pc:picChg chg="add mod">
          <ac:chgData name="Xavier Pacaud" userId="8ddec6b0-5a88-42f4-840a-495a70fa95c0" providerId="ADAL" clId="{4E2111BA-34EB-4BC6-9FA8-4A8580D9EE53}" dt="2023-02-17T08:28:52.505" v="6114" actId="164"/>
          <ac:picMkLst>
            <pc:docMk/>
            <pc:sldMk cId="3998198412" sldId="314"/>
            <ac:picMk id="7" creationId="{62327D2A-EF5C-AD41-D464-250C076A6505}"/>
          </ac:picMkLst>
        </pc:picChg>
        <pc:picChg chg="add del">
          <ac:chgData name="Xavier Pacaud" userId="8ddec6b0-5a88-42f4-840a-495a70fa95c0" providerId="ADAL" clId="{4E2111BA-34EB-4BC6-9FA8-4A8580D9EE53}" dt="2023-02-17T08:06:02.081" v="5825" actId="22"/>
          <ac:picMkLst>
            <pc:docMk/>
            <pc:sldMk cId="3998198412" sldId="314"/>
            <ac:picMk id="9" creationId="{3A964C1F-263C-AE58-FC5E-C40A0E42DD7C}"/>
          </ac:picMkLst>
        </pc:picChg>
      </pc:sldChg>
      <pc:sldChg chg="addSp delSp modSp new mod modAnim">
        <pc:chgData name="Xavier Pacaud" userId="8ddec6b0-5a88-42f4-840a-495a70fa95c0" providerId="ADAL" clId="{4E2111BA-34EB-4BC6-9FA8-4A8580D9EE53}" dt="2023-02-17T08:30:58.255" v="6183"/>
        <pc:sldMkLst>
          <pc:docMk/>
          <pc:sldMk cId="4269815778" sldId="315"/>
        </pc:sldMkLst>
        <pc:spChg chg="del mod">
          <ac:chgData name="Xavier Pacaud" userId="8ddec6b0-5a88-42f4-840a-495a70fa95c0" providerId="ADAL" clId="{4E2111BA-34EB-4BC6-9FA8-4A8580D9EE53}" dt="2023-02-17T08:19:30.354" v="5984" actId="478"/>
          <ac:spMkLst>
            <pc:docMk/>
            <pc:sldMk cId="4269815778" sldId="315"/>
            <ac:spMk id="2" creationId="{DE74BD87-4CDE-AB19-70B8-00B13FCEDE61}"/>
          </ac:spMkLst>
        </pc:spChg>
        <pc:spChg chg="mod">
          <ac:chgData name="Xavier Pacaud" userId="8ddec6b0-5a88-42f4-840a-495a70fa95c0" providerId="ADAL" clId="{4E2111BA-34EB-4BC6-9FA8-4A8580D9EE53}" dt="2023-02-17T08:01:23.647" v="5680" actId="20577"/>
          <ac:spMkLst>
            <pc:docMk/>
            <pc:sldMk cId="4269815778" sldId="315"/>
            <ac:spMk id="3" creationId="{FBEAEA5F-EB4C-DEB9-36D5-466FD9E3975A}"/>
          </ac:spMkLst>
        </pc:spChg>
        <pc:spChg chg="add mod">
          <ac:chgData name="Xavier Pacaud" userId="8ddec6b0-5a88-42f4-840a-495a70fa95c0" providerId="ADAL" clId="{4E2111BA-34EB-4BC6-9FA8-4A8580D9EE53}" dt="2023-02-17T08:29:13.405" v="6117" actId="164"/>
          <ac:spMkLst>
            <pc:docMk/>
            <pc:sldMk cId="4269815778" sldId="315"/>
            <ac:spMk id="6" creationId="{3C54404C-3486-8F55-9FF1-E52FA4C3FF6D}"/>
          </ac:spMkLst>
        </pc:spChg>
        <pc:spChg chg="add mod">
          <ac:chgData name="Xavier Pacaud" userId="8ddec6b0-5a88-42f4-840a-495a70fa95c0" providerId="ADAL" clId="{4E2111BA-34EB-4BC6-9FA8-4A8580D9EE53}" dt="2023-02-17T08:29:18.320" v="6118" actId="164"/>
          <ac:spMkLst>
            <pc:docMk/>
            <pc:sldMk cId="4269815778" sldId="315"/>
            <ac:spMk id="13" creationId="{D717A6ED-E634-94DF-8989-7447810B26DE}"/>
          </ac:spMkLst>
        </pc:spChg>
        <pc:spChg chg="add mod">
          <ac:chgData name="Xavier Pacaud" userId="8ddec6b0-5a88-42f4-840a-495a70fa95c0" providerId="ADAL" clId="{4E2111BA-34EB-4BC6-9FA8-4A8580D9EE53}" dt="2023-02-17T08:19:30.354" v="5984" actId="478"/>
          <ac:spMkLst>
            <pc:docMk/>
            <pc:sldMk cId="4269815778" sldId="315"/>
            <ac:spMk id="19" creationId="{1582C432-7A75-D944-BE79-FF5C563EFA2F}"/>
          </ac:spMkLst>
        </pc:spChg>
        <pc:grpChg chg="add mod">
          <ac:chgData name="Xavier Pacaud" userId="8ddec6b0-5a88-42f4-840a-495a70fa95c0" providerId="ADAL" clId="{4E2111BA-34EB-4BC6-9FA8-4A8580D9EE53}" dt="2023-02-17T08:29:13.405" v="6117" actId="164"/>
          <ac:grpSpMkLst>
            <pc:docMk/>
            <pc:sldMk cId="4269815778" sldId="315"/>
            <ac:grpSpMk id="24" creationId="{1165BDBA-C13E-B3C0-21B3-79D0764767C5}"/>
          </ac:grpSpMkLst>
        </pc:grpChg>
        <pc:grpChg chg="add mod">
          <ac:chgData name="Xavier Pacaud" userId="8ddec6b0-5a88-42f4-840a-495a70fa95c0" providerId="ADAL" clId="{4E2111BA-34EB-4BC6-9FA8-4A8580D9EE53}" dt="2023-02-17T08:29:18.320" v="6118" actId="164"/>
          <ac:grpSpMkLst>
            <pc:docMk/>
            <pc:sldMk cId="4269815778" sldId="315"/>
            <ac:grpSpMk id="25" creationId="{A08EB416-303A-B8AC-BDA6-9A3C3C07668D}"/>
          </ac:grpSpMkLst>
        </pc:grpChg>
        <pc:picChg chg="add del mod">
          <ac:chgData name="Xavier Pacaud" userId="8ddec6b0-5a88-42f4-840a-495a70fa95c0" providerId="ADAL" clId="{4E2111BA-34EB-4BC6-9FA8-4A8580D9EE53}" dt="2023-02-17T08:18:13.359" v="5909" actId="478"/>
          <ac:picMkLst>
            <pc:docMk/>
            <pc:sldMk cId="4269815778" sldId="315"/>
            <ac:picMk id="5" creationId="{2FF08291-211E-8BAD-8B2E-F62FCAD5DE6B}"/>
          </ac:picMkLst>
        </pc:picChg>
        <pc:picChg chg="add del mod">
          <ac:chgData name="Xavier Pacaud" userId="8ddec6b0-5a88-42f4-840a-495a70fa95c0" providerId="ADAL" clId="{4E2111BA-34EB-4BC6-9FA8-4A8580D9EE53}" dt="2023-02-17T08:16:55.072" v="5867" actId="22"/>
          <ac:picMkLst>
            <pc:docMk/>
            <pc:sldMk cId="4269815778" sldId="315"/>
            <ac:picMk id="8" creationId="{42D798F5-362A-499C-428C-D7B15AC4B504}"/>
          </ac:picMkLst>
        </pc:picChg>
        <pc:picChg chg="add del mod">
          <ac:chgData name="Xavier Pacaud" userId="8ddec6b0-5a88-42f4-840a-495a70fa95c0" providerId="ADAL" clId="{4E2111BA-34EB-4BC6-9FA8-4A8580D9EE53}" dt="2023-02-17T08:18:15.773" v="5911" actId="478"/>
          <ac:picMkLst>
            <pc:docMk/>
            <pc:sldMk cId="4269815778" sldId="315"/>
            <ac:picMk id="10" creationId="{A1FDA9DD-E0C3-8BCB-0D68-5569E6EFF8F5}"/>
          </ac:picMkLst>
        </pc:picChg>
        <pc:picChg chg="add del mod ord">
          <ac:chgData name="Xavier Pacaud" userId="8ddec6b0-5a88-42f4-840a-495a70fa95c0" providerId="ADAL" clId="{4E2111BA-34EB-4BC6-9FA8-4A8580D9EE53}" dt="2023-02-17T08:18:15.279" v="5910" actId="478"/>
          <ac:picMkLst>
            <pc:docMk/>
            <pc:sldMk cId="4269815778" sldId="315"/>
            <ac:picMk id="12" creationId="{7163CEB5-17AB-CCE2-C7D8-FA4FEF7D3269}"/>
          </ac:picMkLst>
        </pc:picChg>
        <pc:picChg chg="add mod">
          <ac:chgData name="Xavier Pacaud" userId="8ddec6b0-5a88-42f4-840a-495a70fa95c0" providerId="ADAL" clId="{4E2111BA-34EB-4BC6-9FA8-4A8580D9EE53}" dt="2023-02-17T08:29:13.405" v="6117" actId="164"/>
          <ac:picMkLst>
            <pc:docMk/>
            <pc:sldMk cId="4269815778" sldId="315"/>
            <ac:picMk id="15" creationId="{E0F98E0D-383B-9232-A634-38B237F1FDE1}"/>
          </ac:picMkLst>
        </pc:picChg>
        <pc:picChg chg="add mod ord">
          <ac:chgData name="Xavier Pacaud" userId="8ddec6b0-5a88-42f4-840a-495a70fa95c0" providerId="ADAL" clId="{4E2111BA-34EB-4BC6-9FA8-4A8580D9EE53}" dt="2023-02-17T08:29:13.405" v="6117" actId="164"/>
          <ac:picMkLst>
            <pc:docMk/>
            <pc:sldMk cId="4269815778" sldId="315"/>
            <ac:picMk id="17" creationId="{BEB8BC1B-00F5-5574-E62D-F0BEEE04EB78}"/>
          </ac:picMkLst>
        </pc:picChg>
        <pc:picChg chg="add mod">
          <ac:chgData name="Xavier Pacaud" userId="8ddec6b0-5a88-42f4-840a-495a70fa95c0" providerId="ADAL" clId="{4E2111BA-34EB-4BC6-9FA8-4A8580D9EE53}" dt="2023-02-17T08:29:18.320" v="6118" actId="164"/>
          <ac:picMkLst>
            <pc:docMk/>
            <pc:sldMk cId="4269815778" sldId="315"/>
            <ac:picMk id="21" creationId="{EA41C6DA-1D6C-CF68-1D5E-0D2995819443}"/>
          </ac:picMkLst>
        </pc:picChg>
        <pc:picChg chg="add mod ord">
          <ac:chgData name="Xavier Pacaud" userId="8ddec6b0-5a88-42f4-840a-495a70fa95c0" providerId="ADAL" clId="{4E2111BA-34EB-4BC6-9FA8-4A8580D9EE53}" dt="2023-02-17T08:29:18.320" v="6118" actId="164"/>
          <ac:picMkLst>
            <pc:docMk/>
            <pc:sldMk cId="4269815778" sldId="315"/>
            <ac:picMk id="23" creationId="{AAC384CF-A73E-2D86-3A89-E188A1D85D6C}"/>
          </ac:picMkLst>
        </pc:picChg>
      </pc:sldChg>
      <pc:sldChg chg="addSp delSp modSp add mod ord modAnim">
        <pc:chgData name="Xavier Pacaud" userId="8ddec6b0-5a88-42f4-840a-495a70fa95c0" providerId="ADAL" clId="{4E2111BA-34EB-4BC6-9FA8-4A8580D9EE53}" dt="2023-02-17T09:03:19.820" v="6270" actId="20577"/>
        <pc:sldMkLst>
          <pc:docMk/>
          <pc:sldMk cId="2475762750" sldId="316"/>
        </pc:sldMkLst>
        <pc:spChg chg="del">
          <ac:chgData name="Xavier Pacaud" userId="8ddec6b0-5a88-42f4-840a-495a70fa95c0" providerId="ADAL" clId="{4E2111BA-34EB-4BC6-9FA8-4A8580D9EE53}" dt="2023-02-17T08:19:38.141" v="5987" actId="478"/>
          <ac:spMkLst>
            <pc:docMk/>
            <pc:sldMk cId="2475762750" sldId="316"/>
            <ac:spMk id="2" creationId="{DE74BD87-4CDE-AB19-70B8-00B13FCEDE61}"/>
          </ac:spMkLst>
        </pc:spChg>
        <pc:spChg chg="mod">
          <ac:chgData name="Xavier Pacaud" userId="8ddec6b0-5a88-42f4-840a-495a70fa95c0" providerId="ADAL" clId="{4E2111BA-34EB-4BC6-9FA8-4A8580D9EE53}" dt="2023-02-17T09:03:19.820" v="6270" actId="20577"/>
          <ac:spMkLst>
            <pc:docMk/>
            <pc:sldMk cId="2475762750" sldId="316"/>
            <ac:spMk id="6" creationId="{3C54404C-3486-8F55-9FF1-E52FA4C3FF6D}"/>
          </ac:spMkLst>
        </pc:spChg>
        <pc:spChg chg="add mod">
          <ac:chgData name="Xavier Pacaud" userId="8ddec6b0-5a88-42f4-840a-495a70fa95c0" providerId="ADAL" clId="{4E2111BA-34EB-4BC6-9FA8-4A8580D9EE53}" dt="2023-02-17T08:19:38.141" v="5987" actId="478"/>
          <ac:spMkLst>
            <pc:docMk/>
            <pc:sldMk cId="2475762750" sldId="316"/>
            <ac:spMk id="7" creationId="{EC17903D-0683-67E5-0DFB-806B05F35616}"/>
          </ac:spMkLst>
        </pc:spChg>
        <pc:spChg chg="mod">
          <ac:chgData name="Xavier Pacaud" userId="8ddec6b0-5a88-42f4-840a-495a70fa95c0" providerId="ADAL" clId="{4E2111BA-34EB-4BC6-9FA8-4A8580D9EE53}" dt="2023-02-17T08:29:04.430" v="6116" actId="164"/>
          <ac:spMkLst>
            <pc:docMk/>
            <pc:sldMk cId="2475762750" sldId="316"/>
            <ac:spMk id="13" creationId="{D717A6ED-E634-94DF-8989-7447810B26DE}"/>
          </ac:spMkLst>
        </pc:spChg>
        <pc:grpChg chg="add mod">
          <ac:chgData name="Xavier Pacaud" userId="8ddec6b0-5a88-42f4-840a-495a70fa95c0" providerId="ADAL" clId="{4E2111BA-34EB-4BC6-9FA8-4A8580D9EE53}" dt="2023-02-17T08:28:59.955" v="6115" actId="164"/>
          <ac:grpSpMkLst>
            <pc:docMk/>
            <pc:sldMk cId="2475762750" sldId="316"/>
            <ac:grpSpMk id="8" creationId="{D55CBFD6-3991-3B81-A9B0-CBE017FFBF6B}"/>
          </ac:grpSpMkLst>
        </pc:grpChg>
        <pc:grpChg chg="add mod">
          <ac:chgData name="Xavier Pacaud" userId="8ddec6b0-5a88-42f4-840a-495a70fa95c0" providerId="ADAL" clId="{4E2111BA-34EB-4BC6-9FA8-4A8580D9EE53}" dt="2023-02-17T08:29:04.430" v="6116" actId="164"/>
          <ac:grpSpMkLst>
            <pc:docMk/>
            <pc:sldMk cId="2475762750" sldId="316"/>
            <ac:grpSpMk id="9" creationId="{D6CACF70-C6F6-9B26-2A4F-01EFB1E98C4C}"/>
          </ac:grpSpMkLst>
        </pc:grpChg>
        <pc:picChg chg="mod">
          <ac:chgData name="Xavier Pacaud" userId="8ddec6b0-5a88-42f4-840a-495a70fa95c0" providerId="ADAL" clId="{4E2111BA-34EB-4BC6-9FA8-4A8580D9EE53}" dt="2023-02-17T08:28:59.955" v="6115" actId="164"/>
          <ac:picMkLst>
            <pc:docMk/>
            <pc:sldMk cId="2475762750" sldId="316"/>
            <ac:picMk id="5" creationId="{2FF08291-211E-8BAD-8B2E-F62FCAD5DE6B}"/>
          </ac:picMkLst>
        </pc:picChg>
        <pc:picChg chg="mod">
          <ac:chgData name="Xavier Pacaud" userId="8ddec6b0-5a88-42f4-840a-495a70fa95c0" providerId="ADAL" clId="{4E2111BA-34EB-4BC6-9FA8-4A8580D9EE53}" dt="2023-02-17T08:29:04.430" v="6116" actId="164"/>
          <ac:picMkLst>
            <pc:docMk/>
            <pc:sldMk cId="2475762750" sldId="316"/>
            <ac:picMk id="10" creationId="{A1FDA9DD-E0C3-8BCB-0D68-5569E6EFF8F5}"/>
          </ac:picMkLst>
        </pc:picChg>
        <pc:picChg chg="mod">
          <ac:chgData name="Xavier Pacaud" userId="8ddec6b0-5a88-42f4-840a-495a70fa95c0" providerId="ADAL" clId="{4E2111BA-34EB-4BC6-9FA8-4A8580D9EE53}" dt="2023-02-17T08:29:04.430" v="6116" actId="164"/>
          <ac:picMkLst>
            <pc:docMk/>
            <pc:sldMk cId="2475762750" sldId="316"/>
            <ac:picMk id="12" creationId="{7163CEB5-17AB-CCE2-C7D8-FA4FEF7D3269}"/>
          </ac:picMkLst>
        </pc:picChg>
      </pc:sldChg>
      <pc:sldChg chg="modSp add mod">
        <pc:chgData name="Xavier Pacaud" userId="8ddec6b0-5a88-42f4-840a-495a70fa95c0" providerId="ADAL" clId="{4E2111BA-34EB-4BC6-9FA8-4A8580D9EE53}" dt="2023-02-17T08:24:49.084" v="6046" actId="113"/>
        <pc:sldMkLst>
          <pc:docMk/>
          <pc:sldMk cId="3743354114" sldId="317"/>
        </pc:sldMkLst>
        <pc:spChg chg="mod">
          <ac:chgData name="Xavier Pacaud" userId="8ddec6b0-5a88-42f4-840a-495a70fa95c0" providerId="ADAL" clId="{4E2111BA-34EB-4BC6-9FA8-4A8580D9EE53}" dt="2023-02-17T08:24:49.084" v="6046" actId="113"/>
          <ac:spMkLst>
            <pc:docMk/>
            <pc:sldMk cId="3743354114" sldId="317"/>
            <ac:spMk id="2" creationId="{9ECF0B76-E2EA-1C5F-45D0-493C836665E0}"/>
          </ac:spMkLst>
        </pc:spChg>
      </pc:sldChg>
      <pc:sldChg chg="addSp modSp new mod">
        <pc:chgData name="Xavier Pacaud" userId="8ddec6b0-5a88-42f4-840a-495a70fa95c0" providerId="ADAL" clId="{4E2111BA-34EB-4BC6-9FA8-4A8580D9EE53}" dt="2023-02-17T08:29:30.275" v="6120" actId="1076"/>
        <pc:sldMkLst>
          <pc:docMk/>
          <pc:sldMk cId="229272924" sldId="318"/>
        </pc:sldMkLst>
        <pc:spChg chg="mod">
          <ac:chgData name="Xavier Pacaud" userId="8ddec6b0-5a88-42f4-840a-495a70fa95c0" providerId="ADAL" clId="{4E2111BA-34EB-4BC6-9FA8-4A8580D9EE53}" dt="2023-02-17T08:26:53.745" v="6076" actId="20577"/>
          <ac:spMkLst>
            <pc:docMk/>
            <pc:sldMk cId="229272924" sldId="318"/>
            <ac:spMk id="3" creationId="{7F2AC81E-A08A-17DA-7F87-8BCBF4F230CE}"/>
          </ac:spMkLst>
        </pc:spChg>
        <pc:spChg chg="add mod">
          <ac:chgData name="Xavier Pacaud" userId="8ddec6b0-5a88-42f4-840a-495a70fa95c0" providerId="ADAL" clId="{4E2111BA-34EB-4BC6-9FA8-4A8580D9EE53}" dt="2023-02-17T08:29:26.276" v="6119" actId="164"/>
          <ac:spMkLst>
            <pc:docMk/>
            <pc:sldMk cId="229272924" sldId="318"/>
            <ac:spMk id="8" creationId="{9587EDEF-7655-6A0E-B474-D1D99F34F9F5}"/>
          </ac:spMkLst>
        </pc:spChg>
        <pc:grpChg chg="add mod">
          <ac:chgData name="Xavier Pacaud" userId="8ddec6b0-5a88-42f4-840a-495a70fa95c0" providerId="ADAL" clId="{4E2111BA-34EB-4BC6-9FA8-4A8580D9EE53}" dt="2023-02-17T08:29:30.275" v="6120" actId="1076"/>
          <ac:grpSpMkLst>
            <pc:docMk/>
            <pc:sldMk cId="229272924" sldId="318"/>
            <ac:grpSpMk id="9" creationId="{2140DEB9-150B-A370-25BC-0F35702877A5}"/>
          </ac:grpSpMkLst>
        </pc:grpChg>
        <pc:picChg chg="add mod">
          <ac:chgData name="Xavier Pacaud" userId="8ddec6b0-5a88-42f4-840a-495a70fa95c0" providerId="ADAL" clId="{4E2111BA-34EB-4BC6-9FA8-4A8580D9EE53}" dt="2023-02-17T08:29:26.276" v="6119" actId="164"/>
          <ac:picMkLst>
            <pc:docMk/>
            <pc:sldMk cId="229272924" sldId="318"/>
            <ac:picMk id="5" creationId="{9121D3AB-F5BD-52CE-94BC-F04AFEC1ED06}"/>
          </ac:picMkLst>
        </pc:picChg>
        <pc:picChg chg="add mod ord">
          <ac:chgData name="Xavier Pacaud" userId="8ddec6b0-5a88-42f4-840a-495a70fa95c0" providerId="ADAL" clId="{4E2111BA-34EB-4BC6-9FA8-4A8580D9EE53}" dt="2023-02-17T08:29:26.276" v="6119" actId="164"/>
          <ac:picMkLst>
            <pc:docMk/>
            <pc:sldMk cId="229272924" sldId="318"/>
            <ac:picMk id="7" creationId="{5F227D0E-3DFB-9642-6BE1-9EA966C10303}"/>
          </ac:picMkLst>
        </pc:picChg>
      </pc:sldChg>
      <pc:sldChg chg="addSp delSp modSp add mod modAnim">
        <pc:chgData name="Xavier Pacaud" userId="8ddec6b0-5a88-42f4-840a-495a70fa95c0" providerId="ADAL" clId="{4E2111BA-34EB-4BC6-9FA8-4A8580D9EE53}" dt="2023-02-17T14:41:26.403" v="6271" actId="1076"/>
        <pc:sldMkLst>
          <pc:docMk/>
          <pc:sldMk cId="4169376250" sldId="319"/>
        </pc:sldMkLst>
        <pc:spChg chg="mod">
          <ac:chgData name="Xavier Pacaud" userId="8ddec6b0-5a88-42f4-840a-495a70fa95c0" providerId="ADAL" clId="{4E2111BA-34EB-4BC6-9FA8-4A8580D9EE53}" dt="2023-02-17T08:46:19.939" v="6239" actId="20577"/>
          <ac:spMkLst>
            <pc:docMk/>
            <pc:sldMk cId="4169376250" sldId="319"/>
            <ac:spMk id="2" creationId="{379F5D37-990D-EA0E-0820-03F5B7CD36B9}"/>
          </ac:spMkLst>
        </pc:spChg>
        <pc:spChg chg="mod">
          <ac:chgData name="Xavier Pacaud" userId="8ddec6b0-5a88-42f4-840a-495a70fa95c0" providerId="ADAL" clId="{4E2111BA-34EB-4BC6-9FA8-4A8580D9EE53}" dt="2023-02-17T08:47:27.930" v="6252" actId="164"/>
          <ac:spMkLst>
            <pc:docMk/>
            <pc:sldMk cId="4169376250" sldId="319"/>
            <ac:spMk id="6" creationId="{881B5B81-9CEB-7BDF-23C6-C38BB8DAAE31}"/>
          </ac:spMkLst>
        </pc:spChg>
        <pc:grpChg chg="add mod">
          <ac:chgData name="Xavier Pacaud" userId="8ddec6b0-5a88-42f4-840a-495a70fa95c0" providerId="ADAL" clId="{4E2111BA-34EB-4BC6-9FA8-4A8580D9EE53}" dt="2023-02-17T14:41:26.403" v="6271" actId="1076"/>
          <ac:grpSpMkLst>
            <pc:docMk/>
            <pc:sldMk cId="4169376250" sldId="319"/>
            <ac:grpSpMk id="4" creationId="{6C90ECE4-94F3-B9AA-F0A6-2C6A13233E0B}"/>
          </ac:grpSpMkLst>
        </pc:grpChg>
        <pc:picChg chg="del">
          <ac:chgData name="Xavier Pacaud" userId="8ddec6b0-5a88-42f4-840a-495a70fa95c0" providerId="ADAL" clId="{4E2111BA-34EB-4BC6-9FA8-4A8580D9EE53}" dt="2023-02-17T08:43:48.980" v="6231" actId="478"/>
          <ac:picMkLst>
            <pc:docMk/>
            <pc:sldMk cId="4169376250" sldId="319"/>
            <ac:picMk id="5" creationId="{234B8623-E6E2-911F-1534-C0BAA1A3CDAA}"/>
          </ac:picMkLst>
        </pc:picChg>
        <pc:picChg chg="mod">
          <ac:chgData name="Xavier Pacaud" userId="8ddec6b0-5a88-42f4-840a-495a70fa95c0" providerId="ADAL" clId="{4E2111BA-34EB-4BC6-9FA8-4A8580D9EE53}" dt="2023-02-17T08:47:27.930" v="6252" actId="164"/>
          <ac:picMkLst>
            <pc:docMk/>
            <pc:sldMk cId="4169376250" sldId="319"/>
            <ac:picMk id="7" creationId="{600B6603-C808-5815-9FF8-AD3A111E5232}"/>
          </ac:picMkLst>
        </pc:picChg>
      </pc:sldChg>
      <pc:sldChg chg="addSp modSp new del mod">
        <pc:chgData name="Xavier Pacaud" userId="8ddec6b0-5a88-42f4-840a-495a70fa95c0" providerId="ADAL" clId="{4E2111BA-34EB-4BC6-9FA8-4A8580D9EE53}" dt="2023-02-17T14:54:31.435" v="6476" actId="47"/>
        <pc:sldMkLst>
          <pc:docMk/>
          <pc:sldMk cId="4000867596" sldId="320"/>
        </pc:sldMkLst>
        <pc:spChg chg="mod">
          <ac:chgData name="Xavier Pacaud" userId="8ddec6b0-5a88-42f4-840a-495a70fa95c0" providerId="ADAL" clId="{4E2111BA-34EB-4BC6-9FA8-4A8580D9EE53}" dt="2023-02-17T14:50:56.692" v="6474" actId="5793"/>
          <ac:spMkLst>
            <pc:docMk/>
            <pc:sldMk cId="4000867596" sldId="320"/>
            <ac:spMk id="2" creationId="{7693B337-8F8E-5A15-4D6C-4CEEB0D90378}"/>
          </ac:spMkLst>
        </pc:spChg>
        <pc:spChg chg="mod">
          <ac:chgData name="Xavier Pacaud" userId="8ddec6b0-5a88-42f4-840a-495a70fa95c0" providerId="ADAL" clId="{4E2111BA-34EB-4BC6-9FA8-4A8580D9EE53}" dt="2023-02-17T14:42:13.808" v="6286" actId="20577"/>
          <ac:spMkLst>
            <pc:docMk/>
            <pc:sldMk cId="4000867596" sldId="320"/>
            <ac:spMk id="3" creationId="{4D9237A7-9EED-4124-6CEB-F14782C80BF0}"/>
          </ac:spMkLst>
        </pc:spChg>
        <pc:picChg chg="add mod">
          <ac:chgData name="Xavier Pacaud" userId="8ddec6b0-5a88-42f4-840a-495a70fa95c0" providerId="ADAL" clId="{4E2111BA-34EB-4BC6-9FA8-4A8580D9EE53}" dt="2023-02-17T14:51:45.578" v="6475" actId="1076"/>
          <ac:picMkLst>
            <pc:docMk/>
            <pc:sldMk cId="4000867596" sldId="320"/>
            <ac:picMk id="5" creationId="{1830E730-0B5F-AB5F-007B-6406102D4813}"/>
          </ac:picMkLst>
        </pc:picChg>
      </pc:sldChg>
      <pc:sldMasterChg chg="modSldLayout">
        <pc:chgData name="Xavier Pacaud" userId="8ddec6b0-5a88-42f4-840a-495a70fa95c0" providerId="ADAL" clId="{4E2111BA-34EB-4BC6-9FA8-4A8580D9EE53}" dt="2023-02-06T14:36:21.797" v="104"/>
        <pc:sldMasterMkLst>
          <pc:docMk/>
          <pc:sldMasterMk cId="0" sldId="2147483666"/>
        </pc:sldMasterMkLst>
        <pc:sldLayoutChg chg="addSp modSp mod">
          <pc:chgData name="Xavier Pacaud" userId="8ddec6b0-5a88-42f4-840a-495a70fa95c0" providerId="ADAL" clId="{4E2111BA-34EB-4BC6-9FA8-4A8580D9EE53}" dt="2023-02-06T14:34:36.132" v="98" actId="1076"/>
          <pc:sldLayoutMkLst>
            <pc:docMk/>
            <pc:sldMasterMk cId="0" sldId="2147483666"/>
            <pc:sldLayoutMk cId="3179488914" sldId="2147483684"/>
          </pc:sldLayoutMkLst>
          <pc:spChg chg="add mod">
            <ac:chgData name="Xavier Pacaud" userId="8ddec6b0-5a88-42f4-840a-495a70fa95c0" providerId="ADAL" clId="{4E2111BA-34EB-4BC6-9FA8-4A8580D9EE53}" dt="2023-02-06T14:18:38.733" v="0"/>
            <ac:spMkLst>
              <pc:docMk/>
              <pc:sldMasterMk cId="0" sldId="2147483666"/>
              <pc:sldLayoutMk cId="3179488914" sldId="2147483684"/>
              <ac:spMk id="3" creationId="{6B84B2B7-0AF1-D42E-A14A-8BF5D0B461E5}"/>
            </ac:spMkLst>
          </pc:spChg>
          <pc:picChg chg="add mod">
            <ac:chgData name="Xavier Pacaud" userId="8ddec6b0-5a88-42f4-840a-495a70fa95c0" providerId="ADAL" clId="{4E2111BA-34EB-4BC6-9FA8-4A8580D9EE53}" dt="2023-02-06T14:34:36.132" v="98" actId="1076"/>
            <ac:picMkLst>
              <pc:docMk/>
              <pc:sldMasterMk cId="0" sldId="2147483666"/>
              <pc:sldLayoutMk cId="3179488914" sldId="2147483684"/>
              <ac:picMk id="4" creationId="{BBB3CC8D-4190-04B8-F19E-81444FC0BAEC}"/>
            </ac:picMkLst>
          </pc:picChg>
        </pc:sldLayoutChg>
        <pc:sldLayoutChg chg="addSp delSp modSp mod">
          <pc:chgData name="Xavier Pacaud" userId="8ddec6b0-5a88-42f4-840a-495a70fa95c0" providerId="ADAL" clId="{4E2111BA-34EB-4BC6-9FA8-4A8580D9EE53}" dt="2023-02-06T14:34:44.279" v="99" actId="478"/>
          <pc:sldLayoutMkLst>
            <pc:docMk/>
            <pc:sldMasterMk cId="0" sldId="2147483666"/>
            <pc:sldLayoutMk cId="1283648977" sldId="2147483686"/>
          </pc:sldLayoutMkLst>
          <pc:spChg chg="del">
            <ac:chgData name="Xavier Pacaud" userId="8ddec6b0-5a88-42f4-840a-495a70fa95c0" providerId="ADAL" clId="{4E2111BA-34EB-4BC6-9FA8-4A8580D9EE53}" dt="2023-02-06T14:18:55.601" v="1" actId="478"/>
            <ac:spMkLst>
              <pc:docMk/>
              <pc:sldMasterMk cId="0" sldId="2147483666"/>
              <pc:sldLayoutMk cId="1283648977" sldId="2147483686"/>
              <ac:spMk id="2" creationId="{D939CF89-D76A-EE43-BAB6-760F55505891}"/>
            </ac:spMkLst>
          </pc:spChg>
          <pc:spChg chg="add del mod">
            <ac:chgData name="Xavier Pacaud" userId="8ddec6b0-5a88-42f4-840a-495a70fa95c0" providerId="ADAL" clId="{4E2111BA-34EB-4BC6-9FA8-4A8580D9EE53}" dt="2023-02-06T14:31:37.575" v="63" actId="478"/>
            <ac:spMkLst>
              <pc:docMk/>
              <pc:sldMasterMk cId="0" sldId="2147483666"/>
              <pc:sldLayoutMk cId="1283648977" sldId="2147483686"/>
              <ac:spMk id="3" creationId="{7816C677-5BE9-2CCE-8470-06A5F5D14ACA}"/>
            </ac:spMkLst>
          </pc:spChg>
          <pc:spChg chg="add del mod">
            <ac:chgData name="Xavier Pacaud" userId="8ddec6b0-5a88-42f4-840a-495a70fa95c0" providerId="ADAL" clId="{4E2111BA-34EB-4BC6-9FA8-4A8580D9EE53}" dt="2023-02-06T14:32:03.955" v="70" actId="21"/>
            <ac:spMkLst>
              <pc:docMk/>
              <pc:sldMasterMk cId="0" sldId="2147483666"/>
              <pc:sldLayoutMk cId="1283648977" sldId="2147483686"/>
              <ac:spMk id="4" creationId="{90AAA58A-7751-BE81-7AFF-3D1D86681898}"/>
            </ac:spMkLst>
          </pc:spChg>
          <pc:spChg chg="add del mod">
            <ac:chgData name="Xavier Pacaud" userId="8ddec6b0-5a88-42f4-840a-495a70fa95c0" providerId="ADAL" clId="{4E2111BA-34EB-4BC6-9FA8-4A8580D9EE53}" dt="2023-02-06T14:30:04.498" v="61" actId="478"/>
            <ac:spMkLst>
              <pc:docMk/>
              <pc:sldMasterMk cId="0" sldId="2147483666"/>
              <pc:sldLayoutMk cId="1283648977" sldId="2147483686"/>
              <ac:spMk id="7" creationId="{F0D4E5D7-7ABF-4886-709F-A498172CFB15}"/>
            </ac:spMkLst>
          </pc:spChg>
          <pc:spChg chg="add del">
            <ac:chgData name="Xavier Pacaud" userId="8ddec6b0-5a88-42f4-840a-495a70fa95c0" providerId="ADAL" clId="{4E2111BA-34EB-4BC6-9FA8-4A8580D9EE53}" dt="2023-02-06T14:31:43.843" v="64" actId="11529"/>
            <ac:spMkLst>
              <pc:docMk/>
              <pc:sldMasterMk cId="0" sldId="2147483666"/>
              <pc:sldLayoutMk cId="1283648977" sldId="2147483686"/>
              <ac:spMk id="8" creationId="{D5BC7F41-CB44-697F-830C-94F519DA1DF1}"/>
            </ac:spMkLst>
          </pc:spChg>
          <pc:spChg chg="add mod">
            <ac:chgData name="Xavier Pacaud" userId="8ddec6b0-5a88-42f4-840a-495a70fa95c0" providerId="ADAL" clId="{4E2111BA-34EB-4BC6-9FA8-4A8580D9EE53}" dt="2023-02-06T14:33:00.318" v="79" actId="255"/>
            <ac:spMkLst>
              <pc:docMk/>
              <pc:sldMasterMk cId="0" sldId="2147483666"/>
              <pc:sldLayoutMk cId="1283648977" sldId="2147483686"/>
              <ac:spMk id="9" creationId="{42849AF2-92A9-17DC-A56B-BD4672B25A22}"/>
            </ac:spMkLst>
          </pc:spChg>
          <pc:spChg chg="add mod">
            <ac:chgData name="Xavier Pacaud" userId="8ddec6b0-5a88-42f4-840a-495a70fa95c0" providerId="ADAL" clId="{4E2111BA-34EB-4BC6-9FA8-4A8580D9EE53}" dt="2023-02-06T14:33:38.161" v="85" actId="255"/>
            <ac:spMkLst>
              <pc:docMk/>
              <pc:sldMasterMk cId="0" sldId="2147483666"/>
              <pc:sldLayoutMk cId="1283648977" sldId="2147483686"/>
              <ac:spMk id="10" creationId="{81BA26BB-80EC-64E7-876E-336FD66214D3}"/>
            </ac:spMkLst>
          </pc:spChg>
          <pc:picChg chg="add del mod">
            <ac:chgData name="Xavier Pacaud" userId="8ddec6b0-5a88-42f4-840a-495a70fa95c0" providerId="ADAL" clId="{4E2111BA-34EB-4BC6-9FA8-4A8580D9EE53}" dt="2023-02-06T14:34:44.279" v="99" actId="478"/>
            <ac:picMkLst>
              <pc:docMk/>
              <pc:sldMasterMk cId="0" sldId="2147483666"/>
              <pc:sldLayoutMk cId="1283648977" sldId="2147483686"/>
              <ac:picMk id="11" creationId="{FB8FE11A-7CA4-0210-C241-47D4155B8067}"/>
            </ac:picMkLst>
          </pc:picChg>
          <pc:cxnChg chg="add mod">
            <ac:chgData name="Xavier Pacaud" userId="8ddec6b0-5a88-42f4-840a-495a70fa95c0" providerId="ADAL" clId="{4E2111BA-34EB-4BC6-9FA8-4A8580D9EE53}" dt="2023-02-06T14:18:55.867" v="2"/>
            <ac:cxnSpMkLst>
              <pc:docMk/>
              <pc:sldMasterMk cId="0" sldId="2147483666"/>
              <pc:sldLayoutMk cId="1283648977" sldId="2147483686"/>
              <ac:cxnSpMk id="6" creationId="{DF15DF4C-23FF-2901-11DF-01D3D19A49A7}"/>
            </ac:cxnSpMkLst>
          </pc:cxnChg>
        </pc:sldLayoutChg>
        <pc:sldLayoutChg chg="addSp delSp modSp mod">
          <pc:chgData name="Xavier Pacaud" userId="8ddec6b0-5a88-42f4-840a-495a70fa95c0" providerId="ADAL" clId="{4E2111BA-34EB-4BC6-9FA8-4A8580D9EE53}" dt="2023-02-06T14:36:21.797" v="104"/>
          <pc:sldLayoutMkLst>
            <pc:docMk/>
            <pc:sldMasterMk cId="0" sldId="2147483666"/>
            <pc:sldLayoutMk cId="1967508080" sldId="2147483687"/>
          </pc:sldLayoutMkLst>
          <pc:spChg chg="del">
            <ac:chgData name="Xavier Pacaud" userId="8ddec6b0-5a88-42f4-840a-495a70fa95c0" providerId="ADAL" clId="{4E2111BA-34EB-4BC6-9FA8-4A8580D9EE53}" dt="2023-02-06T14:36:21.493" v="103" actId="478"/>
            <ac:spMkLst>
              <pc:docMk/>
              <pc:sldMasterMk cId="0" sldId="2147483666"/>
              <pc:sldLayoutMk cId="1967508080" sldId="2147483687"/>
              <ac:spMk id="2" creationId="{96F9CB01-C569-1145-8D2C-C1145574908E}"/>
            </ac:spMkLst>
          </pc:spChg>
          <pc:spChg chg="add mod">
            <ac:chgData name="Xavier Pacaud" userId="8ddec6b0-5a88-42f4-840a-495a70fa95c0" providerId="ADAL" clId="{4E2111BA-34EB-4BC6-9FA8-4A8580D9EE53}" dt="2023-02-06T14:36:21.797" v="104"/>
            <ac:spMkLst>
              <pc:docMk/>
              <pc:sldMasterMk cId="0" sldId="2147483666"/>
              <pc:sldLayoutMk cId="1967508080" sldId="2147483687"/>
              <ac:spMk id="4" creationId="{A6E34B23-0488-FFBD-21DD-16D25EA6FA77}"/>
            </ac:spMkLst>
          </pc:spChg>
        </pc:sldLayoutChg>
        <pc:sldLayoutChg chg="addSp delSp modSp mod">
          <pc:chgData name="Xavier Pacaud" userId="8ddec6b0-5a88-42f4-840a-495a70fa95c0" providerId="ADAL" clId="{4E2111BA-34EB-4BC6-9FA8-4A8580D9EE53}" dt="2023-02-06T14:33:57.233" v="90" actId="478"/>
          <pc:sldLayoutMkLst>
            <pc:docMk/>
            <pc:sldMasterMk cId="0" sldId="2147483666"/>
            <pc:sldLayoutMk cId="3727265336" sldId="2147483689"/>
          </pc:sldLayoutMkLst>
          <pc:spChg chg="add del mod">
            <ac:chgData name="Xavier Pacaud" userId="8ddec6b0-5a88-42f4-840a-495a70fa95c0" providerId="ADAL" clId="{4E2111BA-34EB-4BC6-9FA8-4A8580D9EE53}" dt="2023-02-06T14:33:57.233" v="90" actId="478"/>
            <ac:spMkLst>
              <pc:docMk/>
              <pc:sldMasterMk cId="0" sldId="2147483666"/>
              <pc:sldLayoutMk cId="3727265336" sldId="2147483689"/>
              <ac:spMk id="3" creationId="{19F0FC22-60A9-028F-D292-548F9818900D}"/>
            </ac:spMkLst>
          </pc:spChg>
          <pc:spChg chg="add del mod">
            <ac:chgData name="Xavier Pacaud" userId="8ddec6b0-5a88-42f4-840a-495a70fa95c0" providerId="ADAL" clId="{4E2111BA-34EB-4BC6-9FA8-4A8580D9EE53}" dt="2023-02-06T14:33:44.122" v="86" actId="478"/>
            <ac:spMkLst>
              <pc:docMk/>
              <pc:sldMasterMk cId="0" sldId="2147483666"/>
              <pc:sldLayoutMk cId="3727265336" sldId="2147483689"/>
              <ac:spMk id="4" creationId="{E1DD9F13-06DA-2DF2-9264-3B2E59D70BC3}"/>
            </ac:spMkLst>
          </pc:spChg>
          <pc:picChg chg="del">
            <ac:chgData name="Xavier Pacaud" userId="8ddec6b0-5a88-42f4-840a-495a70fa95c0" providerId="ADAL" clId="{4E2111BA-34EB-4BC6-9FA8-4A8580D9EE53}" dt="2023-02-06T14:33:45.826" v="87" actId="478"/>
            <ac:picMkLst>
              <pc:docMk/>
              <pc:sldMasterMk cId="0" sldId="2147483666"/>
              <pc:sldLayoutMk cId="3727265336" sldId="2147483689"/>
              <ac:picMk id="2" creationId="{6030B99C-3D78-F6F5-D16D-4666FD830E5E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text, outdoor, red, dark&#10;&#10;Description automatically generated">
            <a:extLst>
              <a:ext uri="{FF2B5EF4-FFF2-40B4-BE49-F238E27FC236}">
                <a16:creationId xmlns:a16="http://schemas.microsoft.com/office/drawing/2014/main" id="{053A32B2-F6D4-568F-436C-895BD2059A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B84B2B7-0AF1-D42E-A14A-8BF5D0B46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7895"/>
            <a:ext cx="10515600" cy="1325563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/>
            <a:r>
              <a:rPr lang="en-MU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TOPIC OF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BB3CC8D-4190-04B8-F19E-81444FC0BA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0" y="6270967"/>
            <a:ext cx="2060345" cy="4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8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DF15DF4C-23FF-2901-11DF-01D3D19A49A7}"/>
              </a:ext>
            </a:extLst>
          </p:cNvPr>
          <p:cNvCxnSpPr>
            <a:cxnSpLocks/>
          </p:cNvCxnSpPr>
          <p:nvPr userDrawn="1"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2849AF2-92A9-17DC-A56B-BD4672B25A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40" y="1352356"/>
            <a:ext cx="8901112" cy="690562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6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4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2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BA26BB-80EC-64E7-876E-336FD6621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Sony Sketch GO2" panose="020B0603020104020203" pitchFamily="34" charset="0"/>
                <a:cs typeface="Sony Sketch GO2" panose="020B0603020104020203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MU" dirty="0"/>
          </a:p>
        </p:txBody>
      </p:sp>
    </p:spTree>
    <p:extLst>
      <p:ext uri="{BB962C8B-B14F-4D97-AF65-F5344CB8AC3E}">
        <p14:creationId xmlns:p14="http://schemas.microsoft.com/office/powerpoint/2010/main" val="128364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E34B23-0488-FFBD-21DD-16D25EA6F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Sony Sketch GO2" panose="020B0603020104020203" pitchFamily="34" charset="0"/>
                <a:cs typeface="Sony Sketch GO2" panose="020B0603020104020203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MU" dirty="0"/>
          </a:p>
        </p:txBody>
      </p:sp>
    </p:spTree>
    <p:extLst>
      <p:ext uri="{BB962C8B-B14F-4D97-AF65-F5344CB8AC3E}">
        <p14:creationId xmlns:p14="http://schemas.microsoft.com/office/powerpoint/2010/main" val="196750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265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1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E7402FA-6591-83F1-1EE3-809DD54DBF7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570"/>
            <a:ext cx="12192000" cy="68544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  <p:sldLayoutId id="2147483687" r:id="rId3"/>
    <p:sldLayoutId id="2147483689" r:id="rId4"/>
    <p:sldLayoutId id="2147483690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4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7" Type="http://schemas.openxmlformats.org/officeDocument/2006/relationships/image" Target="../media/image1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051937-5BB0-8240-F403-3300F502A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MTE pattern for </a:t>
            </a:r>
            <a:r>
              <a:rPr lang="fr-FR" sz="4500" dirty="0" err="1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swiss</a:t>
            </a:r>
            <a: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 </a:t>
            </a:r>
            <a:r>
              <a:rPr lang="fr-FR" sz="4500" dirty="0" err="1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machining</a:t>
            </a:r>
            <a:endParaRPr lang="en-US" sz="4500" dirty="0">
              <a:solidFill>
                <a:schemeClr val="bg1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499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6E0371D-D5D1-70D5-A754-3ED2F702D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Rack 3</a:t>
            </a:r>
            <a:r>
              <a:rPr lang="fr-FR" dirty="0"/>
              <a:t> can </a:t>
            </a:r>
            <a:r>
              <a:rPr lang="fr-FR" dirty="0" err="1"/>
              <a:t>work</a:t>
            </a:r>
            <a:r>
              <a:rPr lang="fr-FR" dirty="0"/>
              <a:t> on main </a:t>
            </a:r>
            <a:r>
              <a:rPr lang="fr-FR" dirty="0" err="1"/>
              <a:t>spindle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BBEAAB7-C824-8F20-5339-AB910CCE9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Machine </a:t>
            </a:r>
            <a:r>
              <a:rPr lang="fr-FR" dirty="0" err="1"/>
              <a:t>sample</a:t>
            </a:r>
            <a:endParaRPr lang="en-US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09B4B35-44B6-E9C1-5AA5-897D691BC3F9}"/>
              </a:ext>
            </a:extLst>
          </p:cNvPr>
          <p:cNvGrpSpPr/>
          <p:nvPr/>
        </p:nvGrpSpPr>
        <p:grpSpPr>
          <a:xfrm>
            <a:off x="508117" y="2196220"/>
            <a:ext cx="5294796" cy="3492111"/>
            <a:chOff x="508117" y="2196220"/>
            <a:chExt cx="5294796" cy="3492111"/>
          </a:xfrm>
        </p:grpSpPr>
        <p:pic>
          <p:nvPicPr>
            <p:cNvPr id="10" name="R3 on MS Z3 locked">
              <a:hlinkClick r:id="" action="ppaction://media"/>
              <a:extLst>
                <a:ext uri="{FF2B5EF4-FFF2-40B4-BE49-F238E27FC236}">
                  <a16:creationId xmlns:a16="http://schemas.microsoft.com/office/drawing/2014/main" id="{1E2F9CFA-1DDE-180F-E17A-BB8D402E7A4B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508117" y="2196220"/>
              <a:ext cx="5294796" cy="284595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11" name="Espace réservé du texte 1">
              <a:extLst>
                <a:ext uri="{FF2B5EF4-FFF2-40B4-BE49-F238E27FC236}">
                  <a16:creationId xmlns:a16="http://schemas.microsoft.com/office/drawing/2014/main" id="{98C3A61D-D401-03C7-0B54-667DFEE28F47}"/>
                </a:ext>
              </a:extLst>
            </p:cNvPr>
            <p:cNvSpPr txBox="1">
              <a:spLocks/>
            </p:cNvSpPr>
            <p:nvPr/>
          </p:nvSpPr>
          <p:spPr>
            <a:xfrm>
              <a:off x="1952625" y="5269263"/>
              <a:ext cx="2943225" cy="4190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eaLnBrk="1" hangingPunct="1">
                <a:buNone/>
              </a:pPr>
              <a:r>
                <a:rPr lang="fr-FR" dirty="0">
                  <a:solidFill>
                    <a:srgbClr val="FF0000"/>
                  </a:solidFill>
                </a:rPr>
                <a:t>Z3 </a:t>
              </a:r>
              <a:r>
                <a:rPr lang="fr-FR" dirty="0" err="1">
                  <a:solidFill>
                    <a:srgbClr val="FF0000"/>
                  </a:solidFill>
                </a:rPr>
                <a:t>locked</a:t>
              </a:r>
              <a:endParaRPr lang="fr-FR" dirty="0">
                <a:solidFill>
                  <a:srgbClr val="FF0000"/>
                </a:solidFill>
              </a:endParaRPr>
            </a:p>
            <a:p>
              <a:pPr marL="0" indent="0" algn="ctr" eaLnBrk="1" hangingPunct="1">
                <a:buNone/>
              </a:pPr>
              <a:r>
                <a:rPr lang="fr-FR" b="1" dirty="0"/>
                <a:t>X3</a:t>
              </a:r>
              <a:r>
                <a:rPr lang="fr-FR" dirty="0"/>
                <a:t> and </a:t>
              </a:r>
              <a:r>
                <a:rPr lang="fr-FR" b="1" dirty="0"/>
                <a:t>Z1</a:t>
              </a:r>
              <a:r>
                <a:rPr lang="fr-FR" dirty="0"/>
                <a:t> are </a:t>
              </a:r>
              <a:r>
                <a:rPr lang="fr-FR" dirty="0" err="1"/>
                <a:t>driven</a:t>
              </a:r>
              <a:endParaRPr lang="fr-FR" dirty="0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3F308F95-2B97-C422-A695-73F6CD0FBE54}"/>
              </a:ext>
            </a:extLst>
          </p:cNvPr>
          <p:cNvGrpSpPr/>
          <p:nvPr/>
        </p:nvGrpSpPr>
        <p:grpSpPr>
          <a:xfrm>
            <a:off x="6307494" y="2196220"/>
            <a:ext cx="5294794" cy="3418323"/>
            <a:chOff x="6307494" y="2196220"/>
            <a:chExt cx="5294794" cy="3418323"/>
          </a:xfrm>
        </p:grpSpPr>
        <p:pic>
          <p:nvPicPr>
            <p:cNvPr id="9" name="R3 on MS Z1 locked">
              <a:hlinkClick r:id="" action="ppaction://media"/>
              <a:extLst>
                <a:ext uri="{FF2B5EF4-FFF2-40B4-BE49-F238E27FC236}">
                  <a16:creationId xmlns:a16="http://schemas.microsoft.com/office/drawing/2014/main" id="{1FE83676-29E6-92B3-2ED6-02B463805874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6307494" y="2196220"/>
              <a:ext cx="5294794" cy="284595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12" name="Espace réservé du texte 1">
              <a:extLst>
                <a:ext uri="{FF2B5EF4-FFF2-40B4-BE49-F238E27FC236}">
                  <a16:creationId xmlns:a16="http://schemas.microsoft.com/office/drawing/2014/main" id="{C61B2843-5DDA-3527-1690-37DA84A3E278}"/>
                </a:ext>
              </a:extLst>
            </p:cNvPr>
            <p:cNvSpPr txBox="1">
              <a:spLocks/>
            </p:cNvSpPr>
            <p:nvPr/>
          </p:nvSpPr>
          <p:spPr>
            <a:xfrm>
              <a:off x="7679931" y="5195475"/>
              <a:ext cx="2559444" cy="4190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eaLnBrk="1" hangingPunct="1">
                <a:buNone/>
              </a:pPr>
              <a:r>
                <a:rPr lang="fr-FR" dirty="0">
                  <a:solidFill>
                    <a:srgbClr val="FF0000"/>
                  </a:solidFill>
                </a:rPr>
                <a:t>Z1 </a:t>
              </a:r>
              <a:r>
                <a:rPr lang="fr-FR" dirty="0" err="1">
                  <a:solidFill>
                    <a:srgbClr val="FF0000"/>
                  </a:solidFill>
                </a:rPr>
                <a:t>locked</a:t>
              </a:r>
              <a:endParaRPr lang="fr-FR" dirty="0">
                <a:solidFill>
                  <a:srgbClr val="FF0000"/>
                </a:solidFill>
              </a:endParaRPr>
            </a:p>
            <a:p>
              <a:pPr marL="0" indent="0" algn="ctr" eaLnBrk="1" hangingPunct="1">
                <a:buNone/>
              </a:pPr>
              <a:r>
                <a:rPr lang="fr-FR" b="1" dirty="0"/>
                <a:t>X3</a:t>
              </a:r>
              <a:r>
                <a:rPr lang="fr-FR" dirty="0"/>
                <a:t> and </a:t>
              </a:r>
              <a:r>
                <a:rPr lang="fr-FR" b="1" dirty="0"/>
                <a:t>Z3</a:t>
              </a:r>
              <a:r>
                <a:rPr lang="fr-FR" dirty="0"/>
                <a:t> are </a:t>
              </a:r>
              <a:r>
                <a:rPr lang="fr-FR" dirty="0" err="1"/>
                <a:t>driven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10022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6E0371D-D5D1-70D5-A754-3ED2F702D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Rack 3</a:t>
            </a:r>
            <a:r>
              <a:rPr lang="fr-FR" dirty="0"/>
              <a:t> can </a:t>
            </a:r>
            <a:r>
              <a:rPr lang="fr-FR" dirty="0" err="1"/>
              <a:t>work</a:t>
            </a:r>
            <a:r>
              <a:rPr lang="fr-FR" dirty="0"/>
              <a:t> on </a:t>
            </a:r>
            <a:r>
              <a:rPr lang="fr-FR" dirty="0" err="1"/>
              <a:t>sub</a:t>
            </a:r>
            <a:r>
              <a:rPr lang="fr-FR" dirty="0"/>
              <a:t> </a:t>
            </a:r>
            <a:r>
              <a:rPr lang="fr-FR" dirty="0" err="1"/>
              <a:t>spindle</a:t>
            </a:r>
            <a:r>
              <a:rPr lang="fr-FR" dirty="0"/>
              <a:t>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BBEAAB7-C824-8F20-5339-AB910CCE9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Machine </a:t>
            </a:r>
            <a:r>
              <a:rPr lang="fr-FR" dirty="0" err="1"/>
              <a:t>sample</a:t>
            </a:r>
            <a:endParaRPr lang="en-US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B5EEB4D-054A-5388-48CE-232AF72F5777}"/>
              </a:ext>
            </a:extLst>
          </p:cNvPr>
          <p:cNvGrpSpPr/>
          <p:nvPr/>
        </p:nvGrpSpPr>
        <p:grpSpPr>
          <a:xfrm>
            <a:off x="791353" y="2378560"/>
            <a:ext cx="5126354" cy="3292659"/>
            <a:chOff x="791353" y="2378560"/>
            <a:chExt cx="5126354" cy="3292659"/>
          </a:xfrm>
        </p:grpSpPr>
        <p:pic>
          <p:nvPicPr>
            <p:cNvPr id="7" name="R3 on SS locked Z3">
              <a:hlinkClick r:id="" action="ppaction://media"/>
              <a:extLst>
                <a:ext uri="{FF2B5EF4-FFF2-40B4-BE49-F238E27FC236}">
                  <a16:creationId xmlns:a16="http://schemas.microsoft.com/office/drawing/2014/main" id="{1764F33A-362B-C862-18EB-8CBADEE7A253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91353" y="2378560"/>
              <a:ext cx="5126354" cy="275541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8" name="Espace réservé du texte 1">
              <a:extLst>
                <a:ext uri="{FF2B5EF4-FFF2-40B4-BE49-F238E27FC236}">
                  <a16:creationId xmlns:a16="http://schemas.microsoft.com/office/drawing/2014/main" id="{E8699AE8-E6AB-E023-493F-77129DB68F45}"/>
                </a:ext>
              </a:extLst>
            </p:cNvPr>
            <p:cNvSpPr txBox="1">
              <a:spLocks/>
            </p:cNvSpPr>
            <p:nvPr/>
          </p:nvSpPr>
          <p:spPr>
            <a:xfrm>
              <a:off x="1973841" y="5252151"/>
              <a:ext cx="2761378" cy="4190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eaLnBrk="1" hangingPunct="1">
                <a:buNone/>
              </a:pPr>
              <a:r>
                <a:rPr lang="fr-FR" dirty="0">
                  <a:solidFill>
                    <a:srgbClr val="FF0000"/>
                  </a:solidFill>
                </a:rPr>
                <a:t>Z3 </a:t>
              </a:r>
              <a:r>
                <a:rPr lang="fr-FR" dirty="0" err="1">
                  <a:solidFill>
                    <a:srgbClr val="FF0000"/>
                  </a:solidFill>
                </a:rPr>
                <a:t>locked</a:t>
              </a:r>
              <a:endParaRPr lang="fr-FR" dirty="0">
                <a:solidFill>
                  <a:srgbClr val="FF0000"/>
                </a:solidFill>
              </a:endParaRPr>
            </a:p>
            <a:p>
              <a:pPr marL="0" indent="0" algn="ctr" eaLnBrk="1" hangingPunct="1">
                <a:buNone/>
              </a:pPr>
              <a:r>
                <a:rPr lang="fr-FR" b="1" dirty="0"/>
                <a:t>X3</a:t>
              </a:r>
              <a:r>
                <a:rPr lang="fr-FR" dirty="0"/>
                <a:t> and </a:t>
              </a:r>
              <a:r>
                <a:rPr lang="fr-FR" b="1" dirty="0"/>
                <a:t>Z2</a:t>
              </a:r>
              <a:r>
                <a:rPr lang="fr-FR" dirty="0"/>
                <a:t> are </a:t>
              </a:r>
              <a:r>
                <a:rPr lang="fr-FR" dirty="0" err="1"/>
                <a:t>driven</a:t>
              </a:r>
              <a:endParaRPr lang="fr-FR" dirty="0"/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856CC1AA-ED21-07A0-65E1-76EF5359839E}"/>
              </a:ext>
            </a:extLst>
          </p:cNvPr>
          <p:cNvGrpSpPr/>
          <p:nvPr/>
        </p:nvGrpSpPr>
        <p:grpSpPr>
          <a:xfrm>
            <a:off x="6339907" y="2378560"/>
            <a:ext cx="5126354" cy="3336618"/>
            <a:chOff x="6339907" y="2378560"/>
            <a:chExt cx="5126354" cy="3336618"/>
          </a:xfrm>
        </p:grpSpPr>
        <p:pic>
          <p:nvPicPr>
            <p:cNvPr id="6" name="R3 on SS locked Z2">
              <a:hlinkClick r:id="" action="ppaction://media"/>
              <a:extLst>
                <a:ext uri="{FF2B5EF4-FFF2-40B4-BE49-F238E27FC236}">
                  <a16:creationId xmlns:a16="http://schemas.microsoft.com/office/drawing/2014/main" id="{A4CC2F02-0BEF-7C07-E57A-349C8C7498FE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6339907" y="2378560"/>
              <a:ext cx="5126354" cy="275541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9" name="Espace réservé du texte 1">
              <a:extLst>
                <a:ext uri="{FF2B5EF4-FFF2-40B4-BE49-F238E27FC236}">
                  <a16:creationId xmlns:a16="http://schemas.microsoft.com/office/drawing/2014/main" id="{0EC6DC2F-54B8-4812-C59F-5D3818E11FE7}"/>
                </a:ext>
              </a:extLst>
            </p:cNvPr>
            <p:cNvSpPr txBox="1">
              <a:spLocks/>
            </p:cNvSpPr>
            <p:nvPr/>
          </p:nvSpPr>
          <p:spPr>
            <a:xfrm>
              <a:off x="7585261" y="5296110"/>
              <a:ext cx="2635646" cy="4190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eaLnBrk="1" hangingPunct="1">
                <a:buNone/>
              </a:pPr>
              <a:r>
                <a:rPr lang="fr-FR" dirty="0">
                  <a:solidFill>
                    <a:srgbClr val="FF0000"/>
                  </a:solidFill>
                </a:rPr>
                <a:t>Z2 </a:t>
              </a:r>
              <a:r>
                <a:rPr lang="fr-FR" dirty="0" err="1">
                  <a:solidFill>
                    <a:srgbClr val="FF0000"/>
                  </a:solidFill>
                </a:rPr>
                <a:t>locked</a:t>
              </a:r>
              <a:endParaRPr lang="fr-FR" dirty="0">
                <a:solidFill>
                  <a:srgbClr val="FF0000"/>
                </a:solidFill>
              </a:endParaRPr>
            </a:p>
            <a:p>
              <a:pPr marL="0" indent="0" algn="ctr" eaLnBrk="1" hangingPunct="1">
                <a:buNone/>
              </a:pPr>
              <a:r>
                <a:rPr lang="fr-FR" b="1" dirty="0"/>
                <a:t>X3</a:t>
              </a:r>
              <a:r>
                <a:rPr lang="fr-FR" dirty="0"/>
                <a:t> and </a:t>
              </a:r>
              <a:r>
                <a:rPr lang="fr-FR" b="1" dirty="0"/>
                <a:t>Z3</a:t>
              </a:r>
              <a:r>
                <a:rPr lang="fr-FR" dirty="0"/>
                <a:t> are </a:t>
              </a:r>
              <a:r>
                <a:rPr lang="fr-FR" dirty="0" err="1"/>
                <a:t>driven</a:t>
              </a:r>
              <a:endParaRPr lang="fr-FR" dirty="0"/>
            </a:p>
            <a:p>
              <a:pPr marL="0" indent="0" eaLnBrk="1" hangingPunct="1">
                <a:buNone/>
              </a:pP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49722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482E00-5B95-B933-5F59-B4AEEDCD2A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Pattern Table </a:t>
            </a:r>
            <a:r>
              <a:rPr lang="fr-FR" dirty="0"/>
              <a:t>: </a:t>
            </a:r>
            <a:r>
              <a:rPr lang="fr-FR" dirty="0" err="1"/>
              <a:t>Defined</a:t>
            </a:r>
            <a:r>
              <a:rPr lang="fr-FR" dirty="0"/>
              <a:t> in the MCG file of </a:t>
            </a:r>
            <a:r>
              <a:rPr lang="fr-FR" b="1" dirty="0" err="1"/>
              <a:t>swiss</a:t>
            </a:r>
            <a:r>
              <a:rPr lang="fr-FR" b="1" dirty="0"/>
              <a:t> machine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AD095A-DE05-1F1B-92FA-1F17BCDD3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Machine </a:t>
            </a:r>
            <a:r>
              <a:rPr lang="fr-FR" dirty="0" err="1"/>
              <a:t>sample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1CDE8ED1-BEF6-8668-954D-C8CA884BA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22020"/>
              </p:ext>
            </p:extLst>
          </p:nvPr>
        </p:nvGraphicFramePr>
        <p:xfrm>
          <a:off x="1746013" y="1954014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0" name="Groupe 9">
            <a:extLst>
              <a:ext uri="{FF2B5EF4-FFF2-40B4-BE49-F238E27FC236}">
                <a16:creationId xmlns:a16="http://schemas.microsoft.com/office/drawing/2014/main" id="{78F622A8-50C7-81A2-1B87-1241407E9818}"/>
              </a:ext>
            </a:extLst>
          </p:cNvPr>
          <p:cNvGrpSpPr/>
          <p:nvPr/>
        </p:nvGrpSpPr>
        <p:grpSpPr>
          <a:xfrm>
            <a:off x="1663087" y="3747263"/>
            <a:ext cx="8210926" cy="2532167"/>
            <a:chOff x="1504336" y="3671063"/>
            <a:chExt cx="8210926" cy="2532167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7F7FAB2-F9FD-1317-FABB-F971230B4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5949" y="3671063"/>
              <a:ext cx="4019313" cy="253216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F2C22C64-E056-BEFA-5A32-24ABBB32B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4336" y="4086106"/>
              <a:ext cx="2934109" cy="169568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F9B19C3D-9CAA-B4BB-E053-88F65E262041}"/>
                </a:ext>
              </a:extLst>
            </p:cNvPr>
            <p:cNvSpPr/>
            <p:nvPr/>
          </p:nvSpPr>
          <p:spPr>
            <a:xfrm>
              <a:off x="4676775" y="4725997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7827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Machine </a:t>
            </a:r>
            <a:r>
              <a:rPr lang="fr-FR" sz="3200" dirty="0" err="1"/>
              <a:t>sample</a:t>
            </a:r>
            <a:endParaRPr lang="en-US" sz="3200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3. Part </a:t>
            </a:r>
            <a:r>
              <a:rPr lang="fr-FR" sz="3200" b="1" dirty="0" err="1">
                <a:solidFill>
                  <a:srgbClr val="FF0000"/>
                </a:solidFill>
              </a:rPr>
              <a:t>programming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4. </a:t>
            </a:r>
            <a:r>
              <a:rPr lang="fr-FR" sz="3200" dirty="0" err="1"/>
              <a:t>Demonstration</a:t>
            </a:r>
            <a:endParaRPr 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8685E4-5DA3-D442-29B4-F65EF38B8015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5. Conclusion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BF3236-F581-5E41-8704-39F0320D8143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6. Q&amp;A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9861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0ADBD36-619D-F363-85E5-CFA0482D37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43046F1-14E1-1131-8F25-4A7576CCF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pic>
        <p:nvPicPr>
          <p:cNvPr id="4" name="Symu Dynamique">
            <a:hlinkClick r:id="" action="ppaction://media"/>
            <a:extLst>
              <a:ext uri="{FF2B5EF4-FFF2-40B4-BE49-F238E27FC236}">
                <a16:creationId xmlns:a16="http://schemas.microsoft.com/office/drawing/2014/main" id="{D9CCC596-1895-F550-40D7-B130C0C4E2D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0523" y="1548880"/>
            <a:ext cx="8458249" cy="4546309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14999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562289" y="1169518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562289" y="1619001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568294" y="2057465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568294" y="250247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583300" y="2977540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583300" y="3428444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583300" y="4863705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568294" y="5341378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583300" y="5817998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256100"/>
              </p:ext>
            </p:extLst>
          </p:nvPr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496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55E923-1DE4-3FB6-37C9-DBCFB46876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MS – </a:t>
            </a:r>
            <a:r>
              <a:rPr lang="fr-FR" dirty="0" err="1"/>
              <a:t>Facing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F9F64BF-7055-6F8B-B686-AF578933D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437ADD-E83C-4D7D-E1D2-94967B42BBF8}"/>
              </a:ext>
            </a:extLst>
          </p:cNvPr>
          <p:cNvSpPr/>
          <p:nvPr/>
        </p:nvSpPr>
        <p:spPr>
          <a:xfrm>
            <a:off x="732620" y="2451865"/>
            <a:ext cx="2160000" cy="798652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C2C5D91-65F3-F45B-52A1-FE6F7B75A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05925"/>
              </p:ext>
            </p:extLst>
          </p:nvPr>
        </p:nvGraphicFramePr>
        <p:xfrm>
          <a:off x="1540739" y="4815083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4" name="Groupe 13">
            <a:extLst>
              <a:ext uri="{FF2B5EF4-FFF2-40B4-BE49-F238E27FC236}">
                <a16:creationId xmlns:a16="http://schemas.microsoft.com/office/drawing/2014/main" id="{C4E5475D-7CF2-C9E4-5F30-358DA07A9A0E}"/>
              </a:ext>
            </a:extLst>
          </p:cNvPr>
          <p:cNvGrpSpPr/>
          <p:nvPr/>
        </p:nvGrpSpPr>
        <p:grpSpPr>
          <a:xfrm>
            <a:off x="7292385" y="2451865"/>
            <a:ext cx="3456354" cy="798652"/>
            <a:chOff x="7292385" y="2451865"/>
            <a:chExt cx="3456354" cy="798652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9AC8771-4295-6957-1F25-EEEAA62D4771}"/>
                </a:ext>
              </a:extLst>
            </p:cNvPr>
            <p:cNvSpPr/>
            <p:nvPr/>
          </p:nvSpPr>
          <p:spPr>
            <a:xfrm>
              <a:off x="8588739" y="2451865"/>
              <a:ext cx="2160000" cy="798652"/>
            </a:xfrm>
            <a:prstGeom prst="roundRect">
              <a:avLst/>
            </a:prstGeom>
            <a:solidFill>
              <a:srgbClr val="F92D2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/>
                <a:t>MS – </a:t>
              </a:r>
              <a:r>
                <a:rPr lang="fr-FR" sz="1600" dirty="0" err="1"/>
                <a:t>Facing</a:t>
              </a:r>
              <a:endParaRPr lang="fr-FR" sz="1600" dirty="0"/>
            </a:p>
            <a:p>
              <a:pPr algn="ctr"/>
              <a:r>
                <a:rPr lang="fr-FR" sz="1600" dirty="0"/>
                <a:t>X1, Z1</a:t>
              </a:r>
              <a:endParaRPr lang="en-US" sz="1600" dirty="0"/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30E1534C-D158-6A17-1A78-0A6556BA96CC}"/>
                </a:ext>
              </a:extLst>
            </p:cNvPr>
            <p:cNvSpPr/>
            <p:nvPr/>
          </p:nvSpPr>
          <p:spPr>
            <a:xfrm>
              <a:off x="7292385" y="2663401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F73078A-B7BE-618D-0DFB-F2929F1388B5}"/>
              </a:ext>
            </a:extLst>
          </p:cNvPr>
          <p:cNvSpPr/>
          <p:nvPr/>
        </p:nvSpPr>
        <p:spPr>
          <a:xfrm>
            <a:off x="3536330" y="5128413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E5FE3F5-0349-352C-DEFD-0FF75422101A}"/>
              </a:ext>
            </a:extLst>
          </p:cNvPr>
          <p:cNvSpPr/>
          <p:nvPr/>
        </p:nvSpPr>
        <p:spPr>
          <a:xfrm>
            <a:off x="3536330" y="5893838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8B8AF9A9-966D-FF6E-0776-207458F81240}"/>
              </a:ext>
            </a:extLst>
          </p:cNvPr>
          <p:cNvGrpSpPr/>
          <p:nvPr/>
        </p:nvGrpSpPr>
        <p:grpSpPr>
          <a:xfrm>
            <a:off x="3398399" y="1435498"/>
            <a:ext cx="3623684" cy="3275221"/>
            <a:chOff x="3398399" y="1435498"/>
            <a:chExt cx="3623684" cy="3275221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84DCA245-CB5C-FABA-8F75-54322681C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85910" y="1435498"/>
              <a:ext cx="1909539" cy="283138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08AB4982-A663-4A4D-041C-A33CF33BE39A}"/>
                </a:ext>
              </a:extLst>
            </p:cNvPr>
            <p:cNvSpPr/>
            <p:nvPr/>
          </p:nvSpPr>
          <p:spPr>
            <a:xfrm>
              <a:off x="3398399" y="2643239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579BAA5-C7FF-01FA-6557-8FEB7C0AAE88}"/>
                </a:ext>
              </a:extLst>
            </p:cNvPr>
            <p:cNvSpPr txBox="1"/>
            <p:nvPr/>
          </p:nvSpPr>
          <p:spPr>
            <a:xfrm>
              <a:off x="4459275" y="4350026"/>
              <a:ext cx="2562808" cy="360693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Tool </a:t>
              </a:r>
              <a:r>
                <a:rPr lang="fr-FR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mounted</a:t>
              </a:r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 on rack 1</a:t>
              </a: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60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877946"/>
              </p:ext>
            </p:extLst>
          </p:nvPr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562289" y="1115804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562289" y="1619001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568294" y="2057465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568294" y="250247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583300" y="2977540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583300" y="3428444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583300" y="4863705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568294" y="5341378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583300" y="5817998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5298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21158 0.112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55E923-1DE4-3FB6-37C9-DBCFB46876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MS – Pre Drill : solution 1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F9F64BF-7055-6F8B-B686-AF578933D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437ADD-E83C-4D7D-E1D2-94967B42BBF8}"/>
              </a:ext>
            </a:extLst>
          </p:cNvPr>
          <p:cNvSpPr/>
          <p:nvPr/>
        </p:nvSpPr>
        <p:spPr>
          <a:xfrm>
            <a:off x="160201" y="2531572"/>
            <a:ext cx="2160000" cy="798652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C2C5D91-65F3-F45B-52A1-FE6F7B75A4DD}"/>
              </a:ext>
            </a:extLst>
          </p:cNvPr>
          <p:cNvGraphicFramePr>
            <a:graphicFrameLocks noGrp="1"/>
          </p:cNvGraphicFramePr>
          <p:nvPr/>
        </p:nvGraphicFramePr>
        <p:xfrm>
          <a:off x="1540739" y="4815083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6" name="Groupe 15">
            <a:extLst>
              <a:ext uri="{FF2B5EF4-FFF2-40B4-BE49-F238E27FC236}">
                <a16:creationId xmlns:a16="http://schemas.microsoft.com/office/drawing/2014/main" id="{3A6841E2-7B82-2270-A781-C675259069ED}"/>
              </a:ext>
            </a:extLst>
          </p:cNvPr>
          <p:cNvGrpSpPr/>
          <p:nvPr/>
        </p:nvGrpSpPr>
        <p:grpSpPr>
          <a:xfrm>
            <a:off x="8951140" y="2497592"/>
            <a:ext cx="2991400" cy="798652"/>
            <a:chOff x="8951140" y="2497592"/>
            <a:chExt cx="2991400" cy="798652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9AC8771-4295-6957-1F25-EEEAA62D4771}"/>
                </a:ext>
              </a:extLst>
            </p:cNvPr>
            <p:cNvSpPr/>
            <p:nvPr/>
          </p:nvSpPr>
          <p:spPr>
            <a:xfrm>
              <a:off x="9782540" y="2497592"/>
              <a:ext cx="2160000" cy="798652"/>
            </a:xfrm>
            <a:prstGeom prst="roundRect">
              <a:avLst/>
            </a:prstGeom>
            <a:solidFill>
              <a:srgbClr val="F8922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/>
                <a:t>MS – Pre Drill</a:t>
              </a:r>
              <a:endParaRPr lang="en-US" sz="1600" dirty="0"/>
            </a:p>
            <a:p>
              <a:pPr algn="ctr"/>
              <a:r>
                <a:rPr lang="fr-FR" sz="1600" dirty="0"/>
                <a:t>X3, Z3</a:t>
              </a:r>
              <a:endParaRPr lang="en-US" sz="1600" dirty="0"/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30E1534C-D158-6A17-1A78-0A6556BA96CC}"/>
                </a:ext>
              </a:extLst>
            </p:cNvPr>
            <p:cNvSpPr/>
            <p:nvPr/>
          </p:nvSpPr>
          <p:spPr>
            <a:xfrm>
              <a:off x="8951140" y="2746415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F73078A-B7BE-618D-0DFB-F2929F1388B5}"/>
              </a:ext>
            </a:extLst>
          </p:cNvPr>
          <p:cNvSpPr/>
          <p:nvPr/>
        </p:nvSpPr>
        <p:spPr>
          <a:xfrm>
            <a:off x="5564169" y="5133887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7F039F1F-6F25-12C7-2DF8-93E095737501}"/>
              </a:ext>
            </a:extLst>
          </p:cNvPr>
          <p:cNvGrpSpPr/>
          <p:nvPr/>
        </p:nvGrpSpPr>
        <p:grpSpPr>
          <a:xfrm>
            <a:off x="6346393" y="2560130"/>
            <a:ext cx="2509805" cy="807016"/>
            <a:chOff x="6346393" y="2560130"/>
            <a:chExt cx="2509805" cy="807016"/>
          </a:xfrm>
        </p:grpSpPr>
        <p:sp>
          <p:nvSpPr>
            <p:cNvPr id="13" name="Croix 12">
              <a:extLst>
                <a:ext uri="{FF2B5EF4-FFF2-40B4-BE49-F238E27FC236}">
                  <a16:creationId xmlns:a16="http://schemas.microsoft.com/office/drawing/2014/main" id="{218FA52C-7169-2E96-EADF-DD6EADFD8D22}"/>
                </a:ext>
              </a:extLst>
            </p:cNvPr>
            <p:cNvSpPr/>
            <p:nvPr/>
          </p:nvSpPr>
          <p:spPr>
            <a:xfrm>
              <a:off x="6346393" y="2568493"/>
              <a:ext cx="790575" cy="798653"/>
            </a:xfrm>
            <a:prstGeom prst="plus">
              <a:avLst>
                <a:gd name="adj" fmla="val 40572"/>
              </a:avLst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6A43F590-1B06-B378-80B7-04306D69A782}"/>
                </a:ext>
              </a:extLst>
            </p:cNvPr>
            <p:cNvSpPr txBox="1"/>
            <p:nvPr/>
          </p:nvSpPr>
          <p:spPr>
            <a:xfrm>
              <a:off x="7201642" y="2560130"/>
              <a:ext cx="1654556" cy="79865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sz="3500" dirty="0">
                  <a:latin typeface="Sony Sketch GO2" panose="020B0603020104020203" pitchFamily="34" charset="0"/>
                  <a:cs typeface="Sony Sketch GO2" panose="020B0603020104020203" pitchFamily="34" charset="0"/>
                </a:rPr>
                <a:t>Lock Z1</a:t>
              </a:r>
              <a:endParaRPr lang="en-US" sz="3500" dirty="0">
                <a:latin typeface="Sony Sketch GO2" panose="020B0603020104020203" pitchFamily="34" charset="0"/>
                <a:cs typeface="Sony Sketch GO2" panose="020B0603020104020203" pitchFamily="34" charset="0"/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4BF476A-8ED2-0B42-FBA5-6790FC186D32}"/>
              </a:ext>
            </a:extLst>
          </p:cNvPr>
          <p:cNvGrpSpPr/>
          <p:nvPr/>
        </p:nvGrpSpPr>
        <p:grpSpPr>
          <a:xfrm>
            <a:off x="2450285" y="2087846"/>
            <a:ext cx="3831434" cy="2359502"/>
            <a:chOff x="2450285" y="2087846"/>
            <a:chExt cx="3831434" cy="2359502"/>
          </a:xfrm>
        </p:grpSpPr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08AB4982-A663-4A4D-041C-A33CF33BE39A}"/>
                </a:ext>
              </a:extLst>
            </p:cNvPr>
            <p:cNvSpPr/>
            <p:nvPr/>
          </p:nvSpPr>
          <p:spPr>
            <a:xfrm>
              <a:off x="2450285" y="2722946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BCF641F-BD61-C277-30EB-C67D04142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70944" y="2087846"/>
              <a:ext cx="2910775" cy="181578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41A0E67E-7BFF-C5EB-F8CB-42EDE06804A6}"/>
                </a:ext>
              </a:extLst>
            </p:cNvPr>
            <p:cNvSpPr txBox="1"/>
            <p:nvPr/>
          </p:nvSpPr>
          <p:spPr>
            <a:xfrm>
              <a:off x="3544927" y="4086655"/>
              <a:ext cx="2562808" cy="360693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Tool </a:t>
              </a:r>
              <a:r>
                <a:rPr lang="fr-FR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mounted</a:t>
              </a:r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 on rack 3</a:t>
              </a: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8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3142650" y="1865517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562289" y="1619001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568294" y="2057465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568294" y="250247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583300" y="2977540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583300" y="3428444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583300" y="4863705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568294" y="5341378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583300" y="5817998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7507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0.40377 0.12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82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Machine </a:t>
            </a:r>
            <a:r>
              <a:rPr lang="fr-FR" sz="3200" dirty="0" err="1"/>
              <a:t>sample</a:t>
            </a:r>
            <a:endParaRPr lang="en-US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Part </a:t>
            </a:r>
            <a:r>
              <a:rPr lang="fr-FR" sz="3200" dirty="0" err="1"/>
              <a:t>programming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4. </a:t>
            </a:r>
            <a:r>
              <a:rPr lang="fr-FR" sz="3200" dirty="0" err="1"/>
              <a:t>Demonstration</a:t>
            </a:r>
            <a:endParaRPr lang="en-US" sz="3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E84F6D-A156-648A-DBF8-2614749BDD62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5. Conclusion</a:t>
            </a:r>
            <a:endParaRPr 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B9BE23-F10E-B0A3-EB90-ECD09871EC98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6. Q&amp;A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55200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55E923-1DE4-3FB6-37C9-DBCFB46876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MS – Pre Drill : solution 2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F9F64BF-7055-6F8B-B686-AF578933D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437ADD-E83C-4D7D-E1D2-94967B42BBF8}"/>
              </a:ext>
            </a:extLst>
          </p:cNvPr>
          <p:cNvSpPr/>
          <p:nvPr/>
        </p:nvSpPr>
        <p:spPr>
          <a:xfrm>
            <a:off x="160201" y="2531572"/>
            <a:ext cx="2160000" cy="798652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C2C5D91-65F3-F45B-52A1-FE6F7B75A4DD}"/>
              </a:ext>
            </a:extLst>
          </p:cNvPr>
          <p:cNvGraphicFramePr>
            <a:graphicFrameLocks noGrp="1"/>
          </p:cNvGraphicFramePr>
          <p:nvPr/>
        </p:nvGraphicFramePr>
        <p:xfrm>
          <a:off x="1540739" y="4815083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5" name="Groupe 14">
            <a:extLst>
              <a:ext uri="{FF2B5EF4-FFF2-40B4-BE49-F238E27FC236}">
                <a16:creationId xmlns:a16="http://schemas.microsoft.com/office/drawing/2014/main" id="{BAE06C63-A66D-074B-CE5E-9FF1A06DC9E9}"/>
              </a:ext>
            </a:extLst>
          </p:cNvPr>
          <p:cNvGrpSpPr/>
          <p:nvPr/>
        </p:nvGrpSpPr>
        <p:grpSpPr>
          <a:xfrm>
            <a:off x="8951140" y="2497592"/>
            <a:ext cx="2991400" cy="798652"/>
            <a:chOff x="8951140" y="2497592"/>
            <a:chExt cx="2991400" cy="798652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9AC8771-4295-6957-1F25-EEEAA62D4771}"/>
                </a:ext>
              </a:extLst>
            </p:cNvPr>
            <p:cNvSpPr/>
            <p:nvPr/>
          </p:nvSpPr>
          <p:spPr>
            <a:xfrm>
              <a:off x="9782540" y="2497592"/>
              <a:ext cx="2160000" cy="798652"/>
            </a:xfrm>
            <a:prstGeom prst="roundRect">
              <a:avLst/>
            </a:prstGeom>
            <a:solidFill>
              <a:srgbClr val="F8922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/>
                <a:t>MS – Pre Drill</a:t>
              </a:r>
              <a:endParaRPr lang="en-US" sz="1600" dirty="0"/>
            </a:p>
            <a:p>
              <a:pPr algn="ctr"/>
              <a:r>
                <a:rPr lang="fr-FR" sz="1600" dirty="0"/>
                <a:t>X3, Z1</a:t>
              </a:r>
              <a:endParaRPr lang="en-US" sz="1600" dirty="0"/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30E1534C-D158-6A17-1A78-0A6556BA96CC}"/>
                </a:ext>
              </a:extLst>
            </p:cNvPr>
            <p:cNvSpPr/>
            <p:nvPr/>
          </p:nvSpPr>
          <p:spPr>
            <a:xfrm>
              <a:off x="8951140" y="2746415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F73078A-B7BE-618D-0DFB-F2929F1388B5}"/>
              </a:ext>
            </a:extLst>
          </p:cNvPr>
          <p:cNvSpPr/>
          <p:nvPr/>
        </p:nvSpPr>
        <p:spPr>
          <a:xfrm>
            <a:off x="3560004" y="5503860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DA964909-6FC5-3335-88AE-C6940090A285}"/>
              </a:ext>
            </a:extLst>
          </p:cNvPr>
          <p:cNvGrpSpPr/>
          <p:nvPr/>
        </p:nvGrpSpPr>
        <p:grpSpPr>
          <a:xfrm>
            <a:off x="6346393" y="2560130"/>
            <a:ext cx="2509805" cy="807016"/>
            <a:chOff x="6346393" y="2560130"/>
            <a:chExt cx="2509805" cy="807016"/>
          </a:xfrm>
        </p:grpSpPr>
        <p:sp>
          <p:nvSpPr>
            <p:cNvPr id="13" name="Croix 12">
              <a:extLst>
                <a:ext uri="{FF2B5EF4-FFF2-40B4-BE49-F238E27FC236}">
                  <a16:creationId xmlns:a16="http://schemas.microsoft.com/office/drawing/2014/main" id="{218FA52C-7169-2E96-EADF-DD6EADFD8D22}"/>
                </a:ext>
              </a:extLst>
            </p:cNvPr>
            <p:cNvSpPr/>
            <p:nvPr/>
          </p:nvSpPr>
          <p:spPr>
            <a:xfrm>
              <a:off x="6346393" y="2568493"/>
              <a:ext cx="790575" cy="798653"/>
            </a:xfrm>
            <a:prstGeom prst="plus">
              <a:avLst>
                <a:gd name="adj" fmla="val 40572"/>
              </a:avLst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6A43F590-1B06-B378-80B7-04306D69A782}"/>
                </a:ext>
              </a:extLst>
            </p:cNvPr>
            <p:cNvSpPr txBox="1"/>
            <p:nvPr/>
          </p:nvSpPr>
          <p:spPr>
            <a:xfrm>
              <a:off x="7201642" y="2560130"/>
              <a:ext cx="1654556" cy="79865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sz="3500" dirty="0">
                  <a:latin typeface="Sony Sketch GO2" panose="020B0603020104020203" pitchFamily="34" charset="0"/>
                  <a:cs typeface="Sony Sketch GO2" panose="020B0603020104020203" pitchFamily="34" charset="0"/>
                </a:rPr>
                <a:t>Lock Z3</a:t>
              </a:r>
              <a:endParaRPr lang="en-US" sz="3500" dirty="0">
                <a:latin typeface="Sony Sketch GO2" panose="020B0603020104020203" pitchFamily="34" charset="0"/>
                <a:cs typeface="Sony Sketch GO2" panose="020B0603020104020203" pitchFamily="34" charset="0"/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6520B7DB-64B2-4CD8-F484-ECE26AC10B2D}"/>
              </a:ext>
            </a:extLst>
          </p:cNvPr>
          <p:cNvGrpSpPr/>
          <p:nvPr/>
        </p:nvGrpSpPr>
        <p:grpSpPr>
          <a:xfrm>
            <a:off x="2450285" y="2087846"/>
            <a:ext cx="3831434" cy="2359502"/>
            <a:chOff x="2450285" y="2087846"/>
            <a:chExt cx="3831434" cy="2359502"/>
          </a:xfrm>
        </p:grpSpPr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08AB4982-A663-4A4D-041C-A33CF33BE39A}"/>
                </a:ext>
              </a:extLst>
            </p:cNvPr>
            <p:cNvSpPr/>
            <p:nvPr/>
          </p:nvSpPr>
          <p:spPr>
            <a:xfrm>
              <a:off x="2450285" y="2722946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BCF641F-BD61-C277-30EB-C67D04142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70944" y="2087846"/>
              <a:ext cx="2910775" cy="181578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A23A1AEA-644C-A264-9362-CF0C8EED1916}"/>
                </a:ext>
              </a:extLst>
            </p:cNvPr>
            <p:cNvSpPr txBox="1"/>
            <p:nvPr/>
          </p:nvSpPr>
          <p:spPr>
            <a:xfrm>
              <a:off x="3544927" y="4086655"/>
              <a:ext cx="2562808" cy="360693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Tool </a:t>
              </a:r>
              <a:r>
                <a:rPr lang="fr-FR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mounted</a:t>
              </a:r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 on rack 3</a:t>
              </a: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65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3142650" y="1865517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562289" y="1619001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568294" y="2057465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568294" y="250247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583300" y="2977540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583300" y="3428444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583300" y="4863705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568294" y="5341378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583300" y="5817998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5879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0.21158 0.12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0.21106 0.1509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47" y="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0.21106 0.1701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47" y="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0.20976 0.1965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59259E-6 L 0.20989 0.208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5" y="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55E923-1DE4-3FB6-37C9-DBCFB46876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/>
              <a:t>Sub</a:t>
            </a:r>
            <a:r>
              <a:rPr lang="fr-FR" dirty="0"/>
              <a:t> </a:t>
            </a:r>
            <a:r>
              <a:rPr lang="fr-FR" dirty="0" err="1"/>
              <a:t>Spindle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F9F64BF-7055-6F8B-B686-AF578933D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437ADD-E83C-4D7D-E1D2-94967B42BBF8}"/>
              </a:ext>
            </a:extLst>
          </p:cNvPr>
          <p:cNvSpPr/>
          <p:nvPr/>
        </p:nvSpPr>
        <p:spPr>
          <a:xfrm>
            <a:off x="980052" y="2555040"/>
            <a:ext cx="2160000" cy="798652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C2C5D91-65F3-F45B-52A1-FE6F7B75A4DD}"/>
              </a:ext>
            </a:extLst>
          </p:cNvPr>
          <p:cNvGraphicFramePr>
            <a:graphicFrameLocks noGrp="1"/>
          </p:cNvGraphicFramePr>
          <p:nvPr/>
        </p:nvGraphicFramePr>
        <p:xfrm>
          <a:off x="1540739" y="4815083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3" name="Groupe 12">
            <a:extLst>
              <a:ext uri="{FF2B5EF4-FFF2-40B4-BE49-F238E27FC236}">
                <a16:creationId xmlns:a16="http://schemas.microsoft.com/office/drawing/2014/main" id="{7E50A4FE-3E92-462F-3E59-A0EEFEA07E86}"/>
              </a:ext>
            </a:extLst>
          </p:cNvPr>
          <p:cNvGrpSpPr/>
          <p:nvPr/>
        </p:nvGrpSpPr>
        <p:grpSpPr>
          <a:xfrm>
            <a:off x="7703729" y="2555040"/>
            <a:ext cx="3270038" cy="798652"/>
            <a:chOff x="7703729" y="2555040"/>
            <a:chExt cx="3270038" cy="798652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9AC8771-4295-6957-1F25-EEEAA62D4771}"/>
                </a:ext>
              </a:extLst>
            </p:cNvPr>
            <p:cNvSpPr/>
            <p:nvPr/>
          </p:nvSpPr>
          <p:spPr>
            <a:xfrm>
              <a:off x="8813767" y="2555040"/>
              <a:ext cx="2160000" cy="798652"/>
            </a:xfrm>
            <a:prstGeom prst="roundRect">
              <a:avLst/>
            </a:prstGeom>
            <a:solidFill>
              <a:srgbClr val="F8922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/>
                <a:t>SS – </a:t>
              </a:r>
              <a:r>
                <a:rPr lang="fr-FR" sz="1600" dirty="0" err="1"/>
                <a:t>Facing</a:t>
              </a:r>
              <a:endParaRPr lang="en-US" sz="1600" dirty="0"/>
            </a:p>
            <a:p>
              <a:pPr algn="ctr"/>
              <a:r>
                <a:rPr lang="fr-FR" sz="1600" dirty="0"/>
                <a:t>X2, Z2</a:t>
              </a:r>
              <a:endParaRPr lang="en-US" sz="1600" dirty="0"/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30E1534C-D158-6A17-1A78-0A6556BA96CC}"/>
                </a:ext>
              </a:extLst>
            </p:cNvPr>
            <p:cNvSpPr/>
            <p:nvPr/>
          </p:nvSpPr>
          <p:spPr>
            <a:xfrm>
              <a:off x="7703729" y="2746415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F73078A-B7BE-618D-0DFB-F2929F1388B5}"/>
              </a:ext>
            </a:extLst>
          </p:cNvPr>
          <p:cNvSpPr/>
          <p:nvPr/>
        </p:nvSpPr>
        <p:spPr>
          <a:xfrm>
            <a:off x="7567185" y="5122128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9B083D03-FC7C-2EF6-22D5-D8404454AD72}"/>
              </a:ext>
            </a:extLst>
          </p:cNvPr>
          <p:cNvSpPr/>
          <p:nvPr/>
        </p:nvSpPr>
        <p:spPr>
          <a:xfrm>
            <a:off x="7577889" y="5556763"/>
            <a:ext cx="1052958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223B74F7-51B1-5843-6524-095990B4DB09}"/>
              </a:ext>
            </a:extLst>
          </p:cNvPr>
          <p:cNvGrpSpPr/>
          <p:nvPr/>
        </p:nvGrpSpPr>
        <p:grpSpPr>
          <a:xfrm>
            <a:off x="3427003" y="1804574"/>
            <a:ext cx="3957263" cy="2688026"/>
            <a:chOff x="3427003" y="1804574"/>
            <a:chExt cx="3957263" cy="2688026"/>
          </a:xfrm>
        </p:grpSpPr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08AB4982-A663-4A4D-041C-A33CF33BE39A}"/>
                </a:ext>
              </a:extLst>
            </p:cNvPr>
            <p:cNvSpPr/>
            <p:nvPr/>
          </p:nvSpPr>
          <p:spPr>
            <a:xfrm>
              <a:off x="3427003" y="2722946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CCBD9AC7-8D86-BAB2-810C-556518FD5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23666" y="1804574"/>
              <a:ext cx="2760600" cy="229958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A0F00D60-8342-44AE-F2FC-963152425785}"/>
                </a:ext>
              </a:extLst>
            </p:cNvPr>
            <p:cNvSpPr txBox="1"/>
            <p:nvPr/>
          </p:nvSpPr>
          <p:spPr>
            <a:xfrm>
              <a:off x="4722562" y="4131907"/>
              <a:ext cx="2562808" cy="360693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Tool </a:t>
              </a:r>
              <a:r>
                <a:rPr lang="fr-FR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mounted</a:t>
              </a:r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 on rack 2</a:t>
              </a: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982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3142650" y="1865517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3142650" y="2479545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3142650" y="3069000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3142650" y="370461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3142650" y="4321106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3142650" y="4863705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583300" y="4863705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568294" y="5341378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583300" y="5817998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2083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0.59518 -0.4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3" y="-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59259E-6 L 0.59218 -0.42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9" y="-2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96296E-6 L 0.59518 -0.396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3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55E923-1DE4-3FB6-37C9-DBCFB46876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SS – </a:t>
            </a:r>
            <a:r>
              <a:rPr lang="fr-FR" dirty="0" err="1"/>
              <a:t>Drilling</a:t>
            </a:r>
            <a:r>
              <a:rPr lang="fr-FR" dirty="0"/>
              <a:t> : Solution 1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F9F64BF-7055-6F8B-B686-AF578933D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437ADD-E83C-4D7D-E1D2-94967B42BBF8}"/>
              </a:ext>
            </a:extLst>
          </p:cNvPr>
          <p:cNvSpPr/>
          <p:nvPr/>
        </p:nvSpPr>
        <p:spPr>
          <a:xfrm>
            <a:off x="202871" y="2722946"/>
            <a:ext cx="2160000" cy="798652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C2C5D91-65F3-F45B-52A1-FE6F7B75A4DD}"/>
              </a:ext>
            </a:extLst>
          </p:cNvPr>
          <p:cNvGraphicFramePr>
            <a:graphicFrameLocks noGrp="1"/>
          </p:cNvGraphicFramePr>
          <p:nvPr/>
        </p:nvGraphicFramePr>
        <p:xfrm>
          <a:off x="1540739" y="4815083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6" name="Groupe 15">
            <a:extLst>
              <a:ext uri="{FF2B5EF4-FFF2-40B4-BE49-F238E27FC236}">
                <a16:creationId xmlns:a16="http://schemas.microsoft.com/office/drawing/2014/main" id="{BABF994A-5A3D-48EA-2049-D7EC746B42EB}"/>
              </a:ext>
            </a:extLst>
          </p:cNvPr>
          <p:cNvGrpSpPr/>
          <p:nvPr/>
        </p:nvGrpSpPr>
        <p:grpSpPr>
          <a:xfrm>
            <a:off x="9173249" y="2783336"/>
            <a:ext cx="2991725" cy="798652"/>
            <a:chOff x="9173249" y="2783336"/>
            <a:chExt cx="2991725" cy="798652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9AC8771-4295-6957-1F25-EEEAA62D4771}"/>
                </a:ext>
              </a:extLst>
            </p:cNvPr>
            <p:cNvSpPr/>
            <p:nvPr/>
          </p:nvSpPr>
          <p:spPr>
            <a:xfrm>
              <a:off x="10004974" y="2783336"/>
              <a:ext cx="2160000" cy="798652"/>
            </a:xfrm>
            <a:prstGeom prst="roundRect">
              <a:avLst/>
            </a:prstGeom>
            <a:solidFill>
              <a:srgbClr val="2424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/>
                <a:t>SS - </a:t>
              </a:r>
              <a:r>
                <a:rPr lang="fr-FR" sz="1600" dirty="0" err="1"/>
                <a:t>Drilling</a:t>
              </a:r>
              <a:endParaRPr lang="en-US" sz="1600" dirty="0"/>
            </a:p>
            <a:p>
              <a:pPr algn="ctr"/>
              <a:r>
                <a:rPr lang="fr-FR" sz="1600" dirty="0"/>
                <a:t>X3, Z2</a:t>
              </a:r>
              <a:endParaRPr lang="en-US" sz="1600" dirty="0"/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30E1534C-D158-6A17-1A78-0A6556BA96CC}"/>
                </a:ext>
              </a:extLst>
            </p:cNvPr>
            <p:cNvSpPr/>
            <p:nvPr/>
          </p:nvSpPr>
          <p:spPr>
            <a:xfrm>
              <a:off x="9173249" y="2958091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9B083D03-FC7C-2EF6-22D5-D8404454AD72}"/>
              </a:ext>
            </a:extLst>
          </p:cNvPr>
          <p:cNvSpPr/>
          <p:nvPr/>
        </p:nvSpPr>
        <p:spPr>
          <a:xfrm>
            <a:off x="7567185" y="5846348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9D072C82-AB29-AA8E-4B63-380CB3195312}"/>
              </a:ext>
            </a:extLst>
          </p:cNvPr>
          <p:cNvGrpSpPr/>
          <p:nvPr/>
        </p:nvGrpSpPr>
        <p:grpSpPr>
          <a:xfrm>
            <a:off x="6555178" y="2751829"/>
            <a:ext cx="2549895" cy="830159"/>
            <a:chOff x="6555178" y="2751829"/>
            <a:chExt cx="2549895" cy="830159"/>
          </a:xfrm>
        </p:grpSpPr>
        <p:sp>
          <p:nvSpPr>
            <p:cNvPr id="13" name="Croix 12">
              <a:extLst>
                <a:ext uri="{FF2B5EF4-FFF2-40B4-BE49-F238E27FC236}">
                  <a16:creationId xmlns:a16="http://schemas.microsoft.com/office/drawing/2014/main" id="{278FB868-6FCF-DA98-AE4B-1A39830CBD4B}"/>
                </a:ext>
              </a:extLst>
            </p:cNvPr>
            <p:cNvSpPr/>
            <p:nvPr/>
          </p:nvSpPr>
          <p:spPr>
            <a:xfrm>
              <a:off x="6555178" y="2751829"/>
              <a:ext cx="790575" cy="798653"/>
            </a:xfrm>
            <a:prstGeom prst="plus">
              <a:avLst>
                <a:gd name="adj" fmla="val 40572"/>
              </a:avLst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F9050C8D-D89C-5550-FD9C-1E5B5B499112}"/>
                </a:ext>
              </a:extLst>
            </p:cNvPr>
            <p:cNvSpPr txBox="1"/>
            <p:nvPr/>
          </p:nvSpPr>
          <p:spPr>
            <a:xfrm>
              <a:off x="7450517" y="2783336"/>
              <a:ext cx="1654556" cy="79865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sz="3500" dirty="0">
                  <a:latin typeface="Sony Sketch GO2" panose="020B0603020104020203" pitchFamily="34" charset="0"/>
                  <a:cs typeface="Sony Sketch GO2" panose="020B0603020104020203" pitchFamily="34" charset="0"/>
                </a:rPr>
                <a:t>Lock Z3</a:t>
              </a:r>
              <a:endParaRPr lang="en-US" sz="3500" dirty="0">
                <a:latin typeface="Sony Sketch GO2" panose="020B0603020104020203" pitchFamily="34" charset="0"/>
                <a:cs typeface="Sony Sketch GO2" panose="020B0603020104020203" pitchFamily="34" charset="0"/>
              </a:endParaRP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347E759-6F1D-999D-6F1D-3634083E693D}"/>
              </a:ext>
            </a:extLst>
          </p:cNvPr>
          <p:cNvGrpSpPr/>
          <p:nvPr/>
        </p:nvGrpSpPr>
        <p:grpSpPr>
          <a:xfrm>
            <a:off x="2496717" y="1887935"/>
            <a:ext cx="3807751" cy="2835606"/>
            <a:chOff x="2496717" y="1887935"/>
            <a:chExt cx="3807751" cy="2835606"/>
          </a:xfrm>
        </p:grpSpPr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08AB4982-A663-4A4D-041C-A33CF33BE39A}"/>
                </a:ext>
              </a:extLst>
            </p:cNvPr>
            <p:cNvSpPr/>
            <p:nvPr/>
          </p:nvSpPr>
          <p:spPr>
            <a:xfrm>
              <a:off x="2496717" y="2914320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ABCC012-6F35-7A96-E280-F75FC252E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87652" y="1887935"/>
              <a:ext cx="2816816" cy="247491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E442EBAD-05DA-617D-EDAA-34FC4FA8CAFA}"/>
                </a:ext>
              </a:extLst>
            </p:cNvPr>
            <p:cNvSpPr txBox="1"/>
            <p:nvPr/>
          </p:nvSpPr>
          <p:spPr>
            <a:xfrm>
              <a:off x="3614656" y="4362848"/>
              <a:ext cx="2562808" cy="360693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Tool </a:t>
              </a:r>
              <a:r>
                <a:rPr lang="fr-FR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mounted</a:t>
              </a:r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 on rack 3</a:t>
              </a: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398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3142650" y="1865517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3142650" y="2479545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3142650" y="3069000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3142650" y="370461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3142650" y="4321106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3142650" y="4863705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7785765" y="1862918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7785765" y="2501579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7785765" y="3093311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0771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0.59101 -0.373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44" y="-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55E923-1DE4-3FB6-37C9-DBCFB46876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SS – </a:t>
            </a:r>
            <a:r>
              <a:rPr lang="fr-FR" dirty="0" err="1"/>
              <a:t>Drilling</a:t>
            </a:r>
            <a:r>
              <a:rPr lang="fr-FR" dirty="0"/>
              <a:t> : Solution 2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F9F64BF-7055-6F8B-B686-AF578933D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437ADD-E83C-4D7D-E1D2-94967B42BBF8}"/>
              </a:ext>
            </a:extLst>
          </p:cNvPr>
          <p:cNvSpPr/>
          <p:nvPr/>
        </p:nvSpPr>
        <p:spPr>
          <a:xfrm>
            <a:off x="202871" y="2722946"/>
            <a:ext cx="2160000" cy="798652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C2C5D91-65F3-F45B-52A1-FE6F7B75A4DD}"/>
              </a:ext>
            </a:extLst>
          </p:cNvPr>
          <p:cNvGraphicFramePr>
            <a:graphicFrameLocks noGrp="1"/>
          </p:cNvGraphicFramePr>
          <p:nvPr/>
        </p:nvGraphicFramePr>
        <p:xfrm>
          <a:off x="1540739" y="4815083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102286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808417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423777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27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Pattern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7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X2,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0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G630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X1, Z1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X3, Z2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71295"/>
                  </a:ext>
                </a:extLst>
              </a:tr>
            </a:tbl>
          </a:graphicData>
        </a:graphic>
      </p:graphicFrame>
      <p:grpSp>
        <p:nvGrpSpPr>
          <p:cNvPr id="16" name="Groupe 15">
            <a:extLst>
              <a:ext uri="{FF2B5EF4-FFF2-40B4-BE49-F238E27FC236}">
                <a16:creationId xmlns:a16="http://schemas.microsoft.com/office/drawing/2014/main" id="{CA08626B-6DB8-7B2D-CF64-F896D058A125}"/>
              </a:ext>
            </a:extLst>
          </p:cNvPr>
          <p:cNvGrpSpPr/>
          <p:nvPr/>
        </p:nvGrpSpPr>
        <p:grpSpPr>
          <a:xfrm>
            <a:off x="9173249" y="2783336"/>
            <a:ext cx="2991725" cy="798652"/>
            <a:chOff x="9173249" y="2783336"/>
            <a:chExt cx="2991725" cy="798652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9AC8771-4295-6957-1F25-EEEAA62D4771}"/>
                </a:ext>
              </a:extLst>
            </p:cNvPr>
            <p:cNvSpPr/>
            <p:nvPr/>
          </p:nvSpPr>
          <p:spPr>
            <a:xfrm>
              <a:off x="10004974" y="2783336"/>
              <a:ext cx="2160000" cy="798652"/>
            </a:xfrm>
            <a:prstGeom prst="roundRect">
              <a:avLst/>
            </a:prstGeom>
            <a:solidFill>
              <a:srgbClr val="2424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/>
                <a:t>SS - </a:t>
              </a:r>
              <a:r>
                <a:rPr lang="fr-FR" sz="1600" dirty="0" err="1"/>
                <a:t>Drilling</a:t>
              </a:r>
              <a:endParaRPr lang="en-US" sz="1600" dirty="0"/>
            </a:p>
            <a:p>
              <a:pPr algn="ctr"/>
              <a:r>
                <a:rPr lang="fr-FR" sz="1600" dirty="0"/>
                <a:t>X3, Z3</a:t>
              </a:r>
              <a:endParaRPr lang="en-US" sz="1600" dirty="0"/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30E1534C-D158-6A17-1A78-0A6556BA96CC}"/>
                </a:ext>
              </a:extLst>
            </p:cNvPr>
            <p:cNvSpPr/>
            <p:nvPr/>
          </p:nvSpPr>
          <p:spPr>
            <a:xfrm>
              <a:off x="9173249" y="2958091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9B083D03-FC7C-2EF6-22D5-D8404454AD72}"/>
              </a:ext>
            </a:extLst>
          </p:cNvPr>
          <p:cNvSpPr/>
          <p:nvPr/>
        </p:nvSpPr>
        <p:spPr>
          <a:xfrm>
            <a:off x="5564169" y="5104668"/>
            <a:ext cx="1063662" cy="452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62BD5744-AD56-5B8C-9861-E43AEA910A74}"/>
              </a:ext>
            </a:extLst>
          </p:cNvPr>
          <p:cNvGrpSpPr/>
          <p:nvPr/>
        </p:nvGrpSpPr>
        <p:grpSpPr>
          <a:xfrm>
            <a:off x="6555178" y="2751829"/>
            <a:ext cx="2549895" cy="830159"/>
            <a:chOff x="6555178" y="2751829"/>
            <a:chExt cx="2549895" cy="830159"/>
          </a:xfrm>
        </p:grpSpPr>
        <p:sp>
          <p:nvSpPr>
            <p:cNvPr id="13" name="Croix 12">
              <a:extLst>
                <a:ext uri="{FF2B5EF4-FFF2-40B4-BE49-F238E27FC236}">
                  <a16:creationId xmlns:a16="http://schemas.microsoft.com/office/drawing/2014/main" id="{278FB868-6FCF-DA98-AE4B-1A39830CBD4B}"/>
                </a:ext>
              </a:extLst>
            </p:cNvPr>
            <p:cNvSpPr/>
            <p:nvPr/>
          </p:nvSpPr>
          <p:spPr>
            <a:xfrm>
              <a:off x="6555178" y="2751829"/>
              <a:ext cx="790575" cy="798653"/>
            </a:xfrm>
            <a:prstGeom prst="plus">
              <a:avLst>
                <a:gd name="adj" fmla="val 40572"/>
              </a:avLst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F9050C8D-D89C-5550-FD9C-1E5B5B499112}"/>
                </a:ext>
              </a:extLst>
            </p:cNvPr>
            <p:cNvSpPr txBox="1"/>
            <p:nvPr/>
          </p:nvSpPr>
          <p:spPr>
            <a:xfrm>
              <a:off x="7450517" y="2783336"/>
              <a:ext cx="1654556" cy="79865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sz="3500" dirty="0">
                  <a:latin typeface="Sony Sketch GO2" panose="020B0603020104020203" pitchFamily="34" charset="0"/>
                  <a:cs typeface="Sony Sketch GO2" panose="020B0603020104020203" pitchFamily="34" charset="0"/>
                </a:rPr>
                <a:t>Lock Z2</a:t>
              </a:r>
              <a:endParaRPr lang="en-US" sz="3500" dirty="0">
                <a:latin typeface="Sony Sketch GO2" panose="020B0603020104020203" pitchFamily="34" charset="0"/>
                <a:cs typeface="Sony Sketch GO2" panose="020B0603020104020203" pitchFamily="34" charset="0"/>
              </a:endParaRP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84DF72C-C5A4-64CE-8F0C-B20347C15B71}"/>
              </a:ext>
            </a:extLst>
          </p:cNvPr>
          <p:cNvGrpSpPr/>
          <p:nvPr/>
        </p:nvGrpSpPr>
        <p:grpSpPr>
          <a:xfrm>
            <a:off x="2423663" y="1760936"/>
            <a:ext cx="3842811" cy="2831309"/>
            <a:chOff x="2423663" y="1760936"/>
            <a:chExt cx="3842811" cy="2831309"/>
          </a:xfrm>
        </p:grpSpPr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08AB4982-A663-4A4D-041C-A33CF33BE39A}"/>
                </a:ext>
              </a:extLst>
            </p:cNvPr>
            <p:cNvSpPr/>
            <p:nvPr/>
          </p:nvSpPr>
          <p:spPr>
            <a:xfrm>
              <a:off x="2423663" y="2914320"/>
              <a:ext cx="790575" cy="415904"/>
            </a:xfrm>
            <a:prstGeom prst="rightArrow">
              <a:avLst/>
            </a:prstGeom>
            <a:solidFill>
              <a:srgbClr val="741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ABCC012-6F35-7A96-E280-F75FC252E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7900" y="1760936"/>
              <a:ext cx="2748574" cy="241495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85D8B4F5-8779-8AF4-8373-A83879A93347}"/>
                </a:ext>
              </a:extLst>
            </p:cNvPr>
            <p:cNvSpPr txBox="1"/>
            <p:nvPr/>
          </p:nvSpPr>
          <p:spPr>
            <a:xfrm>
              <a:off x="3544927" y="4231552"/>
              <a:ext cx="2562808" cy="360693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Tool </a:t>
              </a:r>
              <a:r>
                <a:rPr lang="fr-FR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mounted</a:t>
              </a:r>
              <a:r>
                <a:rPr lang="fr-FR" dirty="0">
                  <a:latin typeface="Helvetica" panose="020B0604020202020204" pitchFamily="34" charset="0"/>
                  <a:cs typeface="Helvetica" panose="020B0604020202020204" pitchFamily="34" charset="0"/>
                </a:rPr>
                <a:t> on rack 3</a:t>
              </a: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072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3051661" y="1185255"/>
          <a:ext cx="702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3142650" y="1865517"/>
            <a:ext cx="2160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3142650" y="2479545"/>
            <a:ext cx="2160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</a:t>
            </a:r>
            <a:endParaRPr lang="en-US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3142650" y="3069000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- Drill</a:t>
            </a:r>
            <a:endParaRPr lang="en-US" sz="16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3142650" y="3704611"/>
            <a:ext cx="2160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</a:t>
            </a:r>
            <a:endParaRPr lang="en-US" sz="16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3142650" y="4321106"/>
            <a:ext cx="2160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</a:t>
            </a:r>
            <a:endParaRPr lang="en-US" sz="1600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3142650" y="4863705"/>
            <a:ext cx="2160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</a:t>
            </a:r>
            <a:endParaRPr lang="en-US" sz="1600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573101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568294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7785765" y="1862918"/>
            <a:ext cx="2160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Facing</a:t>
            </a:r>
            <a:endParaRPr lang="en-US" sz="16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7785765" y="2501579"/>
            <a:ext cx="2160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</a:t>
            </a:r>
            <a:endParaRPr lang="en-US" sz="16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7785765" y="3093311"/>
            <a:ext cx="2160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</a:t>
            </a:r>
            <a:endParaRPr lang="en-US" sz="16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583300" y="6294618"/>
            <a:ext cx="2160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- </a:t>
            </a:r>
            <a:r>
              <a:rPr lang="fr-FR" sz="1600" dirty="0" err="1"/>
              <a:t>Drilling</a:t>
            </a:r>
            <a:endParaRPr lang="en-US" sz="1600" dirty="0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72994526-0265-BBDA-668B-559161F85D2A}"/>
              </a:ext>
            </a:extLst>
          </p:cNvPr>
          <p:cNvSpPr/>
          <p:nvPr/>
        </p:nvSpPr>
        <p:spPr>
          <a:xfrm>
            <a:off x="583300" y="3909412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C705555-E395-43DB-2547-7F3BC2C8E2E0}"/>
              </a:ext>
            </a:extLst>
          </p:cNvPr>
          <p:cNvSpPr/>
          <p:nvPr/>
        </p:nvSpPr>
        <p:spPr>
          <a:xfrm>
            <a:off x="573101" y="3910023"/>
            <a:ext cx="2160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84473284-2C3C-407E-C47C-9D95EECC657A}"/>
              </a:ext>
            </a:extLst>
          </p:cNvPr>
          <p:cNvSpPr/>
          <p:nvPr/>
        </p:nvSpPr>
        <p:spPr>
          <a:xfrm>
            <a:off x="562902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1090CEC9-5409-BED6-C543-F4800145162F}"/>
              </a:ext>
            </a:extLst>
          </p:cNvPr>
          <p:cNvSpPr/>
          <p:nvPr/>
        </p:nvSpPr>
        <p:spPr>
          <a:xfrm>
            <a:off x="562902" y="4384481"/>
            <a:ext cx="2160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15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0.40403 -0.373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-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20859 0.230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0" y="1152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0.39896 0.230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48" y="1152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59466 0.230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7" y="1152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21315 0.25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51" y="126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0.39947 0.2523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126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0.59336 0.2523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61" y="1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8" grpId="0" animBg="1"/>
      <p:bldP spid="9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009919"/>
              </p:ext>
            </p:extLst>
          </p:nvPr>
        </p:nvGraphicFramePr>
        <p:xfrm>
          <a:off x="1284740" y="1185254"/>
          <a:ext cx="864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1323375" y="1850020"/>
            <a:ext cx="2808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Facing</a:t>
            </a:r>
            <a:r>
              <a:rPr lang="fr-FR" sz="1600" dirty="0"/>
              <a:t>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1323375" y="2464048"/>
            <a:ext cx="2808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 : </a:t>
            </a:r>
            <a:r>
              <a:rPr lang="fr-FR" b="1" dirty="0">
                <a:solidFill>
                  <a:schemeClr val="tx1"/>
                </a:solidFill>
              </a:rPr>
              <a:t>X3,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1323375" y="3053503"/>
            <a:ext cx="2808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Drill : </a:t>
            </a:r>
            <a:r>
              <a:rPr lang="fr-FR" b="1" dirty="0">
                <a:solidFill>
                  <a:schemeClr val="tx1"/>
                </a:solidFill>
              </a:rPr>
              <a:t>X3,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1323375" y="3689114"/>
            <a:ext cx="2808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1323375" y="4305609"/>
            <a:ext cx="2808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1323375" y="4848208"/>
            <a:ext cx="2808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7082159" y="5472317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7082159" y="6059549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7082159" y="1862918"/>
            <a:ext cx="2808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Facing</a:t>
            </a:r>
            <a:r>
              <a:rPr lang="fr-FR" sz="1600" dirty="0"/>
              <a:t> : </a:t>
            </a:r>
            <a:r>
              <a:rPr lang="fr-FR" sz="1600" b="1" dirty="0">
                <a:solidFill>
                  <a:schemeClr val="tx1"/>
                </a:solidFill>
              </a:rPr>
              <a:t>X2, Z2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7082159" y="2501579"/>
            <a:ext cx="2808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 : </a:t>
            </a:r>
            <a:r>
              <a:rPr lang="fr-FR" b="1" dirty="0">
                <a:solidFill>
                  <a:schemeClr val="tx1"/>
                </a:solidFill>
              </a:rPr>
              <a:t>X2, Z2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7082159" y="3093311"/>
            <a:ext cx="2808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 : </a:t>
            </a:r>
            <a:r>
              <a:rPr lang="fr-FR" b="1" dirty="0">
                <a:solidFill>
                  <a:schemeClr val="tx1"/>
                </a:solidFill>
              </a:rPr>
              <a:t>X2, Z2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4204885" y="3702369"/>
            <a:ext cx="2808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Drilling</a:t>
            </a:r>
            <a:r>
              <a:rPr lang="fr-FR" sz="1600" dirty="0"/>
              <a:t> : </a:t>
            </a:r>
            <a:r>
              <a:rPr lang="fr-FR" b="1" dirty="0">
                <a:solidFill>
                  <a:schemeClr val="tx1"/>
                </a:solidFill>
              </a:rPr>
              <a:t>X3, Z3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72994526-0265-BBDA-668B-559161F85D2A}"/>
              </a:ext>
            </a:extLst>
          </p:cNvPr>
          <p:cNvSpPr/>
          <p:nvPr/>
        </p:nvSpPr>
        <p:spPr>
          <a:xfrm>
            <a:off x="4204885" y="5465731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C705555-E395-43DB-2547-7F3BC2C8E2E0}"/>
              </a:ext>
            </a:extLst>
          </p:cNvPr>
          <p:cNvSpPr/>
          <p:nvPr/>
        </p:nvSpPr>
        <p:spPr>
          <a:xfrm>
            <a:off x="1323375" y="5456820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84473284-2C3C-407E-C47C-9D95EECC657A}"/>
              </a:ext>
            </a:extLst>
          </p:cNvPr>
          <p:cNvSpPr/>
          <p:nvPr/>
        </p:nvSpPr>
        <p:spPr>
          <a:xfrm>
            <a:off x="4204885" y="6072831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1090CEC9-5409-BED6-C543-F4800145162F}"/>
              </a:ext>
            </a:extLst>
          </p:cNvPr>
          <p:cNvSpPr/>
          <p:nvPr/>
        </p:nvSpPr>
        <p:spPr>
          <a:xfrm>
            <a:off x="1323375" y="6070277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25187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1284740" y="1185254"/>
          <a:ext cx="864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1323375" y="1850020"/>
            <a:ext cx="2808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Facing</a:t>
            </a:r>
            <a:r>
              <a:rPr lang="fr-FR" sz="1600" dirty="0"/>
              <a:t>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1323375" y="2464048"/>
            <a:ext cx="2808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 : </a:t>
            </a:r>
            <a:r>
              <a:rPr lang="fr-FR" b="1" dirty="0">
                <a:solidFill>
                  <a:schemeClr val="tx1"/>
                </a:solidFill>
              </a:rPr>
              <a:t>X3,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1323375" y="3053503"/>
            <a:ext cx="2808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Drill : </a:t>
            </a:r>
            <a:r>
              <a:rPr lang="fr-FR" b="1" dirty="0">
                <a:solidFill>
                  <a:schemeClr val="tx1"/>
                </a:solidFill>
              </a:rPr>
              <a:t>X3,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1323375" y="3689114"/>
            <a:ext cx="2808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1323375" y="4305609"/>
            <a:ext cx="2808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1323375" y="4848208"/>
            <a:ext cx="2808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7082159" y="5472317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7082159" y="6059549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7082159" y="1862918"/>
            <a:ext cx="2808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Facing</a:t>
            </a:r>
            <a:r>
              <a:rPr lang="fr-FR" sz="1600" dirty="0"/>
              <a:t> : </a:t>
            </a:r>
            <a:r>
              <a:rPr lang="fr-FR" sz="1600" b="1" dirty="0">
                <a:solidFill>
                  <a:schemeClr val="tx1"/>
                </a:solidFill>
              </a:rPr>
              <a:t>X2, Z2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7082159" y="2501579"/>
            <a:ext cx="2808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 : </a:t>
            </a:r>
            <a:r>
              <a:rPr lang="fr-FR" b="1" dirty="0">
                <a:solidFill>
                  <a:schemeClr val="tx1"/>
                </a:solidFill>
              </a:rPr>
              <a:t>X2, Z2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7082159" y="3093311"/>
            <a:ext cx="2808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 : </a:t>
            </a:r>
            <a:r>
              <a:rPr lang="fr-FR" b="1" dirty="0">
                <a:solidFill>
                  <a:schemeClr val="tx1"/>
                </a:solidFill>
              </a:rPr>
              <a:t>X2, Z2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4204885" y="3702369"/>
            <a:ext cx="2808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Drilling</a:t>
            </a:r>
            <a:r>
              <a:rPr lang="fr-FR" sz="1600" dirty="0"/>
              <a:t> : </a:t>
            </a:r>
            <a:r>
              <a:rPr lang="fr-FR" b="1" dirty="0">
                <a:solidFill>
                  <a:schemeClr val="tx1"/>
                </a:solidFill>
              </a:rPr>
              <a:t>X3, Z3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72994526-0265-BBDA-668B-559161F85D2A}"/>
              </a:ext>
            </a:extLst>
          </p:cNvPr>
          <p:cNvSpPr/>
          <p:nvPr/>
        </p:nvSpPr>
        <p:spPr>
          <a:xfrm>
            <a:off x="4204885" y="5465731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C705555-E395-43DB-2547-7F3BC2C8E2E0}"/>
              </a:ext>
            </a:extLst>
          </p:cNvPr>
          <p:cNvSpPr/>
          <p:nvPr/>
        </p:nvSpPr>
        <p:spPr>
          <a:xfrm>
            <a:off x="1323375" y="5456820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84473284-2C3C-407E-C47C-9D95EECC657A}"/>
              </a:ext>
            </a:extLst>
          </p:cNvPr>
          <p:cNvSpPr/>
          <p:nvPr/>
        </p:nvSpPr>
        <p:spPr>
          <a:xfrm>
            <a:off x="4204885" y="6072831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1090CEC9-5409-BED6-C543-F4800145162F}"/>
              </a:ext>
            </a:extLst>
          </p:cNvPr>
          <p:cNvSpPr/>
          <p:nvPr/>
        </p:nvSpPr>
        <p:spPr>
          <a:xfrm>
            <a:off x="1323375" y="6070277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AA99D4BE-7F90-0FF5-0F00-0D58E11825F5}"/>
              </a:ext>
            </a:extLst>
          </p:cNvPr>
          <p:cNvGrpSpPr/>
          <p:nvPr/>
        </p:nvGrpSpPr>
        <p:grpSpPr>
          <a:xfrm>
            <a:off x="12240000" y="1502938"/>
            <a:ext cx="10824740" cy="439748"/>
            <a:chOff x="1260000" y="1584718"/>
            <a:chExt cx="10824740" cy="439748"/>
          </a:xfrm>
        </p:grpSpPr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22D3D6A7-BD2E-B70E-C5BA-2B60A824B1BD}"/>
                </a:ext>
              </a:extLst>
            </p:cNvPr>
            <p:cNvCxnSpPr>
              <a:cxnSpLocks/>
            </p:cNvCxnSpPr>
            <p:nvPr/>
          </p:nvCxnSpPr>
          <p:spPr>
            <a:xfrm>
              <a:off x="1260000" y="1825397"/>
              <a:ext cx="9000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0421B5A-06D8-4453-DBB6-AE611F7B24D4}"/>
                </a:ext>
              </a:extLst>
            </p:cNvPr>
            <p:cNvSpPr/>
            <p:nvPr/>
          </p:nvSpPr>
          <p:spPr>
            <a:xfrm>
              <a:off x="10284740" y="1584718"/>
              <a:ext cx="1800000" cy="43974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>
                  <a:solidFill>
                    <a:schemeClr val="tx1"/>
                  </a:solidFill>
                </a:rPr>
                <a:t>Initialization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23579088-800E-9CB5-98C5-56066030C1A8}"/>
              </a:ext>
            </a:extLst>
          </p:cNvPr>
          <p:cNvGrpSpPr/>
          <p:nvPr/>
        </p:nvGrpSpPr>
        <p:grpSpPr>
          <a:xfrm>
            <a:off x="12240000" y="2158751"/>
            <a:ext cx="10824740" cy="439748"/>
            <a:chOff x="1260000" y="2158751"/>
            <a:chExt cx="10824740" cy="439748"/>
          </a:xfrm>
        </p:grpSpPr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7EC4197-FE04-446D-D286-DEF9E4EF3010}"/>
                </a:ext>
              </a:extLst>
            </p:cNvPr>
            <p:cNvCxnSpPr>
              <a:cxnSpLocks/>
            </p:cNvCxnSpPr>
            <p:nvPr/>
          </p:nvCxnSpPr>
          <p:spPr>
            <a:xfrm>
              <a:off x="1260000" y="2378625"/>
              <a:ext cx="9000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72AF2B1-C5B1-9C80-10D6-3F9744F4C38E}"/>
                </a:ext>
              </a:extLst>
            </p:cNvPr>
            <p:cNvSpPr/>
            <p:nvPr/>
          </p:nvSpPr>
          <p:spPr>
            <a:xfrm>
              <a:off x="10284740" y="2158751"/>
              <a:ext cx="1800000" cy="43974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Change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ED0F9997-5EA8-7B8C-7040-47F399AEFD36}"/>
              </a:ext>
            </a:extLst>
          </p:cNvPr>
          <p:cNvGrpSpPr/>
          <p:nvPr/>
        </p:nvGrpSpPr>
        <p:grpSpPr>
          <a:xfrm>
            <a:off x="12240000" y="3353078"/>
            <a:ext cx="10800000" cy="439748"/>
            <a:chOff x="1260000" y="3353078"/>
            <a:chExt cx="10800000" cy="439748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3C32EB0C-3F77-D348-61F8-3997C6F97355}"/>
                </a:ext>
              </a:extLst>
            </p:cNvPr>
            <p:cNvCxnSpPr>
              <a:cxnSpLocks/>
            </p:cNvCxnSpPr>
            <p:nvPr/>
          </p:nvCxnSpPr>
          <p:spPr>
            <a:xfrm>
              <a:off x="1260000" y="3572952"/>
              <a:ext cx="9000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AF3CEBE-51A9-BA62-247E-DDC162597C10}"/>
                </a:ext>
              </a:extLst>
            </p:cNvPr>
            <p:cNvSpPr/>
            <p:nvPr/>
          </p:nvSpPr>
          <p:spPr>
            <a:xfrm>
              <a:off x="10260000" y="3353078"/>
              <a:ext cx="1800000" cy="43974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Change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63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2.59259E-6 L -0.89935 0.0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0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31 -0.00278 L -0.89935 -0.002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-3.33333E-6 L -0.89674 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1. Introduction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Machine </a:t>
            </a:r>
            <a:r>
              <a:rPr lang="fr-FR" sz="3200" dirty="0" err="1"/>
              <a:t>sample</a:t>
            </a:r>
            <a:endParaRPr lang="en-US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Part </a:t>
            </a:r>
            <a:r>
              <a:rPr lang="fr-FR" sz="3200" dirty="0" err="1"/>
              <a:t>programming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4. </a:t>
            </a:r>
            <a:r>
              <a:rPr lang="fr-FR" sz="3200" dirty="0" err="1"/>
              <a:t>Demonstration</a:t>
            </a:r>
            <a:endParaRPr 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59C656-EF9C-71CF-1C50-CA6022A4A278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5. Conclusion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D45254-A154-816E-8019-F4D97CA78E66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6. Q&amp;A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72324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8E7866E-2AED-51FA-C661-C4F37254E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20" name="Tableau 20">
            <a:extLst>
              <a:ext uri="{FF2B5EF4-FFF2-40B4-BE49-F238E27FC236}">
                <a16:creationId xmlns:a16="http://schemas.microsoft.com/office/drawing/2014/main" id="{71EF7E86-1438-2A30-D7A0-D76AC67611F2}"/>
              </a:ext>
            </a:extLst>
          </p:cNvPr>
          <p:cNvGraphicFramePr>
            <a:graphicFrameLocks noGrp="1"/>
          </p:cNvGraphicFramePr>
          <p:nvPr/>
        </p:nvGraphicFramePr>
        <p:xfrm>
          <a:off x="1284740" y="1185254"/>
          <a:ext cx="8640000" cy="53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2249254026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151717428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827436044"/>
                    </a:ext>
                  </a:extLst>
                </a:gridCol>
              </a:tblGrid>
              <a:tr h="59985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Channel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5905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947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59052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14123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734693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8542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283564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057091"/>
                  </a:ext>
                </a:extLst>
              </a:tr>
              <a:tr h="5998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052093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FA2C1B6F-5EDD-DAEB-18D4-C0A5FB8B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Part </a:t>
            </a:r>
            <a:r>
              <a:rPr lang="fr-FR" dirty="0" err="1"/>
              <a:t>programming</a:t>
            </a:r>
            <a:endParaRPr lang="en-US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2752D7-FB01-4A5D-024D-4B6D73D489ED}"/>
              </a:ext>
            </a:extLst>
          </p:cNvPr>
          <p:cNvSpPr/>
          <p:nvPr/>
        </p:nvSpPr>
        <p:spPr>
          <a:xfrm>
            <a:off x="1323375" y="1850020"/>
            <a:ext cx="2808000" cy="360000"/>
          </a:xfrm>
          <a:prstGeom prst="roundRect">
            <a:avLst/>
          </a:prstGeom>
          <a:solidFill>
            <a:srgbClr val="F92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Facing</a:t>
            </a:r>
            <a:r>
              <a:rPr lang="fr-FR" sz="1600" dirty="0"/>
              <a:t>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5AAC711-A10D-2821-3FDE-84FC182CCE77}"/>
              </a:ext>
            </a:extLst>
          </p:cNvPr>
          <p:cNvSpPr/>
          <p:nvPr/>
        </p:nvSpPr>
        <p:spPr>
          <a:xfrm>
            <a:off x="1323375" y="2464048"/>
            <a:ext cx="2808000" cy="360000"/>
          </a:xfrm>
          <a:prstGeom prst="roundRect">
            <a:avLst/>
          </a:prstGeom>
          <a:solidFill>
            <a:srgbClr val="F791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Pre Drill : </a:t>
            </a:r>
            <a:r>
              <a:rPr lang="fr-FR" b="1" dirty="0">
                <a:solidFill>
                  <a:schemeClr val="tx1"/>
                </a:solidFill>
              </a:rPr>
              <a:t>X3,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6F0949-2671-5B26-4FD1-128AD2224C8D}"/>
              </a:ext>
            </a:extLst>
          </p:cNvPr>
          <p:cNvSpPr/>
          <p:nvPr/>
        </p:nvSpPr>
        <p:spPr>
          <a:xfrm>
            <a:off x="1323375" y="3053503"/>
            <a:ext cx="2808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Drill : </a:t>
            </a:r>
            <a:r>
              <a:rPr lang="fr-FR" b="1" dirty="0">
                <a:solidFill>
                  <a:schemeClr val="tx1"/>
                </a:solidFill>
              </a:rPr>
              <a:t>X3,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36DE684-2494-9D67-0D01-0D4222466482}"/>
              </a:ext>
            </a:extLst>
          </p:cNvPr>
          <p:cNvSpPr/>
          <p:nvPr/>
        </p:nvSpPr>
        <p:spPr>
          <a:xfrm>
            <a:off x="1323375" y="3689114"/>
            <a:ext cx="2808000" cy="360000"/>
          </a:xfrm>
          <a:prstGeom prst="roundRect">
            <a:avLst/>
          </a:prstGeom>
          <a:solidFill>
            <a:srgbClr val="26F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1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2903A13-633F-D2AD-FDE2-74BD54EF86FC}"/>
              </a:ext>
            </a:extLst>
          </p:cNvPr>
          <p:cNvSpPr/>
          <p:nvPr/>
        </p:nvSpPr>
        <p:spPr>
          <a:xfrm>
            <a:off x="1323375" y="4305609"/>
            <a:ext cx="2808000" cy="360000"/>
          </a:xfrm>
          <a:prstGeom prst="roundRect">
            <a:avLst/>
          </a:prstGeom>
          <a:solidFill>
            <a:srgbClr val="EF2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Finish Groove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C9BB5F-180A-D244-0A38-C160C2A5C9E1}"/>
              </a:ext>
            </a:extLst>
          </p:cNvPr>
          <p:cNvSpPr/>
          <p:nvPr/>
        </p:nvSpPr>
        <p:spPr>
          <a:xfrm>
            <a:off x="1323375" y="4848208"/>
            <a:ext cx="2808000" cy="360000"/>
          </a:xfrm>
          <a:prstGeom prst="roundRect">
            <a:avLst/>
          </a:prstGeom>
          <a:solidFill>
            <a:srgbClr val="EE22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MS – </a:t>
            </a:r>
            <a:r>
              <a:rPr lang="fr-FR" sz="1600" dirty="0" err="1"/>
              <a:t>External</a:t>
            </a:r>
            <a:r>
              <a:rPr lang="fr-FR" sz="1600" dirty="0"/>
              <a:t> Finish 2 : </a:t>
            </a:r>
            <a:r>
              <a:rPr lang="fr-FR" b="1" dirty="0">
                <a:solidFill>
                  <a:schemeClr val="tx1"/>
                </a:solidFill>
              </a:rPr>
              <a:t>X1, Z1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8038918-D272-C935-EDE4-B31563751598}"/>
              </a:ext>
            </a:extLst>
          </p:cNvPr>
          <p:cNvSpPr/>
          <p:nvPr/>
        </p:nvSpPr>
        <p:spPr>
          <a:xfrm>
            <a:off x="7082159" y="5472317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8184855-A054-4BA1-A305-7AC3E7726B54}"/>
              </a:ext>
            </a:extLst>
          </p:cNvPr>
          <p:cNvSpPr/>
          <p:nvPr/>
        </p:nvSpPr>
        <p:spPr>
          <a:xfrm>
            <a:off x="7082159" y="6059549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A32C9856-5696-C9FE-77BA-7F5C1DDB817A}"/>
              </a:ext>
            </a:extLst>
          </p:cNvPr>
          <p:cNvSpPr/>
          <p:nvPr/>
        </p:nvSpPr>
        <p:spPr>
          <a:xfrm>
            <a:off x="7082159" y="1862918"/>
            <a:ext cx="2808000" cy="360000"/>
          </a:xfrm>
          <a:prstGeom prst="roundRect">
            <a:avLst/>
          </a:prstGeom>
          <a:solidFill>
            <a:srgbClr val="F892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Facing</a:t>
            </a:r>
            <a:r>
              <a:rPr lang="fr-FR" sz="1600" dirty="0"/>
              <a:t> : </a:t>
            </a:r>
            <a:r>
              <a:rPr lang="fr-FR" sz="1600" b="1" dirty="0">
                <a:solidFill>
                  <a:schemeClr val="tx1"/>
                </a:solidFill>
              </a:rPr>
              <a:t>X2, Z2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0708948C-60AD-F904-8F5F-CB27601007E0}"/>
              </a:ext>
            </a:extLst>
          </p:cNvPr>
          <p:cNvSpPr/>
          <p:nvPr/>
        </p:nvSpPr>
        <p:spPr>
          <a:xfrm>
            <a:off x="7082159" y="2501579"/>
            <a:ext cx="2808000" cy="360000"/>
          </a:xfrm>
          <a:prstGeom prst="roundRect">
            <a:avLst/>
          </a:prstGeom>
          <a:solidFill>
            <a:srgbClr val="F6F6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External</a:t>
            </a:r>
            <a:r>
              <a:rPr lang="fr-FR" sz="1600" dirty="0"/>
              <a:t> Finish : </a:t>
            </a:r>
            <a:r>
              <a:rPr lang="fr-FR" b="1" dirty="0">
                <a:solidFill>
                  <a:schemeClr val="tx1"/>
                </a:solidFill>
              </a:rPr>
              <a:t>X2, Z2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223E089-0941-7557-0A22-4EF01475CC3F}"/>
              </a:ext>
            </a:extLst>
          </p:cNvPr>
          <p:cNvSpPr/>
          <p:nvPr/>
        </p:nvSpPr>
        <p:spPr>
          <a:xfrm>
            <a:off x="7082159" y="3093311"/>
            <a:ext cx="2808000" cy="360000"/>
          </a:xfrm>
          <a:prstGeom prst="roundRect">
            <a:avLst/>
          </a:prstGeom>
          <a:solidFill>
            <a:srgbClr val="28F4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O Ring Type : </a:t>
            </a:r>
            <a:r>
              <a:rPr lang="fr-FR" b="1" dirty="0">
                <a:solidFill>
                  <a:schemeClr val="tx1"/>
                </a:solidFill>
              </a:rPr>
              <a:t>X2, Z2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8842D56-3CBE-1427-1DE2-3D4FF7B8E5D0}"/>
              </a:ext>
            </a:extLst>
          </p:cNvPr>
          <p:cNvSpPr/>
          <p:nvPr/>
        </p:nvSpPr>
        <p:spPr>
          <a:xfrm>
            <a:off x="4204885" y="3702369"/>
            <a:ext cx="2808000" cy="360000"/>
          </a:xfrm>
          <a:prstGeom prst="roundRect">
            <a:avLst/>
          </a:prstGeom>
          <a:solidFill>
            <a:srgbClr val="2424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SS – </a:t>
            </a:r>
            <a:r>
              <a:rPr lang="fr-FR" sz="1600" dirty="0" err="1"/>
              <a:t>Drilling</a:t>
            </a:r>
            <a:r>
              <a:rPr lang="fr-FR" sz="1600" dirty="0"/>
              <a:t> : </a:t>
            </a:r>
            <a:r>
              <a:rPr lang="fr-FR" b="1" dirty="0">
                <a:solidFill>
                  <a:schemeClr val="tx1"/>
                </a:solidFill>
              </a:rPr>
              <a:t>X3, Z3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72994526-0265-BBDA-668B-559161F85D2A}"/>
              </a:ext>
            </a:extLst>
          </p:cNvPr>
          <p:cNvSpPr/>
          <p:nvPr/>
        </p:nvSpPr>
        <p:spPr>
          <a:xfrm>
            <a:off x="4204885" y="5465731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C705555-E395-43DB-2547-7F3BC2C8E2E0}"/>
              </a:ext>
            </a:extLst>
          </p:cNvPr>
          <p:cNvSpPr/>
          <p:nvPr/>
        </p:nvSpPr>
        <p:spPr>
          <a:xfrm>
            <a:off x="1323375" y="5456820"/>
            <a:ext cx="2808000" cy="360000"/>
          </a:xfrm>
          <a:prstGeom prst="roundRect">
            <a:avLst/>
          </a:prstGeom>
          <a:solidFill>
            <a:srgbClr val="20EC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Parting</a:t>
            </a:r>
            <a:endParaRPr lang="en-US" sz="1600" dirty="0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84473284-2C3C-407E-C47C-9D95EECC657A}"/>
              </a:ext>
            </a:extLst>
          </p:cNvPr>
          <p:cNvSpPr/>
          <p:nvPr/>
        </p:nvSpPr>
        <p:spPr>
          <a:xfrm>
            <a:off x="4204885" y="6072831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1090CEC9-5409-BED6-C543-F4800145162F}"/>
              </a:ext>
            </a:extLst>
          </p:cNvPr>
          <p:cNvSpPr/>
          <p:nvPr/>
        </p:nvSpPr>
        <p:spPr>
          <a:xfrm>
            <a:off x="1323375" y="6070277"/>
            <a:ext cx="2808000" cy="360000"/>
          </a:xfrm>
          <a:prstGeom prst="roundRect">
            <a:avLst/>
          </a:prstGeom>
          <a:solidFill>
            <a:srgbClr val="86EC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Part Rework</a:t>
            </a:r>
            <a:endParaRPr lang="en-US" sz="1600" dirty="0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2D3D6A7-BD2E-B70E-C5BA-2B60A824B1BD}"/>
              </a:ext>
            </a:extLst>
          </p:cNvPr>
          <p:cNvCxnSpPr>
            <a:cxnSpLocks/>
          </p:cNvCxnSpPr>
          <p:nvPr/>
        </p:nvCxnSpPr>
        <p:spPr>
          <a:xfrm>
            <a:off x="1284740" y="1761781"/>
            <a:ext cx="90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10421B5A-06D8-4453-DBB6-AE611F7B24D4}"/>
              </a:ext>
            </a:extLst>
          </p:cNvPr>
          <p:cNvSpPr/>
          <p:nvPr/>
        </p:nvSpPr>
        <p:spPr>
          <a:xfrm>
            <a:off x="10309480" y="1521102"/>
            <a:ext cx="1800000" cy="4397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tx1"/>
                </a:solidFill>
              </a:rPr>
              <a:t>Initialization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87EC4197-FE04-446D-D286-DEF9E4EF3010}"/>
              </a:ext>
            </a:extLst>
          </p:cNvPr>
          <p:cNvCxnSpPr>
            <a:cxnSpLocks/>
          </p:cNvCxnSpPr>
          <p:nvPr/>
        </p:nvCxnSpPr>
        <p:spPr>
          <a:xfrm>
            <a:off x="1292600" y="2378625"/>
            <a:ext cx="90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572AF2B1-C5B1-9C80-10D6-3F9744F4C38E}"/>
              </a:ext>
            </a:extLst>
          </p:cNvPr>
          <p:cNvSpPr/>
          <p:nvPr/>
        </p:nvSpPr>
        <p:spPr>
          <a:xfrm>
            <a:off x="10317340" y="2158751"/>
            <a:ext cx="1800000" cy="4397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Change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3C32EB0C-3F77-D348-61F8-3997C6F97355}"/>
              </a:ext>
            </a:extLst>
          </p:cNvPr>
          <p:cNvCxnSpPr>
            <a:cxnSpLocks/>
          </p:cNvCxnSpPr>
          <p:nvPr/>
        </p:nvCxnSpPr>
        <p:spPr>
          <a:xfrm>
            <a:off x="1305300" y="3572952"/>
            <a:ext cx="90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3AF3CEBE-51A9-BA62-247E-DDC162597C10}"/>
              </a:ext>
            </a:extLst>
          </p:cNvPr>
          <p:cNvSpPr/>
          <p:nvPr/>
        </p:nvSpPr>
        <p:spPr>
          <a:xfrm>
            <a:off x="10305300" y="3353078"/>
            <a:ext cx="1800000" cy="4397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Change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5DB88F-7C0A-D7D8-06FF-A24F2997B062}"/>
              </a:ext>
            </a:extLst>
          </p:cNvPr>
          <p:cNvSpPr/>
          <p:nvPr/>
        </p:nvSpPr>
        <p:spPr>
          <a:xfrm>
            <a:off x="10310400" y="1522800"/>
            <a:ext cx="1800000" cy="4397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G610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36ED319-3CF4-D752-4B3A-8448C4FC227D}"/>
              </a:ext>
            </a:extLst>
          </p:cNvPr>
          <p:cNvSpPr/>
          <p:nvPr/>
        </p:nvSpPr>
        <p:spPr>
          <a:xfrm>
            <a:off x="10317600" y="2160000"/>
            <a:ext cx="1800000" cy="4397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G620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910AAB-656F-D725-1A08-84A2C6CC0806}"/>
              </a:ext>
            </a:extLst>
          </p:cNvPr>
          <p:cNvSpPr/>
          <p:nvPr/>
        </p:nvSpPr>
        <p:spPr>
          <a:xfrm>
            <a:off x="10306800" y="3351600"/>
            <a:ext cx="1800000" cy="4397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G610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8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21" grpId="0" animBg="1"/>
      <p:bldP spid="23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Machine </a:t>
            </a:r>
            <a:r>
              <a:rPr lang="fr-FR" sz="3200" dirty="0" err="1"/>
              <a:t>sample</a:t>
            </a:r>
            <a:endParaRPr lang="en-US" sz="3200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Part </a:t>
            </a:r>
            <a:r>
              <a:rPr lang="fr-FR" sz="3200" dirty="0" err="1"/>
              <a:t>programming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4. </a:t>
            </a:r>
            <a:r>
              <a:rPr lang="fr-FR" sz="3200" b="1" dirty="0" err="1">
                <a:solidFill>
                  <a:srgbClr val="FF0000"/>
                </a:solidFill>
              </a:rPr>
              <a:t>Demonstration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25C62E-0A41-FADB-DDDF-1961086A2468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5. Conclusion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7019E0-C4CA-B9C7-59BD-87AD579142AE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6. Q&amp;A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379579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969C068-A8F1-FF6F-2830-98499AD082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For </a:t>
            </a:r>
            <a:r>
              <a:rPr lang="fr-FR" dirty="0" err="1"/>
              <a:t>each</a:t>
            </a:r>
            <a:r>
              <a:rPr lang="fr-FR" dirty="0"/>
              <a:t> </a:t>
            </a:r>
            <a:r>
              <a:rPr lang="fr-FR" dirty="0" err="1"/>
              <a:t>operation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tool</a:t>
            </a:r>
            <a:r>
              <a:rPr lang="fr-FR" dirty="0"/>
              <a:t> </a:t>
            </a:r>
            <a:r>
              <a:rPr lang="fr-FR" dirty="0" err="1"/>
              <a:t>mounted</a:t>
            </a:r>
            <a:r>
              <a:rPr lang="fr-FR" dirty="0"/>
              <a:t> on rack 3</a:t>
            </a:r>
          </a:p>
          <a:p>
            <a:pPr lvl="1"/>
            <a:r>
              <a:rPr lang="fr-FR" dirty="0" err="1"/>
              <a:t>Choose</a:t>
            </a:r>
            <a:r>
              <a:rPr lang="fr-FR" dirty="0"/>
              <a:t> </a:t>
            </a:r>
            <a:r>
              <a:rPr lang="fr-FR" dirty="0" err="1"/>
              <a:t>which</a:t>
            </a:r>
            <a:r>
              <a:rPr lang="fr-FR" dirty="0"/>
              <a:t> axis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locked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7C88D21-F78E-D6CC-DB10-18110FD85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4. </a:t>
            </a:r>
            <a:r>
              <a:rPr lang="fr-FR" dirty="0" err="1"/>
              <a:t>Demonstration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D70B90-CAEA-9A06-4F6C-B73360D5D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069" y="2042918"/>
            <a:ext cx="9763678" cy="3824482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39817137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EC0D2FA-6938-CA53-8B03-190A3E8F7E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/>
              <a:t>Synchronization</a:t>
            </a:r>
            <a:r>
              <a:rPr lang="fr-FR" dirty="0"/>
              <a:t> </a:t>
            </a:r>
            <a:r>
              <a:rPr lang="fr-FR" dirty="0" err="1"/>
              <a:t>definition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BA7A2AE-B8BC-0510-F67E-E9A549BCE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4. </a:t>
            </a:r>
            <a:r>
              <a:rPr lang="fr-FR" dirty="0" err="1"/>
              <a:t>Demonstration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2857800-E3F5-76E7-D01F-8471E4C4F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569" y="1814318"/>
            <a:ext cx="4137927" cy="4350268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E62E19B-8577-568D-FA86-9D566BE1C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739" y="1814318"/>
            <a:ext cx="4245243" cy="4350268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19614073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EC0D2FA-6938-CA53-8B03-190A3E8F7E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Pattern set</a:t>
            </a:r>
          </a:p>
          <a:p>
            <a:pPr lvl="1"/>
            <a:r>
              <a:rPr lang="fr-FR" dirty="0"/>
              <a:t>List of compatible patterns </a:t>
            </a:r>
            <a:r>
              <a:rPr lang="fr-FR" dirty="0" err="1"/>
              <a:t>displayed</a:t>
            </a:r>
            <a:endParaRPr lang="fr-FR" dirty="0"/>
          </a:p>
          <a:p>
            <a:pPr lvl="1"/>
            <a:r>
              <a:rPr lang="fr-FR" dirty="0" err="1"/>
              <a:t>Autocreation</a:t>
            </a:r>
            <a:r>
              <a:rPr lang="fr-FR" dirty="0"/>
              <a:t> of </a:t>
            </a:r>
            <a:r>
              <a:rPr lang="fr-FR" dirty="0" err="1"/>
              <a:t>synchronizations</a:t>
            </a:r>
            <a:r>
              <a:rPr lang="fr-FR" dirty="0"/>
              <a:t> in </a:t>
            </a:r>
            <a:r>
              <a:rPr lang="fr-FR" dirty="0" err="1"/>
              <a:t>channel</a:t>
            </a:r>
            <a:r>
              <a:rPr lang="fr-FR" dirty="0"/>
              <a:t> if </a:t>
            </a:r>
            <a:r>
              <a:rPr lang="fr-FR" dirty="0" err="1"/>
              <a:t>necessary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BA7A2AE-B8BC-0510-F67E-E9A549BCE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4. </a:t>
            </a:r>
            <a:r>
              <a:rPr lang="fr-FR" dirty="0" err="1"/>
              <a:t>Demonstration</a:t>
            </a:r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392404-EB2E-A07B-2F93-F6C9DCD17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40" y="2479545"/>
            <a:ext cx="6747426" cy="2739618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D8FB20D-D5F5-5B7A-A520-D4CC5DBB15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674" y="3970428"/>
            <a:ext cx="6747426" cy="2764006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13541168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EC0D2FA-6938-CA53-8B03-190A3E8F7E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Pattern set</a:t>
            </a:r>
          </a:p>
          <a:p>
            <a:pPr lvl="1"/>
            <a:r>
              <a:rPr lang="fr-FR" dirty="0" err="1"/>
              <a:t>Detection</a:t>
            </a:r>
            <a:r>
              <a:rPr lang="fr-FR" dirty="0"/>
              <a:t> of pattern </a:t>
            </a:r>
            <a:r>
              <a:rPr lang="fr-FR" dirty="0" err="1"/>
              <a:t>incompatibility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BA7A2AE-B8BC-0510-F67E-E9A549BCE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4. </a:t>
            </a:r>
            <a:r>
              <a:rPr lang="fr-FR" dirty="0" err="1"/>
              <a:t>Demonstration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B6DCC02-810C-4D42-A206-66D54581A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536" y="2354034"/>
            <a:ext cx="7897327" cy="3267531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17936655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29A9385-2877-38B2-2C23-FF94B7639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NC output 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synchronization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2BE901E-B222-C2A4-6224-40017554C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4. </a:t>
            </a:r>
            <a:r>
              <a:rPr lang="fr-FR" dirty="0" err="1"/>
              <a:t>Demonstration</a:t>
            </a:r>
            <a:endParaRPr lang="en-US" dirty="0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E1DEB8-0A44-744B-1258-3F7CEF73B66D}"/>
              </a:ext>
            </a:extLst>
          </p:cNvPr>
          <p:cNvGrpSpPr/>
          <p:nvPr/>
        </p:nvGrpSpPr>
        <p:grpSpPr>
          <a:xfrm>
            <a:off x="346940" y="1830105"/>
            <a:ext cx="9862612" cy="4472182"/>
            <a:chOff x="2350621" y="2042918"/>
            <a:chExt cx="7490759" cy="339667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5AAD451-B4F3-DBE5-A8F2-4796E08BB4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0055"/>
            <a:stretch/>
          </p:blipFill>
          <p:spPr>
            <a:xfrm>
              <a:off x="2350621" y="2042918"/>
              <a:ext cx="7490759" cy="1536701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04D76E6-06EB-1841-50EE-8CEA64BC93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6409" b="53127"/>
            <a:stretch/>
          </p:blipFill>
          <p:spPr>
            <a:xfrm>
              <a:off x="2350621" y="3827076"/>
              <a:ext cx="7490759" cy="80625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495AC3C8-6452-8A25-BEE3-9E34DFD911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3166" b="59581"/>
            <a:stretch/>
          </p:blipFill>
          <p:spPr>
            <a:xfrm>
              <a:off x="2350621" y="4880789"/>
              <a:ext cx="7490759" cy="55879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</p:grpSp>
    </p:spTree>
    <p:extLst>
      <p:ext uri="{BB962C8B-B14F-4D97-AF65-F5344CB8AC3E}">
        <p14:creationId xmlns:p14="http://schemas.microsoft.com/office/powerpoint/2010/main" val="32148869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Machine </a:t>
            </a:r>
            <a:r>
              <a:rPr lang="fr-FR" sz="3200" dirty="0" err="1"/>
              <a:t>sample</a:t>
            </a:r>
            <a:endParaRPr lang="en-US" sz="3200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Part </a:t>
            </a:r>
            <a:r>
              <a:rPr lang="fr-FR" sz="3200" dirty="0" err="1"/>
              <a:t>programming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4. </a:t>
            </a:r>
            <a:r>
              <a:rPr lang="fr-FR" sz="3200" dirty="0" err="1"/>
              <a:t>Demonstration</a:t>
            </a:r>
            <a:endParaRPr 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CF0B76-E2EA-1C5F-45D0-493C836665E0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5. Conclusion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8C3759-354C-DEFB-C6C2-9F5821BEB3FF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6. Q&amp;A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433541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0A3E196-71DD-6E03-2CF8-E04EABF6F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Workflow to output NC program </a:t>
            </a:r>
            <a:r>
              <a:rPr lang="fr-FR" dirty="0" err="1"/>
              <a:t>with</a:t>
            </a:r>
            <a:r>
              <a:rPr lang="fr-FR" dirty="0"/>
              <a:t> Pattern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B8C23FB-98F8-F215-5358-8D7F8E728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5. Conclusion</a:t>
            </a:r>
            <a:endParaRPr lang="en-US" dirty="0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62463E1C-3866-616E-F1D1-734B776B899A}"/>
              </a:ext>
            </a:extLst>
          </p:cNvPr>
          <p:cNvGrpSpPr/>
          <p:nvPr/>
        </p:nvGrpSpPr>
        <p:grpSpPr>
          <a:xfrm>
            <a:off x="663847" y="2312300"/>
            <a:ext cx="5288681" cy="3193344"/>
            <a:chOff x="663847" y="2109602"/>
            <a:chExt cx="5288681" cy="319334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2B8D455-9274-EB5A-A0C4-59404BF5C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3847" y="2109602"/>
              <a:ext cx="5288681" cy="225565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10" name="Espace réservé du texte 1">
              <a:extLst>
                <a:ext uri="{FF2B5EF4-FFF2-40B4-BE49-F238E27FC236}">
                  <a16:creationId xmlns:a16="http://schemas.microsoft.com/office/drawing/2014/main" id="{ACB18ACA-A4A1-5D70-79AD-7FD7E54B7901}"/>
                </a:ext>
              </a:extLst>
            </p:cNvPr>
            <p:cNvSpPr txBox="1">
              <a:spLocks/>
            </p:cNvSpPr>
            <p:nvPr/>
          </p:nvSpPr>
          <p:spPr>
            <a:xfrm>
              <a:off x="1230094" y="4612384"/>
              <a:ext cx="4156185" cy="690562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fr-FR" dirty="0"/>
                <a:t>1 : Pattern of machine set in MCG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740B58E-F925-A46E-5AEB-7AD0C49A7113}"/>
              </a:ext>
            </a:extLst>
          </p:cNvPr>
          <p:cNvGrpSpPr/>
          <p:nvPr/>
        </p:nvGrpSpPr>
        <p:grpSpPr>
          <a:xfrm>
            <a:off x="6645952" y="2018095"/>
            <a:ext cx="5462921" cy="3316973"/>
            <a:chOff x="6645952" y="1815397"/>
            <a:chExt cx="5462921" cy="3316973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2327D2A-EF5C-AD41-D464-250C076A6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6366" y="1815397"/>
              <a:ext cx="1943371" cy="263879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11" name="Espace réservé du texte 1">
              <a:extLst>
                <a:ext uri="{FF2B5EF4-FFF2-40B4-BE49-F238E27FC236}">
                  <a16:creationId xmlns:a16="http://schemas.microsoft.com/office/drawing/2014/main" id="{4C7DB628-A2FF-B6CD-C1E9-04C12DF1C5A2}"/>
                </a:ext>
              </a:extLst>
            </p:cNvPr>
            <p:cNvSpPr txBox="1">
              <a:spLocks/>
            </p:cNvSpPr>
            <p:nvPr/>
          </p:nvSpPr>
          <p:spPr>
            <a:xfrm>
              <a:off x="6645952" y="4612384"/>
              <a:ext cx="5462921" cy="519986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en-US" dirty="0"/>
                <a:t>2 : Program the part as usually in GO2cam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819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BEAEA5F-EB4C-DEB9-36D5-466FD9E39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5. Conclusion</a:t>
            </a:r>
            <a:endParaRPr lang="en-US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55CBFD6-3991-3B81-A9B0-CBE017FFBF6B}"/>
              </a:ext>
            </a:extLst>
          </p:cNvPr>
          <p:cNvGrpSpPr/>
          <p:nvPr/>
        </p:nvGrpSpPr>
        <p:grpSpPr>
          <a:xfrm>
            <a:off x="916259" y="1803720"/>
            <a:ext cx="4268603" cy="3702507"/>
            <a:chOff x="916259" y="1803720"/>
            <a:chExt cx="4268603" cy="370250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2FF08291-211E-8BAD-8B2E-F62FCAD5D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4889" y="1803720"/>
              <a:ext cx="2181101" cy="305726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6" name="Espace réservé du texte 1">
              <a:extLst>
                <a:ext uri="{FF2B5EF4-FFF2-40B4-BE49-F238E27FC236}">
                  <a16:creationId xmlns:a16="http://schemas.microsoft.com/office/drawing/2014/main" id="{3C54404C-3486-8F55-9FF1-E52FA4C3FF6D}"/>
                </a:ext>
              </a:extLst>
            </p:cNvPr>
            <p:cNvSpPr txBox="1">
              <a:spLocks/>
            </p:cNvSpPr>
            <p:nvPr/>
          </p:nvSpPr>
          <p:spPr>
            <a:xfrm>
              <a:off x="916259" y="5152247"/>
              <a:ext cx="4268603" cy="35398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fr-FR" dirty="0"/>
                <a:t>3 : Mount the </a:t>
              </a:r>
              <a:r>
                <a:rPr lang="fr-FR" dirty="0" err="1"/>
                <a:t>tools</a:t>
              </a:r>
              <a:r>
                <a:rPr lang="fr-FR" dirty="0"/>
                <a:t> on the racks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D6CACF70-C6F6-9B26-2A4F-01EFB1E98C4C}"/>
              </a:ext>
            </a:extLst>
          </p:cNvPr>
          <p:cNvGrpSpPr/>
          <p:nvPr/>
        </p:nvGrpSpPr>
        <p:grpSpPr>
          <a:xfrm>
            <a:off x="6096000" y="2134264"/>
            <a:ext cx="5613918" cy="2848340"/>
            <a:chOff x="6096000" y="2134264"/>
            <a:chExt cx="5613918" cy="2848340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163CEB5-17AB-CCE2-C7D8-FA4FEF7D3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91291" y="2301811"/>
              <a:ext cx="5218627" cy="206108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A1FDA9DD-E0C3-8BCB-0D68-5569E6EFF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2134264"/>
              <a:ext cx="771805" cy="69056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13" name="Espace réservé du texte 1">
              <a:extLst>
                <a:ext uri="{FF2B5EF4-FFF2-40B4-BE49-F238E27FC236}">
                  <a16:creationId xmlns:a16="http://schemas.microsoft.com/office/drawing/2014/main" id="{D717A6ED-E634-94DF-8989-7447810B26DE}"/>
                </a:ext>
              </a:extLst>
            </p:cNvPr>
            <p:cNvSpPr txBox="1">
              <a:spLocks/>
            </p:cNvSpPr>
            <p:nvPr/>
          </p:nvSpPr>
          <p:spPr>
            <a:xfrm>
              <a:off x="8008992" y="4628624"/>
              <a:ext cx="2478119" cy="35398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fr-FR" dirty="0"/>
                <a:t>4 : </a:t>
              </a:r>
              <a:r>
                <a:rPr lang="fr-FR" dirty="0" err="1"/>
                <a:t>Locking</a:t>
              </a:r>
              <a:r>
                <a:rPr lang="fr-FR" dirty="0"/>
                <a:t> of axes</a:t>
              </a:r>
            </a:p>
          </p:txBody>
        </p:sp>
      </p:grp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17903D-0683-67E5-0DFB-806B05F35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76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1AD1204-886E-46D3-A43A-E09A444DF6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b="1" dirty="0"/>
              <a:t>pattern</a:t>
            </a:r>
            <a:r>
              <a:rPr lang="fr-FR" dirty="0"/>
              <a:t> in </a:t>
            </a:r>
            <a:r>
              <a:rPr lang="fr-FR" dirty="0" err="1"/>
              <a:t>Swiss</a:t>
            </a:r>
            <a:r>
              <a:rPr lang="fr-FR" dirty="0"/>
              <a:t> </a:t>
            </a:r>
            <a:r>
              <a:rPr lang="fr-FR" dirty="0" err="1"/>
              <a:t>Machining</a:t>
            </a:r>
            <a:r>
              <a:rPr lang="fr-FR" dirty="0"/>
              <a:t> ?</a:t>
            </a:r>
          </a:p>
          <a:p>
            <a:pPr lvl="1"/>
            <a:r>
              <a:rPr lang="fr-FR" dirty="0"/>
              <a:t>Manage machine </a:t>
            </a:r>
            <a:r>
              <a:rPr lang="fr-FR" dirty="0" err="1"/>
              <a:t>with</a:t>
            </a:r>
            <a:r>
              <a:rPr lang="fr-FR" dirty="0"/>
              <a:t> more </a:t>
            </a:r>
            <a:r>
              <a:rPr lang="fr-FR" dirty="0" err="1"/>
              <a:t>than</a:t>
            </a:r>
            <a:r>
              <a:rPr lang="fr-FR" dirty="0"/>
              <a:t> 2 channels</a:t>
            </a:r>
          </a:p>
          <a:p>
            <a:pPr lvl="1"/>
            <a:r>
              <a:rPr lang="fr-FR" dirty="0"/>
              <a:t>It </a:t>
            </a:r>
            <a:r>
              <a:rPr lang="fr-FR" dirty="0" err="1"/>
              <a:t>describes</a:t>
            </a:r>
            <a:r>
              <a:rPr lang="fr-FR" dirty="0"/>
              <a:t> to the CN </a:t>
            </a:r>
            <a:r>
              <a:rPr lang="fr-FR" dirty="0" err="1"/>
              <a:t>which</a:t>
            </a:r>
            <a:r>
              <a:rPr lang="fr-FR" dirty="0"/>
              <a:t> axes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driven</a:t>
            </a:r>
            <a:r>
              <a:rPr lang="fr-FR" dirty="0"/>
              <a:t> by channels</a:t>
            </a: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33F5E58-C2EB-770C-7B7C-5999A76E3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1. Introduction</a:t>
            </a:r>
            <a:endParaRPr lang="en-US" dirty="0"/>
          </a:p>
        </p:txBody>
      </p:sp>
      <p:pic>
        <p:nvPicPr>
          <p:cNvPr id="4" name="Picture 2" descr="「Cincom M32」の画像検索結果&quot;">
            <a:extLst>
              <a:ext uri="{FF2B5EF4-FFF2-40B4-BE49-F238E27FC236}">
                <a16:creationId xmlns:a16="http://schemas.microsoft.com/office/drawing/2014/main" id="{E267D2E7-D372-4B97-B3BE-1150916C6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0" y="2811818"/>
            <a:ext cx="3211674" cy="26040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9">
            <a:extLst>
              <a:ext uri="{FF2B5EF4-FFF2-40B4-BE49-F238E27FC236}">
                <a16:creationId xmlns:a16="http://schemas.microsoft.com/office/drawing/2014/main" id="{EF60B787-9583-4C18-8EA0-8F5D6A05C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132" y="2811818"/>
            <a:ext cx="3440726" cy="2604060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  <p:pic>
        <p:nvPicPr>
          <p:cNvPr id="1026" name="Picture 2" descr="B0128W/B0208W｜Products｜PRECISION TSUGAMI">
            <a:extLst>
              <a:ext uri="{FF2B5EF4-FFF2-40B4-BE49-F238E27FC236}">
                <a16:creationId xmlns:a16="http://schemas.microsoft.com/office/drawing/2014/main" id="{1FAB7C3F-3795-A96A-ED1E-C9EAB9B84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376" y="2811818"/>
            <a:ext cx="3211673" cy="26289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0903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BEAEA5F-EB4C-DEB9-36D5-466FD9E39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5. Conclusion</a:t>
            </a:r>
            <a:endParaRPr lang="en-US" dirty="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165BDBA-C13E-B3C0-21B3-79D0764767C5}"/>
              </a:ext>
            </a:extLst>
          </p:cNvPr>
          <p:cNvGrpSpPr/>
          <p:nvPr/>
        </p:nvGrpSpPr>
        <p:grpSpPr>
          <a:xfrm>
            <a:off x="970138" y="1577119"/>
            <a:ext cx="3469078" cy="4067765"/>
            <a:chOff x="970138" y="1577119"/>
            <a:chExt cx="3469078" cy="4067765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BEB8BC1B-00F5-5574-E62D-F0BEEE04E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8959" y="1922400"/>
              <a:ext cx="3110257" cy="323796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6" name="Espace réservé du texte 1">
              <a:extLst>
                <a:ext uri="{FF2B5EF4-FFF2-40B4-BE49-F238E27FC236}">
                  <a16:creationId xmlns:a16="http://schemas.microsoft.com/office/drawing/2014/main" id="{3C54404C-3486-8F55-9FF1-E52FA4C3FF6D}"/>
                </a:ext>
              </a:extLst>
            </p:cNvPr>
            <p:cNvSpPr txBox="1">
              <a:spLocks/>
            </p:cNvSpPr>
            <p:nvPr/>
          </p:nvSpPr>
          <p:spPr>
            <a:xfrm>
              <a:off x="1802667" y="5290904"/>
              <a:ext cx="2162843" cy="35398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fr-FR" dirty="0"/>
                <a:t>5 : </a:t>
              </a:r>
              <a:r>
                <a:rPr lang="fr-FR" dirty="0" err="1"/>
                <a:t>Synchronize</a:t>
              </a:r>
              <a:endParaRPr lang="fr-FR" dirty="0"/>
            </a:p>
          </p:txBody>
        </p:sp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E0F98E0D-383B-9232-A634-38B237F1F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0138" y="1577119"/>
              <a:ext cx="717642" cy="69056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582C432-7A75-D944-BE79-FF5C563EFA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A08EB416-303A-B8AC-BDA6-9A3C3C07668D}"/>
              </a:ext>
            </a:extLst>
          </p:cNvPr>
          <p:cNvGrpSpPr/>
          <p:nvPr/>
        </p:nvGrpSpPr>
        <p:grpSpPr>
          <a:xfrm>
            <a:off x="6404558" y="2216190"/>
            <a:ext cx="5255138" cy="2766414"/>
            <a:chOff x="6404558" y="2216190"/>
            <a:chExt cx="5255138" cy="2766414"/>
          </a:xfrm>
        </p:grpSpPr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AAC384CF-A73E-2D86-3A89-E188A1D85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50193" y="2509980"/>
              <a:ext cx="4909503" cy="204023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13" name="Espace réservé du texte 1">
              <a:extLst>
                <a:ext uri="{FF2B5EF4-FFF2-40B4-BE49-F238E27FC236}">
                  <a16:creationId xmlns:a16="http://schemas.microsoft.com/office/drawing/2014/main" id="{D717A6ED-E634-94DF-8989-7447810B26DE}"/>
                </a:ext>
              </a:extLst>
            </p:cNvPr>
            <p:cNvSpPr txBox="1">
              <a:spLocks/>
            </p:cNvSpPr>
            <p:nvPr/>
          </p:nvSpPr>
          <p:spPr>
            <a:xfrm>
              <a:off x="8008992" y="4628624"/>
              <a:ext cx="2478119" cy="35398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fr-FR" dirty="0"/>
                <a:t>6 : </a:t>
              </a:r>
              <a:r>
                <a:rPr lang="fr-FR" dirty="0" err="1"/>
                <a:t>Define</a:t>
              </a:r>
              <a:r>
                <a:rPr lang="fr-FR" dirty="0"/>
                <a:t> patterns</a:t>
              </a:r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EA41C6DA-1D6C-CF68-1D5E-0D2995819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04558" y="2216190"/>
              <a:ext cx="691270" cy="58757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</p:grpSp>
    </p:spTree>
    <p:extLst>
      <p:ext uri="{BB962C8B-B14F-4D97-AF65-F5344CB8AC3E}">
        <p14:creationId xmlns:p14="http://schemas.microsoft.com/office/powerpoint/2010/main" val="42698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284D3D0-83C3-3729-7B5C-4B53A6117A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2AC81E-A08A-17DA-7F87-8BCBF4F23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5. Conclusion</a:t>
            </a:r>
            <a:endParaRPr lang="en-US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2140DEB9-150B-A370-25BC-0F35702877A5}"/>
              </a:ext>
            </a:extLst>
          </p:cNvPr>
          <p:cNvGrpSpPr/>
          <p:nvPr/>
        </p:nvGrpSpPr>
        <p:grpSpPr>
          <a:xfrm>
            <a:off x="2920773" y="1352356"/>
            <a:ext cx="5367933" cy="5090053"/>
            <a:chOff x="2302916" y="1095606"/>
            <a:chExt cx="5367933" cy="5090053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5F227D0E-3DFB-9642-6BE1-9EA966C10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48197" y="1440887"/>
              <a:ext cx="5022652" cy="4152391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9121D3AB-F5BD-52CE-94BC-F04AFEC1E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2916" y="1095606"/>
              <a:ext cx="690562" cy="69056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8" name="Espace réservé du texte 1">
              <a:extLst>
                <a:ext uri="{FF2B5EF4-FFF2-40B4-BE49-F238E27FC236}">
                  <a16:creationId xmlns:a16="http://schemas.microsoft.com/office/drawing/2014/main" id="{9587EDEF-7655-6A0E-B474-D1D99F34F9F5}"/>
                </a:ext>
              </a:extLst>
            </p:cNvPr>
            <p:cNvSpPr txBox="1">
              <a:spLocks/>
            </p:cNvSpPr>
            <p:nvPr/>
          </p:nvSpPr>
          <p:spPr>
            <a:xfrm>
              <a:off x="4208729" y="5831679"/>
              <a:ext cx="2162843" cy="35398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fr-FR" dirty="0"/>
                <a:t>7 : Output NC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2729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Machine </a:t>
            </a:r>
            <a:r>
              <a:rPr lang="fr-FR" sz="3200" dirty="0" err="1"/>
              <a:t>sample</a:t>
            </a:r>
            <a:endParaRPr lang="en-US" sz="3200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Part </a:t>
            </a:r>
            <a:r>
              <a:rPr lang="fr-FR" sz="3200" dirty="0" err="1"/>
              <a:t>programming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4. </a:t>
            </a:r>
            <a:r>
              <a:rPr lang="fr-FR" sz="3200" dirty="0" err="1"/>
              <a:t>Demonstration</a:t>
            </a:r>
            <a:endParaRPr 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CF0B76-E2EA-1C5F-45D0-493C836665E0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5. Conclusion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8C3759-354C-DEFB-C6C2-9F5821BEB3FF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6. Q&amp;A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5236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0900F87-1D20-CEC8-0083-BCF8474030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45444" y="3083719"/>
            <a:ext cx="8901112" cy="690562"/>
          </a:xfrm>
        </p:spPr>
        <p:txBody>
          <a:bodyPr/>
          <a:lstStyle/>
          <a:p>
            <a:pPr marL="0" indent="0" algn="ctr">
              <a:buNone/>
            </a:pPr>
            <a:r>
              <a:rPr lang="fr-FR" sz="4400" dirty="0" err="1"/>
              <a:t>Thank</a:t>
            </a:r>
            <a:r>
              <a:rPr lang="fr-FR" sz="4400" dirty="0"/>
              <a:t> </a:t>
            </a:r>
            <a:r>
              <a:rPr lang="fr-FR" sz="4400" dirty="0" err="1"/>
              <a:t>you</a:t>
            </a:r>
            <a:r>
              <a:rPr lang="fr-FR" sz="4400" dirty="0"/>
              <a:t> for </a:t>
            </a:r>
            <a:r>
              <a:rPr lang="fr-FR" sz="4400" dirty="0" err="1"/>
              <a:t>your</a:t>
            </a:r>
            <a:r>
              <a:rPr lang="fr-FR" sz="4400" dirty="0"/>
              <a:t> attention</a:t>
            </a:r>
            <a:endParaRPr lang="en-US" sz="440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4B3B360-B5F0-EA25-643F-5CFF5C4CB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6. Q&amp;A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2099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2405B138-36E4-1748-9547-8363C7992F1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345440" y="2757488"/>
            <a:ext cx="2913560" cy="75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70000"/>
              </a:lnSpc>
            </a:pPr>
            <a:r>
              <a:rPr lang="en-GB" altLang="en-MU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THANK </a:t>
            </a:r>
            <a:r>
              <a:rPr lang="en-GB" altLang="en-MU" dirty="0">
                <a:solidFill>
                  <a:srgbClr val="FA000A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YOU</a:t>
            </a:r>
            <a:endParaRPr lang="en-MU" altLang="en-MU" dirty="0">
              <a:solidFill>
                <a:srgbClr val="FA000A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3314" name="Subtitle 2">
            <a:extLst>
              <a:ext uri="{FF2B5EF4-FFF2-40B4-BE49-F238E27FC236}">
                <a16:creationId xmlns:a16="http://schemas.microsoft.com/office/drawing/2014/main" id="{71B02501-620B-404E-BF3E-EFB292690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6240158"/>
            <a:ext cx="4413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altLang="en-MU" sz="1200" dirty="0">
                <a:solidFill>
                  <a:schemeClr val="bg1"/>
                </a:solidFill>
                <a:latin typeface="Titillium Web ExtraLight" pitchFamily="2" charset="77"/>
              </a:rPr>
              <a:t>139 rue </a:t>
            </a:r>
            <a:r>
              <a:rPr lang="en-GB" altLang="en-MU" sz="1200" dirty="0" err="1">
                <a:solidFill>
                  <a:schemeClr val="bg1"/>
                </a:solidFill>
                <a:latin typeface="Titillium Web ExtraLight" pitchFamily="2" charset="77"/>
              </a:rPr>
              <a:t>Vendôme</a:t>
            </a:r>
            <a:r>
              <a:rPr lang="en-GB" altLang="en-MU" sz="1200" dirty="0">
                <a:solidFill>
                  <a:schemeClr val="bg1"/>
                </a:solidFill>
                <a:latin typeface="Titillium Web ExtraLight" pitchFamily="2" charset="77"/>
              </a:rPr>
              <a:t> – 69006 – Lyon, France</a:t>
            </a:r>
            <a:endParaRPr lang="en-MU" altLang="en-MU" sz="1200" dirty="0">
              <a:solidFill>
                <a:schemeClr val="bg1"/>
              </a:solidFill>
              <a:latin typeface="Titillium Web ExtraLight" pitchFamily="2" charset="7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50979D9-3AAC-9366-EB90-43402B791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The </a:t>
            </a:r>
            <a:r>
              <a:rPr lang="fr-FR" b="1" dirty="0"/>
              <a:t>pattern</a:t>
            </a:r>
            <a:r>
              <a:rPr lang="fr-FR" dirty="0"/>
              <a:t> codes </a:t>
            </a:r>
          </a:p>
          <a:p>
            <a:pPr lvl="1"/>
            <a:r>
              <a:rPr lang="fr-FR" dirty="0" err="1"/>
              <a:t>synchronize</a:t>
            </a:r>
            <a:r>
              <a:rPr lang="fr-FR" dirty="0"/>
              <a:t> channels</a:t>
            </a:r>
          </a:p>
          <a:p>
            <a:pPr lvl="1"/>
            <a:r>
              <a:rPr lang="fr-FR" dirty="0"/>
              <a:t>can </a:t>
            </a:r>
            <a:r>
              <a:rPr lang="fr-FR" dirty="0" err="1"/>
              <a:t>be</a:t>
            </a:r>
            <a:r>
              <a:rPr lang="fr-FR" dirty="0"/>
              <a:t> M or G code </a:t>
            </a:r>
            <a:r>
              <a:rPr lang="fr-FR" dirty="0" err="1"/>
              <a:t>depending</a:t>
            </a:r>
            <a:r>
              <a:rPr lang="fr-FR" dirty="0"/>
              <a:t> of machine </a:t>
            </a:r>
            <a:r>
              <a:rPr lang="fr-FR" dirty="0" err="1"/>
              <a:t>builders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0D8AE3B-59CF-0B02-04E7-38AD46196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1. Introduction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908244F-FFA3-C374-6E7E-1A765208B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95" y="2651911"/>
            <a:ext cx="8249801" cy="1181265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6C4F02D-6923-0A8E-3594-027C86E98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320" y="4130495"/>
            <a:ext cx="5989233" cy="2107055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307358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2. Machine </a:t>
            </a:r>
            <a:r>
              <a:rPr lang="fr-FR" sz="3200" b="1" dirty="0" err="1">
                <a:solidFill>
                  <a:srgbClr val="FF0000"/>
                </a:solidFill>
              </a:rPr>
              <a:t>sample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7B03A37-4934-F82B-C7A4-CF7056581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Part </a:t>
            </a:r>
            <a:r>
              <a:rPr lang="fr-FR" sz="3200" dirty="0" err="1"/>
              <a:t>programming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87430-1622-D24A-E068-0DE3D64DA69A}"/>
              </a:ext>
            </a:extLst>
          </p:cNvPr>
          <p:cNvSpPr/>
          <p:nvPr/>
        </p:nvSpPr>
        <p:spPr>
          <a:xfrm>
            <a:off x="931140" y="38354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4. </a:t>
            </a:r>
            <a:r>
              <a:rPr lang="fr-FR" sz="3200" dirty="0" err="1"/>
              <a:t>Demonstration</a:t>
            </a:r>
            <a:endParaRPr 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B26607-FF76-53B1-24D3-5615734B70A9}"/>
              </a:ext>
            </a:extLst>
          </p:cNvPr>
          <p:cNvSpPr/>
          <p:nvPr/>
        </p:nvSpPr>
        <p:spPr>
          <a:xfrm>
            <a:off x="931140" y="45593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5. Conclusion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399DD0-456F-851D-439F-3DFAD9EA3A32}"/>
              </a:ext>
            </a:extLst>
          </p:cNvPr>
          <p:cNvSpPr/>
          <p:nvPr/>
        </p:nvSpPr>
        <p:spPr>
          <a:xfrm>
            <a:off x="931140" y="52832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6. Q&amp;A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42520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482E00-5B95-B933-5F59-B4AEEDCD2A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/>
              <a:t>Swiss</a:t>
            </a:r>
            <a:r>
              <a:rPr lang="fr-FR" dirty="0"/>
              <a:t> machine :</a:t>
            </a:r>
          </a:p>
          <a:p>
            <a:pPr lvl="1"/>
            <a:r>
              <a:rPr lang="fr-FR" dirty="0"/>
              <a:t>2 </a:t>
            </a:r>
            <a:r>
              <a:rPr lang="fr-FR" dirty="0" err="1"/>
              <a:t>spindles</a:t>
            </a:r>
            <a:endParaRPr lang="fr-FR" dirty="0"/>
          </a:p>
          <a:p>
            <a:pPr lvl="1"/>
            <a:r>
              <a:rPr lang="fr-FR" dirty="0"/>
              <a:t>3 racks</a:t>
            </a:r>
          </a:p>
          <a:p>
            <a:pPr lvl="1"/>
            <a:r>
              <a:rPr lang="fr-FR" dirty="0"/>
              <a:t>3 channels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AD095A-DE05-1F1B-92FA-1F17BCDD3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Machine </a:t>
            </a:r>
            <a:r>
              <a:rPr lang="fr-FR" dirty="0" err="1"/>
              <a:t>sample</a:t>
            </a:r>
            <a:endParaRPr lang="en-US" dirty="0"/>
          </a:p>
        </p:txBody>
      </p:sp>
      <p:pic>
        <p:nvPicPr>
          <p:cNvPr id="6" name="Swiss machine presentation">
            <a:hlinkClick r:id="" action="ppaction://media"/>
            <a:extLst>
              <a:ext uri="{FF2B5EF4-FFF2-40B4-BE49-F238E27FC236}">
                <a16:creationId xmlns:a16="http://schemas.microsoft.com/office/drawing/2014/main" id="{521090AA-AAB2-D767-54DE-2AD0A7904F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127" y="1721498"/>
            <a:ext cx="8658422" cy="4653902"/>
          </a:xfrm>
          <a:prstGeom prst="rect">
            <a:avLst/>
          </a:prstGeom>
          <a:effectLst>
            <a:softEdge rad="0"/>
          </a:effectLst>
          <a:scene3d>
            <a:camera prst="orthographicFront"/>
            <a:lightRig rig="threePt" dir="t"/>
          </a:scene3d>
          <a:sp3d contourW="38100"/>
        </p:spPr>
      </p:pic>
    </p:spTree>
    <p:extLst>
      <p:ext uri="{BB962C8B-B14F-4D97-AF65-F5344CB8AC3E}">
        <p14:creationId xmlns:p14="http://schemas.microsoft.com/office/powerpoint/2010/main" val="151288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9F5D37-990D-EA0E-0820-03F5B7CD36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Rack 1</a:t>
            </a:r>
            <a:r>
              <a:rPr lang="fr-FR" dirty="0"/>
              <a:t> </a:t>
            </a:r>
            <a:r>
              <a:rPr lang="fr-FR" dirty="0" err="1"/>
              <a:t>works</a:t>
            </a:r>
            <a:r>
              <a:rPr lang="fr-FR" dirty="0"/>
              <a:t> on main </a:t>
            </a:r>
            <a:r>
              <a:rPr lang="fr-FR" dirty="0" err="1"/>
              <a:t>spindle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8FA350E-87E6-B62E-5339-3F40E92CD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Machine </a:t>
            </a:r>
            <a:r>
              <a:rPr lang="fr-FR" dirty="0" err="1"/>
              <a:t>sample</a:t>
            </a:r>
            <a:endParaRPr lang="en-US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7B68C9E-96BF-3597-C359-FD6EC0A4D949}"/>
              </a:ext>
            </a:extLst>
          </p:cNvPr>
          <p:cNvGrpSpPr/>
          <p:nvPr/>
        </p:nvGrpSpPr>
        <p:grpSpPr>
          <a:xfrm>
            <a:off x="3509384" y="2042918"/>
            <a:ext cx="4190711" cy="4322258"/>
            <a:chOff x="4000644" y="2042918"/>
            <a:chExt cx="4190711" cy="4322258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234B8623-E6E2-911F-1534-C0BAA1A3C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644" y="2042918"/>
              <a:ext cx="4190711" cy="337928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6" name="Espace réservé du texte 1">
              <a:extLst>
                <a:ext uri="{FF2B5EF4-FFF2-40B4-BE49-F238E27FC236}">
                  <a16:creationId xmlns:a16="http://schemas.microsoft.com/office/drawing/2014/main" id="{881B5B81-9CEB-7BDF-23C6-C38BB8DAAE31}"/>
                </a:ext>
              </a:extLst>
            </p:cNvPr>
            <p:cNvSpPr txBox="1">
              <a:spLocks/>
            </p:cNvSpPr>
            <p:nvPr/>
          </p:nvSpPr>
          <p:spPr>
            <a:xfrm>
              <a:off x="4480571" y="5674614"/>
              <a:ext cx="3230856" cy="690562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lvl="1" indent="0" eaLnBrk="1" hangingPunct="1">
                <a:buNone/>
              </a:pPr>
              <a:r>
                <a:rPr lang="fr-FR" b="1" dirty="0"/>
                <a:t>Z1</a:t>
              </a:r>
              <a:r>
                <a:rPr lang="fr-FR" dirty="0"/>
                <a:t> and </a:t>
              </a:r>
              <a:r>
                <a:rPr lang="fr-FR" b="1" dirty="0"/>
                <a:t>X1</a:t>
              </a:r>
              <a:r>
                <a:rPr lang="fr-FR" dirty="0"/>
                <a:t> are </a:t>
              </a:r>
              <a:r>
                <a:rPr lang="fr-FR" dirty="0" err="1"/>
                <a:t>driven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414833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9F5D37-990D-EA0E-0820-03F5B7CD36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fr-FR" b="1" dirty="0"/>
              <a:t>Rack 2</a:t>
            </a:r>
            <a:r>
              <a:rPr lang="fr-FR" dirty="0"/>
              <a:t> </a:t>
            </a:r>
            <a:r>
              <a:rPr lang="fr-FR" dirty="0" err="1"/>
              <a:t>works</a:t>
            </a:r>
            <a:r>
              <a:rPr lang="fr-FR" dirty="0"/>
              <a:t> on </a:t>
            </a:r>
            <a:r>
              <a:rPr lang="fr-FR" dirty="0" err="1"/>
              <a:t>sub</a:t>
            </a:r>
            <a:r>
              <a:rPr lang="fr-FR" dirty="0"/>
              <a:t> </a:t>
            </a:r>
            <a:r>
              <a:rPr lang="fr-FR" dirty="0" err="1"/>
              <a:t>spindle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8FA350E-87E6-B62E-5339-3F40E92CD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Machine </a:t>
            </a:r>
            <a:r>
              <a:rPr lang="fr-FR" dirty="0" err="1"/>
              <a:t>sample</a:t>
            </a:r>
            <a:endParaRPr lang="en-US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C90ECE4-94F3-B9AA-F0A6-2C6A13233E0B}"/>
              </a:ext>
            </a:extLst>
          </p:cNvPr>
          <p:cNvGrpSpPr/>
          <p:nvPr/>
        </p:nvGrpSpPr>
        <p:grpSpPr>
          <a:xfrm>
            <a:off x="3594409" y="2042918"/>
            <a:ext cx="4020661" cy="3975018"/>
            <a:chOff x="3594409" y="1921848"/>
            <a:chExt cx="4020661" cy="3975018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00B6603-C808-5815-9FF8-AD3A111E52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596"/>
            <a:stretch/>
          </p:blipFill>
          <p:spPr>
            <a:xfrm>
              <a:off x="3594409" y="1921848"/>
              <a:ext cx="4020661" cy="340552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contourW="38100"/>
          </p:spPr>
        </p:pic>
        <p:sp>
          <p:nvSpPr>
            <p:cNvPr id="6" name="Espace réservé du texte 1">
              <a:extLst>
                <a:ext uri="{FF2B5EF4-FFF2-40B4-BE49-F238E27FC236}">
                  <a16:creationId xmlns:a16="http://schemas.microsoft.com/office/drawing/2014/main" id="{881B5B81-9CEB-7BDF-23C6-C38BB8DAAE31}"/>
                </a:ext>
              </a:extLst>
            </p:cNvPr>
            <p:cNvSpPr txBox="1">
              <a:spLocks/>
            </p:cNvSpPr>
            <p:nvPr/>
          </p:nvSpPr>
          <p:spPr>
            <a:xfrm>
              <a:off x="4105950" y="5500380"/>
              <a:ext cx="2997577" cy="396486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lvl="1" indent="0" eaLnBrk="1" hangingPunct="1">
                <a:buNone/>
              </a:pPr>
              <a:r>
                <a:rPr lang="fr-FR" b="1" dirty="0"/>
                <a:t>Z2</a:t>
              </a:r>
              <a:r>
                <a:rPr lang="fr-FR" dirty="0"/>
                <a:t> and </a:t>
              </a:r>
              <a:r>
                <a:rPr lang="fr-FR" b="1" dirty="0"/>
                <a:t>X2</a:t>
              </a:r>
              <a:r>
                <a:rPr lang="fr-FR" dirty="0"/>
                <a:t> are </a:t>
              </a:r>
              <a:r>
                <a:rPr lang="fr-FR" dirty="0" err="1"/>
                <a:t>driven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416937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Autofit/>
      </a:bodyPr>
      <a:lstStyle>
        <a:defPPr algn="l">
          <a:defRPr sz="3500" dirty="0">
            <a:latin typeface="Sony Sketch GO2" panose="020B0603020104020203" pitchFamily="34" charset="0"/>
            <a:cs typeface="Sony Sketch GO2" panose="020B06030201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78b4677-a023-49f2-8f70-d6d9e278f861">
      <Terms xmlns="http://schemas.microsoft.com/office/infopath/2007/PartnerControls"/>
    </lcf76f155ced4ddcb4097134ff3c332f>
    <TaxCatchAll xmlns="be54801b-3ec6-4c4f-b56a-5b9ea364c41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34CE26544C974BACDD1220D1A86F12" ma:contentTypeVersion="15" ma:contentTypeDescription="Create a new document." ma:contentTypeScope="" ma:versionID="9fd7806c32dc3739b391cf3dbd6aecb2">
  <xsd:schema xmlns:xsd="http://www.w3.org/2001/XMLSchema" xmlns:xs="http://www.w3.org/2001/XMLSchema" xmlns:p="http://schemas.microsoft.com/office/2006/metadata/properties" xmlns:ns2="078b4677-a023-49f2-8f70-d6d9e278f861" xmlns:ns3="be54801b-3ec6-4c4f-b56a-5b9ea364c417" targetNamespace="http://schemas.microsoft.com/office/2006/metadata/properties" ma:root="true" ma:fieldsID="d45edc239989960d28a7fa44c7fd1f9e" ns2:_="" ns3:_="">
    <xsd:import namespace="078b4677-a023-49f2-8f70-d6d9e278f861"/>
    <xsd:import namespace="be54801b-3ec6-4c4f-b56a-5b9ea364c4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b4677-a023-49f2-8f70-d6d9e278f8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fe470ac-62e4-4381-b276-f16e37aacf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54801b-3ec6-4c4f-b56a-5b9ea364c4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618a0cf-ee7b-4d2c-bdbb-e4ef104f1eec}" ma:internalName="TaxCatchAll" ma:showField="CatchAllData" ma:web="be54801b-3ec6-4c4f-b56a-5b9ea364c4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0BDB02-3906-45EA-B704-19ACD45765BF}">
  <ds:schemaRefs>
    <ds:schemaRef ds:uri="http://schemas.microsoft.com/office/2006/metadata/properties"/>
    <ds:schemaRef ds:uri="http://schemas.microsoft.com/office/infopath/2007/PartnerControls"/>
    <ds:schemaRef ds:uri="078b4677-a023-49f2-8f70-d6d9e278f861"/>
    <ds:schemaRef ds:uri="be54801b-3ec6-4c4f-b56a-5b9ea364c417"/>
  </ds:schemaRefs>
</ds:datastoreItem>
</file>

<file path=customXml/itemProps2.xml><?xml version="1.0" encoding="utf-8"?>
<ds:datastoreItem xmlns:ds="http://schemas.openxmlformats.org/officeDocument/2006/customXml" ds:itemID="{440E7720-6461-4EDE-ACFC-6DBD567A1E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3A43A9-1A0A-46C2-AE4F-9C0340D63A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8b4677-a023-49f2-8f70-d6d9e278f861"/>
    <ds:schemaRef ds:uri="be54801b-3ec6-4c4f-b56a-5b9ea364c4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2569</TotalTime>
  <Words>1504</Words>
  <Application>Microsoft Office PowerPoint</Application>
  <PresentationFormat>Grand écran</PresentationFormat>
  <Paragraphs>437</Paragraphs>
  <Slides>44</Slides>
  <Notes>0</Notes>
  <HiddenSlides>0</HiddenSlides>
  <MMClips>6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5" baseType="lpstr">
      <vt:lpstr>1_Custom Design</vt:lpstr>
      <vt:lpstr>MTE pattern for swiss machining</vt:lpstr>
      <vt:lpstr>Summary</vt:lpstr>
      <vt:lpstr>Summary</vt:lpstr>
      <vt:lpstr>1. Introduction</vt:lpstr>
      <vt:lpstr>1. Introduction</vt:lpstr>
      <vt:lpstr>Summary</vt:lpstr>
      <vt:lpstr>2. Machine sample</vt:lpstr>
      <vt:lpstr>2. Machine sample</vt:lpstr>
      <vt:lpstr>2. Machine sample</vt:lpstr>
      <vt:lpstr>2. Machine sample</vt:lpstr>
      <vt:lpstr>2. Machine sample</vt:lpstr>
      <vt:lpstr>2. Machine sample</vt:lpstr>
      <vt:lpstr>Summary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3. Part programming</vt:lpstr>
      <vt:lpstr>Summary</vt:lpstr>
      <vt:lpstr>4. Demonstration</vt:lpstr>
      <vt:lpstr>4. Demonstration</vt:lpstr>
      <vt:lpstr>4. Demonstration</vt:lpstr>
      <vt:lpstr>4. Demonstration</vt:lpstr>
      <vt:lpstr>4. Demonstration</vt:lpstr>
      <vt:lpstr>Summary</vt:lpstr>
      <vt:lpstr>5. Conclusion</vt:lpstr>
      <vt:lpstr>5. Conclusion</vt:lpstr>
      <vt:lpstr>5. Conclusion</vt:lpstr>
      <vt:lpstr>5. Conclusion</vt:lpstr>
      <vt:lpstr>Summary</vt:lpstr>
      <vt:lpstr>6. Q&amp;A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             WORLD</dc:title>
  <dc:creator>mitch0889@gmail.com</dc:creator>
  <cp:lastModifiedBy>Xavier Pacaud</cp:lastModifiedBy>
  <cp:revision>37</cp:revision>
  <dcterms:created xsi:type="dcterms:W3CDTF">2021-05-06T13:33:58Z</dcterms:created>
  <dcterms:modified xsi:type="dcterms:W3CDTF">2023-02-19T12:55:09Z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0x0101003334CE26544C974BACDD1220D1A86F12</vt:lpwstr>
  </property>
  <property fmtid="{D5CDD505-2E9C-101B-9397-08002B2CF9AE}" pid="3" name="MediaServiceImageTags">
    <vt:lpwstr/>
  </property>
</Properties>
</file>