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4"/>
  </p:sldMasterIdLst>
  <p:sldIdLst>
    <p:sldId id="268" r:id="rId5"/>
    <p:sldId id="273" r:id="rId6"/>
    <p:sldId id="294" r:id="rId7"/>
    <p:sldId id="295" r:id="rId8"/>
    <p:sldId id="272" r:id="rId9"/>
    <p:sldId id="280" r:id="rId10"/>
    <p:sldId id="292" r:id="rId11"/>
    <p:sldId id="293" r:id="rId12"/>
    <p:sldId id="275" r:id="rId13"/>
    <p:sldId id="276" r:id="rId14"/>
    <p:sldId id="290" r:id="rId15"/>
    <p:sldId id="291" r:id="rId16"/>
    <p:sldId id="289" r:id="rId17"/>
    <p:sldId id="283" r:id="rId18"/>
    <p:sldId id="282" r:id="rId19"/>
    <p:sldId id="284" r:id="rId20"/>
    <p:sldId id="261" r:id="rId21"/>
  </p:sldIdLst>
  <p:sldSz cx="12192000" cy="6858000"/>
  <p:notesSz cx="6858000" cy="9144000"/>
  <p:defaultTextStyle>
    <a:defPPr>
      <a:defRPr lang="en-M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64B4"/>
    <a:srgbClr val="79CDF3"/>
    <a:srgbClr val="79E7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85" autoAdjust="0"/>
    <p:restoredTop sz="96327"/>
  </p:normalViewPr>
  <p:slideViewPr>
    <p:cSldViewPr snapToGrid="0" snapToObjects="1">
      <p:cViewPr varScale="1">
        <p:scale>
          <a:sx n="112" d="100"/>
          <a:sy n="112" d="100"/>
        </p:scale>
        <p:origin x="3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ic Garin-Michaud" userId="S::egm@go2cam.net::980d8fbd-c353-41e3-84c7-1a36daa6cb5c" providerId="AD" clId="Web-{CE1D4905-8612-407E-8A80-416D26DFF634}"/>
    <pc:docChg chg="modSld">
      <pc:chgData name="Eric Garin-Michaud" userId="S::egm@go2cam.net::980d8fbd-c353-41e3-84c7-1a36daa6cb5c" providerId="AD" clId="Web-{CE1D4905-8612-407E-8A80-416D26DFF634}" dt="2023-02-16T10:11:31.483" v="2" actId="1076"/>
      <pc:docMkLst>
        <pc:docMk/>
      </pc:docMkLst>
      <pc:sldChg chg="modSp">
        <pc:chgData name="Eric Garin-Michaud" userId="S::egm@go2cam.net::980d8fbd-c353-41e3-84c7-1a36daa6cb5c" providerId="AD" clId="Web-{CE1D4905-8612-407E-8A80-416D26DFF634}" dt="2023-02-16T10:11:31.483" v="2" actId="1076"/>
        <pc:sldMkLst>
          <pc:docMk/>
          <pc:sldMk cId="1215116592" sldId="283"/>
        </pc:sldMkLst>
        <pc:picChg chg="mod">
          <ac:chgData name="Eric Garin-Michaud" userId="S::egm@go2cam.net::980d8fbd-c353-41e3-84c7-1a36daa6cb5c" providerId="AD" clId="Web-{CE1D4905-8612-407E-8A80-416D26DFF634}" dt="2023-02-16T10:11:31.483" v="2" actId="1076"/>
          <ac:picMkLst>
            <pc:docMk/>
            <pc:sldMk cId="1215116592" sldId="283"/>
            <ac:picMk id="3" creationId="{61BF7783-DFB6-9A27-3187-6D4574160DBE}"/>
          </ac:picMkLst>
        </pc:picChg>
      </pc:sldChg>
      <pc:sldChg chg="modSp">
        <pc:chgData name="Eric Garin-Michaud" userId="S::egm@go2cam.net::980d8fbd-c353-41e3-84c7-1a36daa6cb5c" providerId="AD" clId="Web-{CE1D4905-8612-407E-8A80-416D26DFF634}" dt="2023-02-16T10:10:55.294" v="1" actId="20577"/>
        <pc:sldMkLst>
          <pc:docMk/>
          <pc:sldMk cId="3776226398" sldId="292"/>
        </pc:sldMkLst>
        <pc:spChg chg="mod">
          <ac:chgData name="Eric Garin-Michaud" userId="S::egm@go2cam.net::980d8fbd-c353-41e3-84c7-1a36daa6cb5c" providerId="AD" clId="Web-{CE1D4905-8612-407E-8A80-416D26DFF634}" dt="2023-02-16T10:10:55.294" v="1" actId="20577"/>
          <ac:spMkLst>
            <pc:docMk/>
            <pc:sldMk cId="3776226398" sldId="292"/>
            <ac:spMk id="5" creationId="{4D331394-4CA0-42A5-8E0B-C93ABDAAB717}"/>
          </ac:spMkLst>
        </pc:spChg>
      </pc:sldChg>
    </pc:docChg>
  </pc:docChgLst>
  <pc:docChgLst>
    <pc:chgData name="Nicolas Mocellin" userId="2008dd88-5400-4000-a0b2-5cf274ae348e" providerId="ADAL" clId="{E11D6B2D-A76B-4F87-A1CE-80276121F19E}"/>
    <pc:docChg chg="undo redo custSel addSld delSld modSld sldOrd">
      <pc:chgData name="Nicolas Mocellin" userId="2008dd88-5400-4000-a0b2-5cf274ae348e" providerId="ADAL" clId="{E11D6B2D-A76B-4F87-A1CE-80276121F19E}" dt="2023-02-22T18:08:36.032" v="4196" actId="207"/>
      <pc:docMkLst>
        <pc:docMk/>
      </pc:docMkLst>
      <pc:sldChg chg="modSp mod">
        <pc:chgData name="Nicolas Mocellin" userId="2008dd88-5400-4000-a0b2-5cf274ae348e" providerId="ADAL" clId="{E11D6B2D-A76B-4F87-A1CE-80276121F19E}" dt="2023-02-07T14:28:21.023" v="39" actId="20577"/>
        <pc:sldMkLst>
          <pc:docMk/>
          <pc:sldMk cId="2522064557" sldId="268"/>
        </pc:sldMkLst>
        <pc:spChg chg="mod">
          <ac:chgData name="Nicolas Mocellin" userId="2008dd88-5400-4000-a0b2-5cf274ae348e" providerId="ADAL" clId="{E11D6B2D-A76B-4F87-A1CE-80276121F19E}" dt="2023-02-07T14:28:21.023" v="39" actId="20577"/>
          <ac:spMkLst>
            <pc:docMk/>
            <pc:sldMk cId="2522064557" sldId="268"/>
            <ac:spMk id="2" creationId="{23E3EDC0-B530-B349-A8F0-14FDC3467B1A}"/>
          </ac:spMkLst>
        </pc:spChg>
      </pc:sldChg>
      <pc:sldChg chg="del">
        <pc:chgData name="Nicolas Mocellin" userId="2008dd88-5400-4000-a0b2-5cf274ae348e" providerId="ADAL" clId="{E11D6B2D-A76B-4F87-A1CE-80276121F19E}" dt="2023-02-07T14:29:14.590" v="40" actId="47"/>
        <pc:sldMkLst>
          <pc:docMk/>
          <pc:sldMk cId="4138181958" sldId="269"/>
        </pc:sldMkLst>
      </pc:sldChg>
      <pc:sldChg chg="del">
        <pc:chgData name="Nicolas Mocellin" userId="2008dd88-5400-4000-a0b2-5cf274ae348e" providerId="ADAL" clId="{E11D6B2D-A76B-4F87-A1CE-80276121F19E}" dt="2023-02-07T14:29:16.276" v="41" actId="47"/>
        <pc:sldMkLst>
          <pc:docMk/>
          <pc:sldMk cId="1875877131" sldId="271"/>
        </pc:sldMkLst>
      </pc:sldChg>
      <pc:sldChg chg="addSp delSp modSp add del mod">
        <pc:chgData name="Nicolas Mocellin" userId="2008dd88-5400-4000-a0b2-5cf274ae348e" providerId="ADAL" clId="{E11D6B2D-A76B-4F87-A1CE-80276121F19E}" dt="2023-02-20T09:40:59.149" v="3797" actId="207"/>
        <pc:sldMkLst>
          <pc:docMk/>
          <pc:sldMk cId="54075346" sldId="272"/>
        </pc:sldMkLst>
        <pc:spChg chg="add del mod">
          <ac:chgData name="Nicolas Mocellin" userId="2008dd88-5400-4000-a0b2-5cf274ae348e" providerId="ADAL" clId="{E11D6B2D-A76B-4F87-A1CE-80276121F19E}" dt="2023-02-17T08:35:46.306" v="3741"/>
          <ac:spMkLst>
            <pc:docMk/>
            <pc:sldMk cId="54075346" sldId="272"/>
            <ac:spMk id="2" creationId="{A387AF12-16FA-B5ED-F74A-49B9D56D61D1}"/>
          </ac:spMkLst>
        </pc:spChg>
        <pc:spChg chg="add mod">
          <ac:chgData name="Nicolas Mocellin" userId="2008dd88-5400-4000-a0b2-5cf274ae348e" providerId="ADAL" clId="{E11D6B2D-A76B-4F87-A1CE-80276121F19E}" dt="2023-02-20T09:39:07.430" v="3776" actId="207"/>
          <ac:spMkLst>
            <pc:docMk/>
            <pc:sldMk cId="54075346" sldId="272"/>
            <ac:spMk id="3" creationId="{1C6B1A0F-8B8C-3BA9-7285-BEC511F6A4D2}"/>
          </ac:spMkLst>
        </pc:spChg>
        <pc:spChg chg="mod">
          <ac:chgData name="Nicolas Mocellin" userId="2008dd88-5400-4000-a0b2-5cf274ae348e" providerId="ADAL" clId="{E11D6B2D-A76B-4F87-A1CE-80276121F19E}" dt="2023-02-07T14:33:34.537" v="138" actId="20577"/>
          <ac:spMkLst>
            <pc:docMk/>
            <pc:sldMk cId="54075346" sldId="272"/>
            <ac:spMk id="5" creationId="{4D331394-4CA0-42A5-8E0B-C93ABDAAB717}"/>
          </ac:spMkLst>
        </pc:spChg>
        <pc:spChg chg="mod">
          <ac:chgData name="Nicolas Mocellin" userId="2008dd88-5400-4000-a0b2-5cf274ae348e" providerId="ADAL" clId="{E11D6B2D-A76B-4F87-A1CE-80276121F19E}" dt="2023-02-20T09:40:59.149" v="3797" actId="207"/>
          <ac:spMkLst>
            <pc:docMk/>
            <pc:sldMk cId="54075346" sldId="272"/>
            <ac:spMk id="6" creationId="{413CE408-1E83-4D88-8F22-48A5D0715573}"/>
          </ac:spMkLst>
        </pc:spChg>
        <pc:spChg chg="add mod">
          <ac:chgData name="Nicolas Mocellin" userId="2008dd88-5400-4000-a0b2-5cf274ae348e" providerId="ADAL" clId="{E11D6B2D-A76B-4F87-A1CE-80276121F19E}" dt="2023-02-20T09:39:29.901" v="3779" actId="1076"/>
          <ac:spMkLst>
            <pc:docMk/>
            <pc:sldMk cId="54075346" sldId="272"/>
            <ac:spMk id="11" creationId="{B14DA7FC-F01C-C567-7681-AE798970E397}"/>
          </ac:spMkLst>
        </pc:spChg>
        <pc:spChg chg="add mod">
          <ac:chgData name="Nicolas Mocellin" userId="2008dd88-5400-4000-a0b2-5cf274ae348e" providerId="ADAL" clId="{E11D6B2D-A76B-4F87-A1CE-80276121F19E}" dt="2023-02-20T09:39:29.901" v="3779" actId="1076"/>
          <ac:spMkLst>
            <pc:docMk/>
            <pc:sldMk cId="54075346" sldId="272"/>
            <ac:spMk id="13" creationId="{EC37234A-4C89-3431-2B0B-586A279D180A}"/>
          </ac:spMkLst>
        </pc:spChg>
        <pc:spChg chg="add mod">
          <ac:chgData name="Nicolas Mocellin" userId="2008dd88-5400-4000-a0b2-5cf274ae348e" providerId="ADAL" clId="{E11D6B2D-A76B-4F87-A1CE-80276121F19E}" dt="2023-02-20T09:40:49.693" v="3796" actId="207"/>
          <ac:spMkLst>
            <pc:docMk/>
            <pc:sldMk cId="54075346" sldId="272"/>
            <ac:spMk id="18" creationId="{6B04E82A-36F1-1B05-EBB7-55F09D21E15D}"/>
          </ac:spMkLst>
        </pc:spChg>
        <pc:picChg chg="add del mod">
          <ac:chgData name="Nicolas Mocellin" userId="2008dd88-5400-4000-a0b2-5cf274ae348e" providerId="ADAL" clId="{E11D6B2D-A76B-4F87-A1CE-80276121F19E}" dt="2023-02-07T14:44:26.678" v="283" actId="22"/>
          <ac:picMkLst>
            <pc:docMk/>
            <pc:sldMk cId="54075346" sldId="272"/>
            <ac:picMk id="3" creationId="{2AE73C34-8DE0-16A7-3079-1D3F0A565395}"/>
          </ac:picMkLst>
        </pc:picChg>
        <pc:picChg chg="add mod">
          <ac:chgData name="Nicolas Mocellin" userId="2008dd88-5400-4000-a0b2-5cf274ae348e" providerId="ADAL" clId="{E11D6B2D-A76B-4F87-A1CE-80276121F19E}" dt="2023-02-17T08:36:22.393" v="3746" actId="1076"/>
          <ac:picMkLst>
            <pc:docMk/>
            <pc:sldMk cId="54075346" sldId="272"/>
            <ac:picMk id="4" creationId="{BF025361-85DA-DC3E-9199-6A51CA93F52C}"/>
          </ac:picMkLst>
        </pc:picChg>
        <pc:picChg chg="del">
          <ac:chgData name="Nicolas Mocellin" userId="2008dd88-5400-4000-a0b2-5cf274ae348e" providerId="ADAL" clId="{E11D6B2D-A76B-4F87-A1CE-80276121F19E}" dt="2023-02-07T14:34:06.734" v="139" actId="478"/>
          <ac:picMkLst>
            <pc:docMk/>
            <pc:sldMk cId="54075346" sldId="272"/>
            <ac:picMk id="4" creationId="{DE9262BC-D158-4E6B-B4C8-71320D42B54F}"/>
          </ac:picMkLst>
        </pc:picChg>
        <pc:picChg chg="add mod">
          <ac:chgData name="Nicolas Mocellin" userId="2008dd88-5400-4000-a0b2-5cf274ae348e" providerId="ADAL" clId="{E11D6B2D-A76B-4F87-A1CE-80276121F19E}" dt="2023-02-17T08:36:22.393" v="3746" actId="1076"/>
          <ac:picMkLst>
            <pc:docMk/>
            <pc:sldMk cId="54075346" sldId="272"/>
            <ac:picMk id="8" creationId="{CC3C5C7F-9DD7-1817-B4A9-82ADB929B3BF}"/>
          </ac:picMkLst>
        </pc:picChg>
        <pc:picChg chg="add mod">
          <ac:chgData name="Nicolas Mocellin" userId="2008dd88-5400-4000-a0b2-5cf274ae348e" providerId="ADAL" clId="{E11D6B2D-A76B-4F87-A1CE-80276121F19E}" dt="2023-02-07T14:46:32.374" v="352" actId="1076"/>
          <ac:picMkLst>
            <pc:docMk/>
            <pc:sldMk cId="54075346" sldId="272"/>
            <ac:picMk id="9" creationId="{204C5B2C-6B22-3F32-D0F6-369D078DDA82}"/>
          </ac:picMkLst>
        </pc:picChg>
        <pc:picChg chg="add mod">
          <ac:chgData name="Nicolas Mocellin" userId="2008dd88-5400-4000-a0b2-5cf274ae348e" providerId="ADAL" clId="{E11D6B2D-A76B-4F87-A1CE-80276121F19E}" dt="2023-02-20T09:39:29.901" v="3779" actId="1076"/>
          <ac:picMkLst>
            <pc:docMk/>
            <pc:sldMk cId="54075346" sldId="272"/>
            <ac:picMk id="10" creationId="{681193BD-DA27-0361-E7D8-1FD89E44D8F1}"/>
          </ac:picMkLst>
        </pc:picChg>
        <pc:picChg chg="add mod">
          <ac:chgData name="Nicolas Mocellin" userId="2008dd88-5400-4000-a0b2-5cf274ae348e" providerId="ADAL" clId="{E11D6B2D-A76B-4F87-A1CE-80276121F19E}" dt="2023-02-20T09:39:29.901" v="3779" actId="1076"/>
          <ac:picMkLst>
            <pc:docMk/>
            <pc:sldMk cId="54075346" sldId="272"/>
            <ac:picMk id="12" creationId="{BF8E58E2-B8C1-00CF-DB45-DC9201467F09}"/>
          </ac:picMkLst>
        </pc:picChg>
        <pc:picChg chg="add mod">
          <ac:chgData name="Nicolas Mocellin" userId="2008dd88-5400-4000-a0b2-5cf274ae348e" providerId="ADAL" clId="{E11D6B2D-A76B-4F87-A1CE-80276121F19E}" dt="2023-02-20T09:39:29.901" v="3779" actId="1076"/>
          <ac:picMkLst>
            <pc:docMk/>
            <pc:sldMk cId="54075346" sldId="272"/>
            <ac:picMk id="14" creationId="{D41671FC-2801-D2F4-3B7D-5BF3558C3C3B}"/>
          </ac:picMkLst>
        </pc:picChg>
        <pc:picChg chg="add mod">
          <ac:chgData name="Nicolas Mocellin" userId="2008dd88-5400-4000-a0b2-5cf274ae348e" providerId="ADAL" clId="{E11D6B2D-A76B-4F87-A1CE-80276121F19E}" dt="2023-02-17T08:36:22.393" v="3746" actId="1076"/>
          <ac:picMkLst>
            <pc:docMk/>
            <pc:sldMk cId="54075346" sldId="272"/>
            <ac:picMk id="15" creationId="{CCF11D84-47CD-689F-78BF-15A86A49D5D9}"/>
          </ac:picMkLst>
        </pc:picChg>
        <pc:picChg chg="add mod">
          <ac:chgData name="Nicolas Mocellin" userId="2008dd88-5400-4000-a0b2-5cf274ae348e" providerId="ADAL" clId="{E11D6B2D-A76B-4F87-A1CE-80276121F19E}" dt="2023-02-17T08:36:22.393" v="3746" actId="1076"/>
          <ac:picMkLst>
            <pc:docMk/>
            <pc:sldMk cId="54075346" sldId="272"/>
            <ac:picMk id="16" creationId="{00827EEA-AEEC-49B5-AE2C-318CC29A9B91}"/>
          </ac:picMkLst>
        </pc:picChg>
        <pc:picChg chg="add mod">
          <ac:chgData name="Nicolas Mocellin" userId="2008dd88-5400-4000-a0b2-5cf274ae348e" providerId="ADAL" clId="{E11D6B2D-A76B-4F87-A1CE-80276121F19E}" dt="2023-02-17T08:36:48.167" v="3750" actId="1076"/>
          <ac:picMkLst>
            <pc:docMk/>
            <pc:sldMk cId="54075346" sldId="272"/>
            <ac:picMk id="17" creationId="{AB379BD8-CDBA-7E48-2045-B236B46832C3}"/>
          </ac:picMkLst>
        </pc:picChg>
      </pc:sldChg>
      <pc:sldChg chg="del">
        <pc:chgData name="Nicolas Mocellin" userId="2008dd88-5400-4000-a0b2-5cf274ae348e" providerId="ADAL" clId="{E11D6B2D-A76B-4F87-A1CE-80276121F19E}" dt="2023-02-07T14:34:14.239" v="140" actId="47"/>
        <pc:sldMkLst>
          <pc:docMk/>
          <pc:sldMk cId="2717936338" sldId="273"/>
        </pc:sldMkLst>
      </pc:sldChg>
      <pc:sldChg chg="addSp delSp modSp add mod ord modAnim">
        <pc:chgData name="Nicolas Mocellin" userId="2008dd88-5400-4000-a0b2-5cf274ae348e" providerId="ADAL" clId="{E11D6B2D-A76B-4F87-A1CE-80276121F19E}" dt="2023-02-22T17:08:57.992" v="3804"/>
        <pc:sldMkLst>
          <pc:docMk/>
          <pc:sldMk cId="4194265062" sldId="273"/>
        </pc:sldMkLst>
        <pc:spChg chg="del">
          <ac:chgData name="Nicolas Mocellin" userId="2008dd88-5400-4000-a0b2-5cf274ae348e" providerId="ADAL" clId="{E11D6B2D-A76B-4F87-A1CE-80276121F19E}" dt="2023-02-07T15:04:56.150" v="633" actId="478"/>
          <ac:spMkLst>
            <pc:docMk/>
            <pc:sldMk cId="4194265062" sldId="273"/>
            <ac:spMk id="5" creationId="{4D331394-4CA0-42A5-8E0B-C93ABDAAB717}"/>
          </ac:spMkLst>
        </pc:spChg>
        <pc:spChg chg="del mod">
          <ac:chgData name="Nicolas Mocellin" userId="2008dd88-5400-4000-a0b2-5cf274ae348e" providerId="ADAL" clId="{E11D6B2D-A76B-4F87-A1CE-80276121F19E}" dt="2023-02-07T15:04:54.119" v="632" actId="478"/>
          <ac:spMkLst>
            <pc:docMk/>
            <pc:sldMk cId="4194265062" sldId="273"/>
            <ac:spMk id="6" creationId="{413CE408-1E83-4D88-8F22-48A5D0715573}"/>
          </ac:spMkLst>
        </pc:spChg>
        <pc:picChg chg="add mod">
          <ac:chgData name="Nicolas Mocellin" userId="2008dd88-5400-4000-a0b2-5cf274ae348e" providerId="ADAL" clId="{E11D6B2D-A76B-4F87-A1CE-80276121F19E}" dt="2023-02-15T16:21:29.861" v="2961" actId="14100"/>
          <ac:picMkLst>
            <pc:docMk/>
            <pc:sldMk cId="4194265062" sldId="273"/>
            <ac:picMk id="2" creationId="{BD9F91FD-5C2A-D13D-0D98-2F6B87599456}"/>
          </ac:picMkLst>
        </pc:picChg>
        <pc:picChg chg="add del mod">
          <ac:chgData name="Nicolas Mocellin" userId="2008dd88-5400-4000-a0b2-5cf274ae348e" providerId="ADAL" clId="{E11D6B2D-A76B-4F87-A1CE-80276121F19E}" dt="2023-02-15T16:17:52.264" v="2932" actId="478"/>
          <ac:picMkLst>
            <pc:docMk/>
            <pc:sldMk cId="4194265062" sldId="273"/>
            <ac:picMk id="3" creationId="{A3F3E270-0E85-0F3F-9A0B-A559BB9D3FB6}"/>
          </ac:picMkLst>
        </pc:picChg>
        <pc:picChg chg="add mod">
          <ac:chgData name="Nicolas Mocellin" userId="2008dd88-5400-4000-a0b2-5cf274ae348e" providerId="ADAL" clId="{E11D6B2D-A76B-4F87-A1CE-80276121F19E}" dt="2023-02-15T16:19:54.481" v="2948" actId="1076"/>
          <ac:picMkLst>
            <pc:docMk/>
            <pc:sldMk cId="4194265062" sldId="273"/>
            <ac:picMk id="2050" creationId="{D77A2EB3-8339-198B-EE42-642AB36F3EBE}"/>
          </ac:picMkLst>
        </pc:picChg>
        <pc:picChg chg="add mod">
          <ac:chgData name="Nicolas Mocellin" userId="2008dd88-5400-4000-a0b2-5cf274ae348e" providerId="ADAL" clId="{E11D6B2D-A76B-4F87-A1CE-80276121F19E}" dt="2023-02-15T16:19:44.552" v="2946" actId="1076"/>
          <ac:picMkLst>
            <pc:docMk/>
            <pc:sldMk cId="4194265062" sldId="273"/>
            <ac:picMk id="2052" creationId="{10210315-06D9-ED32-6500-BCEAE2B11A2F}"/>
          </ac:picMkLst>
        </pc:picChg>
        <pc:picChg chg="add mod">
          <ac:chgData name="Nicolas Mocellin" userId="2008dd88-5400-4000-a0b2-5cf274ae348e" providerId="ADAL" clId="{E11D6B2D-A76B-4F87-A1CE-80276121F19E}" dt="2023-02-15T16:20:33.361" v="2958" actId="1076"/>
          <ac:picMkLst>
            <pc:docMk/>
            <pc:sldMk cId="4194265062" sldId="273"/>
            <ac:picMk id="2054" creationId="{613E2003-5A53-1198-B0DB-871F6E157791}"/>
          </ac:picMkLst>
        </pc:picChg>
        <pc:picChg chg="add mod">
          <ac:chgData name="Nicolas Mocellin" userId="2008dd88-5400-4000-a0b2-5cf274ae348e" providerId="ADAL" clId="{E11D6B2D-A76B-4F87-A1CE-80276121F19E}" dt="2023-02-15T16:21:56.753" v="2968" actId="1076"/>
          <ac:picMkLst>
            <pc:docMk/>
            <pc:sldMk cId="4194265062" sldId="273"/>
            <ac:picMk id="2056" creationId="{8CFD7D50-92E6-C0F2-175E-2ED5EDE7EF29}"/>
          </ac:picMkLst>
        </pc:picChg>
        <pc:cxnChg chg="del">
          <ac:chgData name="Nicolas Mocellin" userId="2008dd88-5400-4000-a0b2-5cf274ae348e" providerId="ADAL" clId="{E11D6B2D-A76B-4F87-A1CE-80276121F19E}" dt="2023-02-07T15:04:58.342" v="634" actId="478"/>
          <ac:cxnSpMkLst>
            <pc:docMk/>
            <pc:sldMk cId="4194265062" sldId="273"/>
            <ac:cxnSpMk id="7" creationId="{B555FB77-3AF9-4C80-9278-3BD38D7203B6}"/>
          </ac:cxnSpMkLst>
        </pc:cxnChg>
      </pc:sldChg>
      <pc:sldChg chg="addSp delSp modSp add del mod ord">
        <pc:chgData name="Nicolas Mocellin" userId="2008dd88-5400-4000-a0b2-5cf274ae348e" providerId="ADAL" clId="{E11D6B2D-A76B-4F87-A1CE-80276121F19E}" dt="2023-02-09T15:23:59.676" v="1941" actId="47"/>
        <pc:sldMkLst>
          <pc:docMk/>
          <pc:sldMk cId="2989355158" sldId="274"/>
        </pc:sldMkLst>
        <pc:spChg chg="add mod">
          <ac:chgData name="Nicolas Mocellin" userId="2008dd88-5400-4000-a0b2-5cf274ae348e" providerId="ADAL" clId="{E11D6B2D-A76B-4F87-A1CE-80276121F19E}" dt="2023-02-07T15:58:41.685" v="781" actId="14100"/>
          <ac:spMkLst>
            <pc:docMk/>
            <pc:sldMk cId="2989355158" sldId="274"/>
            <ac:spMk id="3" creationId="{FECD62DA-AF6F-1E86-CBA3-CE2543427D23}"/>
          </ac:spMkLst>
        </pc:spChg>
        <pc:spChg chg="mod">
          <ac:chgData name="Nicolas Mocellin" userId="2008dd88-5400-4000-a0b2-5cf274ae348e" providerId="ADAL" clId="{E11D6B2D-A76B-4F87-A1CE-80276121F19E}" dt="2023-02-07T16:04:06.287" v="893" actId="113"/>
          <ac:spMkLst>
            <pc:docMk/>
            <pc:sldMk cId="2989355158" sldId="274"/>
            <ac:spMk id="5" creationId="{4D331394-4CA0-42A5-8E0B-C93ABDAAB717}"/>
          </ac:spMkLst>
        </pc:spChg>
        <pc:spChg chg="del mod">
          <ac:chgData name="Nicolas Mocellin" userId="2008dd88-5400-4000-a0b2-5cf274ae348e" providerId="ADAL" clId="{E11D6B2D-A76B-4F87-A1CE-80276121F19E}" dt="2023-02-07T16:01:40.479" v="837" actId="478"/>
          <ac:spMkLst>
            <pc:docMk/>
            <pc:sldMk cId="2989355158" sldId="274"/>
            <ac:spMk id="6" creationId="{413CE408-1E83-4D88-8F22-48A5D0715573}"/>
          </ac:spMkLst>
        </pc:spChg>
        <pc:spChg chg="add mod">
          <ac:chgData name="Nicolas Mocellin" userId="2008dd88-5400-4000-a0b2-5cf274ae348e" providerId="ADAL" clId="{E11D6B2D-A76B-4F87-A1CE-80276121F19E}" dt="2023-02-07T16:18:14.257" v="943" actId="1076"/>
          <ac:spMkLst>
            <pc:docMk/>
            <pc:sldMk cId="2989355158" sldId="274"/>
            <ac:spMk id="16" creationId="{660EC8EE-15CD-5A18-CD67-42B977108DBC}"/>
          </ac:spMkLst>
        </pc:spChg>
        <pc:spChg chg="add mod">
          <ac:chgData name="Nicolas Mocellin" userId="2008dd88-5400-4000-a0b2-5cf274ae348e" providerId="ADAL" clId="{E11D6B2D-A76B-4F87-A1CE-80276121F19E}" dt="2023-02-07T16:02:43" v="863" actId="1076"/>
          <ac:spMkLst>
            <pc:docMk/>
            <pc:sldMk cId="2989355158" sldId="274"/>
            <ac:spMk id="18" creationId="{2639480C-0EEC-4148-8A6C-8A0E2A635D5D}"/>
          </ac:spMkLst>
        </pc:spChg>
        <pc:spChg chg="add mod">
          <ac:chgData name="Nicolas Mocellin" userId="2008dd88-5400-4000-a0b2-5cf274ae348e" providerId="ADAL" clId="{E11D6B2D-A76B-4F87-A1CE-80276121F19E}" dt="2023-02-07T15:57:44.095" v="756" actId="1076"/>
          <ac:spMkLst>
            <pc:docMk/>
            <pc:sldMk cId="2989355158" sldId="274"/>
            <ac:spMk id="20" creationId="{5B18B8A5-D485-91EF-988E-A1792FA52835}"/>
          </ac:spMkLst>
        </pc:spChg>
        <pc:spChg chg="add mod">
          <ac:chgData name="Nicolas Mocellin" userId="2008dd88-5400-4000-a0b2-5cf274ae348e" providerId="ADAL" clId="{E11D6B2D-A76B-4F87-A1CE-80276121F19E}" dt="2023-02-07T16:03:32.576" v="891" actId="14100"/>
          <ac:spMkLst>
            <pc:docMk/>
            <pc:sldMk cId="2989355158" sldId="274"/>
            <ac:spMk id="24" creationId="{39422B15-0776-E9CE-3D6A-A615B7CE6B0B}"/>
          </ac:spMkLst>
        </pc:spChg>
        <pc:spChg chg="add mod">
          <ac:chgData name="Nicolas Mocellin" userId="2008dd88-5400-4000-a0b2-5cf274ae348e" providerId="ADAL" clId="{E11D6B2D-A76B-4F87-A1CE-80276121F19E}" dt="2023-02-07T16:09:57.025" v="935" actId="1076"/>
          <ac:spMkLst>
            <pc:docMk/>
            <pc:sldMk cId="2989355158" sldId="274"/>
            <ac:spMk id="32" creationId="{F2F5407D-4B04-7686-4486-97378765484F}"/>
          </ac:spMkLst>
        </pc:spChg>
        <pc:spChg chg="add mod">
          <ac:chgData name="Nicolas Mocellin" userId="2008dd88-5400-4000-a0b2-5cf274ae348e" providerId="ADAL" clId="{E11D6B2D-A76B-4F87-A1CE-80276121F19E}" dt="2023-02-07T16:23:38.556" v="1050" actId="207"/>
          <ac:spMkLst>
            <pc:docMk/>
            <pc:sldMk cId="2989355158" sldId="274"/>
            <ac:spMk id="38" creationId="{B630C911-6CE8-8638-46E2-8F2889EAB494}"/>
          </ac:spMkLst>
        </pc:spChg>
        <pc:spChg chg="add mod">
          <ac:chgData name="Nicolas Mocellin" userId="2008dd88-5400-4000-a0b2-5cf274ae348e" providerId="ADAL" clId="{E11D6B2D-A76B-4F87-A1CE-80276121F19E}" dt="2023-02-07T16:25:00.355" v="1076" actId="1076"/>
          <ac:spMkLst>
            <pc:docMk/>
            <pc:sldMk cId="2989355158" sldId="274"/>
            <ac:spMk id="39" creationId="{793D3BB3-016E-4628-8DA4-8249310FD24F}"/>
          </ac:spMkLst>
        </pc:spChg>
        <pc:picChg chg="add mod">
          <ac:chgData name="Nicolas Mocellin" userId="2008dd88-5400-4000-a0b2-5cf274ae348e" providerId="ADAL" clId="{E11D6B2D-A76B-4F87-A1CE-80276121F19E}" dt="2023-02-07T15:58:23.343" v="761" actId="1076"/>
          <ac:picMkLst>
            <pc:docMk/>
            <pc:sldMk cId="2989355158" sldId="274"/>
            <ac:picMk id="2" creationId="{59DD3511-BC58-8F0E-0758-F132E4E7F5DB}"/>
          </ac:picMkLst>
        </pc:picChg>
        <pc:picChg chg="add mod">
          <ac:chgData name="Nicolas Mocellin" userId="2008dd88-5400-4000-a0b2-5cf274ae348e" providerId="ADAL" clId="{E11D6B2D-A76B-4F87-A1CE-80276121F19E}" dt="2023-02-07T15:43:46.707" v="711"/>
          <ac:picMkLst>
            <pc:docMk/>
            <pc:sldMk cId="2989355158" sldId="274"/>
            <ac:picMk id="4" creationId="{3F29C480-97D1-7CF4-07D8-8BF8EF6A6898}"/>
          </ac:picMkLst>
        </pc:picChg>
        <pc:picChg chg="add mod">
          <ac:chgData name="Nicolas Mocellin" userId="2008dd88-5400-4000-a0b2-5cf274ae348e" providerId="ADAL" clId="{E11D6B2D-A76B-4F87-A1CE-80276121F19E}" dt="2023-02-07T15:59:37.120" v="793" actId="1076"/>
          <ac:picMkLst>
            <pc:docMk/>
            <pc:sldMk cId="2989355158" sldId="274"/>
            <ac:picMk id="8" creationId="{DF6D931A-E3A3-0148-3ABB-598BDAB105F2}"/>
          </ac:picMkLst>
        </pc:picChg>
        <pc:picChg chg="add mod">
          <ac:chgData name="Nicolas Mocellin" userId="2008dd88-5400-4000-a0b2-5cf274ae348e" providerId="ADAL" clId="{E11D6B2D-A76B-4F87-A1CE-80276121F19E}" dt="2023-02-07T16:24:37.652" v="1071" actId="1076"/>
          <ac:picMkLst>
            <pc:docMk/>
            <pc:sldMk cId="2989355158" sldId="274"/>
            <ac:picMk id="9" creationId="{7792C9D5-6BA4-8179-EE93-D0398B08CB83}"/>
          </ac:picMkLst>
        </pc:picChg>
        <pc:picChg chg="add del mod">
          <ac:chgData name="Nicolas Mocellin" userId="2008dd88-5400-4000-a0b2-5cf274ae348e" providerId="ADAL" clId="{E11D6B2D-A76B-4F87-A1CE-80276121F19E}" dt="2023-02-07T16:00:01.310" v="798" actId="478"/>
          <ac:picMkLst>
            <pc:docMk/>
            <pc:sldMk cId="2989355158" sldId="274"/>
            <ac:picMk id="10" creationId="{824E66F0-AD0A-A085-09A2-DD71245C185D}"/>
          </ac:picMkLst>
        </pc:picChg>
        <pc:picChg chg="add mod">
          <ac:chgData name="Nicolas Mocellin" userId="2008dd88-5400-4000-a0b2-5cf274ae348e" providerId="ADAL" clId="{E11D6B2D-A76B-4F87-A1CE-80276121F19E}" dt="2023-02-07T15:43:59.612" v="713"/>
          <ac:picMkLst>
            <pc:docMk/>
            <pc:sldMk cId="2989355158" sldId="274"/>
            <ac:picMk id="11" creationId="{83817689-906E-6F8D-0B81-6ACA5A23F176}"/>
          </ac:picMkLst>
        </pc:picChg>
        <pc:picChg chg="add mod">
          <ac:chgData name="Nicolas Mocellin" userId="2008dd88-5400-4000-a0b2-5cf274ae348e" providerId="ADAL" clId="{E11D6B2D-A76B-4F87-A1CE-80276121F19E}" dt="2023-02-07T16:19:10.753" v="957" actId="1076"/>
          <ac:picMkLst>
            <pc:docMk/>
            <pc:sldMk cId="2989355158" sldId="274"/>
            <ac:picMk id="13" creationId="{9B7C7EF9-C24F-9366-DE5C-A21A4E162976}"/>
          </ac:picMkLst>
        </pc:picChg>
        <pc:picChg chg="add mod">
          <ac:chgData name="Nicolas Mocellin" userId="2008dd88-5400-4000-a0b2-5cf274ae348e" providerId="ADAL" clId="{E11D6B2D-A76B-4F87-A1CE-80276121F19E}" dt="2023-02-07T16:00:51.375" v="808" actId="1076"/>
          <ac:picMkLst>
            <pc:docMk/>
            <pc:sldMk cId="2989355158" sldId="274"/>
            <ac:picMk id="14" creationId="{34D2A661-8EF9-87B8-7905-A832DEC8F622}"/>
          </ac:picMkLst>
        </pc:picChg>
        <pc:picChg chg="add mod">
          <ac:chgData name="Nicolas Mocellin" userId="2008dd88-5400-4000-a0b2-5cf274ae348e" providerId="ADAL" clId="{E11D6B2D-A76B-4F87-A1CE-80276121F19E}" dt="2023-02-07T15:59:35.336" v="792" actId="1076"/>
          <ac:picMkLst>
            <pc:docMk/>
            <pc:sldMk cId="2989355158" sldId="274"/>
            <ac:picMk id="15" creationId="{B6AE306F-0644-9060-A7FA-473FEC9252B1}"/>
          </ac:picMkLst>
        </pc:picChg>
        <pc:picChg chg="add del mod">
          <ac:chgData name="Nicolas Mocellin" userId="2008dd88-5400-4000-a0b2-5cf274ae348e" providerId="ADAL" clId="{E11D6B2D-A76B-4F87-A1CE-80276121F19E}" dt="2023-02-07T15:48:24.990" v="722" actId="22"/>
          <ac:picMkLst>
            <pc:docMk/>
            <pc:sldMk cId="2989355158" sldId="274"/>
            <ac:picMk id="17" creationId="{B2CBBB0B-7BF1-EE9D-592C-CF9C54D0EDAE}"/>
          </ac:picMkLst>
        </pc:picChg>
        <pc:picChg chg="add mod">
          <ac:chgData name="Nicolas Mocellin" userId="2008dd88-5400-4000-a0b2-5cf274ae348e" providerId="ADAL" clId="{E11D6B2D-A76B-4F87-A1CE-80276121F19E}" dt="2023-02-07T16:02:11.391" v="845" actId="1076"/>
          <ac:picMkLst>
            <pc:docMk/>
            <pc:sldMk cId="2989355158" sldId="274"/>
            <ac:picMk id="17" creationId="{BE25354E-F694-5EF1-627A-16E98CF431E3}"/>
          </ac:picMkLst>
        </pc:picChg>
        <pc:picChg chg="add mod">
          <ac:chgData name="Nicolas Mocellin" userId="2008dd88-5400-4000-a0b2-5cf274ae348e" providerId="ADAL" clId="{E11D6B2D-A76B-4F87-A1CE-80276121F19E}" dt="2023-02-07T16:04:35.279" v="895" actId="1076"/>
          <ac:picMkLst>
            <pc:docMk/>
            <pc:sldMk cId="2989355158" sldId="274"/>
            <ac:picMk id="19" creationId="{E3376C59-81BB-E8A5-2A8F-BB4C1A7BB8B7}"/>
          </ac:picMkLst>
        </pc:picChg>
        <pc:picChg chg="add mod">
          <ac:chgData name="Nicolas Mocellin" userId="2008dd88-5400-4000-a0b2-5cf274ae348e" providerId="ADAL" clId="{E11D6B2D-A76B-4F87-A1CE-80276121F19E}" dt="2023-02-07T16:03:07.439" v="868" actId="1076"/>
          <ac:picMkLst>
            <pc:docMk/>
            <pc:sldMk cId="2989355158" sldId="274"/>
            <ac:picMk id="21" creationId="{7272020D-3878-7B90-332C-740F6189F85F}"/>
          </ac:picMkLst>
        </pc:picChg>
        <pc:picChg chg="add mod">
          <ac:chgData name="Nicolas Mocellin" userId="2008dd88-5400-4000-a0b2-5cf274ae348e" providerId="ADAL" clId="{E11D6B2D-A76B-4F87-A1CE-80276121F19E}" dt="2023-02-07T15:53:31.071" v="752" actId="1076"/>
          <ac:picMkLst>
            <pc:docMk/>
            <pc:sldMk cId="2989355158" sldId="274"/>
            <ac:picMk id="22" creationId="{1CDBCB45-FA82-8FFC-D11B-9E6919333202}"/>
          </ac:picMkLst>
        </pc:picChg>
        <pc:picChg chg="add del mod">
          <ac:chgData name="Nicolas Mocellin" userId="2008dd88-5400-4000-a0b2-5cf274ae348e" providerId="ADAL" clId="{E11D6B2D-A76B-4F87-A1CE-80276121F19E}" dt="2023-02-07T16:03:14.615" v="871"/>
          <ac:picMkLst>
            <pc:docMk/>
            <pc:sldMk cId="2989355158" sldId="274"/>
            <ac:picMk id="23" creationId="{291EAB6A-334E-407C-C274-9BD75E09B94D}"/>
          </ac:picMkLst>
        </pc:picChg>
        <pc:picChg chg="add mod">
          <ac:chgData name="Nicolas Mocellin" userId="2008dd88-5400-4000-a0b2-5cf274ae348e" providerId="ADAL" clId="{E11D6B2D-A76B-4F87-A1CE-80276121F19E}" dt="2023-02-07T16:04:49.521" v="901" actId="1076"/>
          <ac:picMkLst>
            <pc:docMk/>
            <pc:sldMk cId="2989355158" sldId="274"/>
            <ac:picMk id="26" creationId="{7283709A-E021-5773-A37A-E4DCA9CA796E}"/>
          </ac:picMkLst>
        </pc:picChg>
        <pc:picChg chg="add mod">
          <ac:chgData name="Nicolas Mocellin" userId="2008dd88-5400-4000-a0b2-5cf274ae348e" providerId="ADAL" clId="{E11D6B2D-A76B-4F87-A1CE-80276121F19E}" dt="2023-02-07T16:05:16.504" v="907" actId="1076"/>
          <ac:picMkLst>
            <pc:docMk/>
            <pc:sldMk cId="2989355158" sldId="274"/>
            <ac:picMk id="27" creationId="{538BC4BB-5A8F-BAFC-E7F8-9B4947228F41}"/>
          </ac:picMkLst>
        </pc:picChg>
        <pc:picChg chg="add mod">
          <ac:chgData name="Nicolas Mocellin" userId="2008dd88-5400-4000-a0b2-5cf274ae348e" providerId="ADAL" clId="{E11D6B2D-A76B-4F87-A1CE-80276121F19E}" dt="2023-02-07T16:09:20.800" v="913" actId="1076"/>
          <ac:picMkLst>
            <pc:docMk/>
            <pc:sldMk cId="2989355158" sldId="274"/>
            <ac:picMk id="29" creationId="{C0CBCC1E-B97C-9B81-C021-4CF3BD1A830F}"/>
          </ac:picMkLst>
        </pc:picChg>
        <pc:picChg chg="add del">
          <ac:chgData name="Nicolas Mocellin" userId="2008dd88-5400-4000-a0b2-5cf274ae348e" providerId="ADAL" clId="{E11D6B2D-A76B-4F87-A1CE-80276121F19E}" dt="2023-02-07T16:09:30.401" v="915" actId="22"/>
          <ac:picMkLst>
            <pc:docMk/>
            <pc:sldMk cId="2989355158" sldId="274"/>
            <ac:picMk id="31" creationId="{C2EB0F5E-A791-A075-0CF2-526EB898B978}"/>
          </ac:picMkLst>
        </pc:picChg>
        <pc:picChg chg="add mod">
          <ac:chgData name="Nicolas Mocellin" userId="2008dd88-5400-4000-a0b2-5cf274ae348e" providerId="ADAL" clId="{E11D6B2D-A76B-4F87-A1CE-80276121F19E}" dt="2023-02-07T16:19:13.450" v="958" actId="1076"/>
          <ac:picMkLst>
            <pc:docMk/>
            <pc:sldMk cId="2989355158" sldId="274"/>
            <ac:picMk id="33" creationId="{F8E47AD8-58BF-B350-8F5C-80A769AD637A}"/>
          </ac:picMkLst>
        </pc:picChg>
        <pc:picChg chg="add del mod">
          <ac:chgData name="Nicolas Mocellin" userId="2008dd88-5400-4000-a0b2-5cf274ae348e" providerId="ADAL" clId="{E11D6B2D-A76B-4F87-A1CE-80276121F19E}" dt="2023-02-07T16:20:50.129" v="968" actId="22"/>
          <ac:picMkLst>
            <pc:docMk/>
            <pc:sldMk cId="2989355158" sldId="274"/>
            <ac:picMk id="35" creationId="{0A93D664-C69C-3BB3-3C08-5E720613943D}"/>
          </ac:picMkLst>
        </pc:picChg>
        <pc:picChg chg="add mod">
          <ac:chgData name="Nicolas Mocellin" userId="2008dd88-5400-4000-a0b2-5cf274ae348e" providerId="ADAL" clId="{E11D6B2D-A76B-4F87-A1CE-80276121F19E}" dt="2023-02-07T16:21:37.866" v="973" actId="1076"/>
          <ac:picMkLst>
            <pc:docMk/>
            <pc:sldMk cId="2989355158" sldId="274"/>
            <ac:picMk id="37" creationId="{C20AD1C8-5D08-FCAA-598D-B289DC9C90B2}"/>
          </ac:picMkLst>
        </pc:picChg>
        <pc:cxnChg chg="mod">
          <ac:chgData name="Nicolas Mocellin" userId="2008dd88-5400-4000-a0b2-5cf274ae348e" providerId="ADAL" clId="{E11D6B2D-A76B-4F87-A1CE-80276121F19E}" dt="2023-02-07T16:04:14.177" v="894" actId="14100"/>
          <ac:cxnSpMkLst>
            <pc:docMk/>
            <pc:sldMk cId="2989355158" sldId="274"/>
            <ac:cxnSpMk id="7" creationId="{B555FB77-3AF9-4C80-9278-3BD38D7203B6}"/>
          </ac:cxnSpMkLst>
        </pc:cxnChg>
      </pc:sldChg>
      <pc:sldChg chg="addSp delSp modSp add mod">
        <pc:chgData name="Nicolas Mocellin" userId="2008dd88-5400-4000-a0b2-5cf274ae348e" providerId="ADAL" clId="{E11D6B2D-A76B-4F87-A1CE-80276121F19E}" dt="2023-02-16T14:50:19.003" v="3461" actId="114"/>
        <pc:sldMkLst>
          <pc:docMk/>
          <pc:sldMk cId="170752249" sldId="275"/>
        </pc:sldMkLst>
        <pc:spChg chg="mod">
          <ac:chgData name="Nicolas Mocellin" userId="2008dd88-5400-4000-a0b2-5cf274ae348e" providerId="ADAL" clId="{E11D6B2D-A76B-4F87-A1CE-80276121F19E}" dt="2023-02-07T16:28:01.313" v="1087" actId="20577"/>
          <ac:spMkLst>
            <pc:docMk/>
            <pc:sldMk cId="170752249" sldId="275"/>
            <ac:spMk id="5" creationId="{4D331394-4CA0-42A5-8E0B-C93ABDAAB717}"/>
          </ac:spMkLst>
        </pc:spChg>
        <pc:spChg chg="mod">
          <ac:chgData name="Nicolas Mocellin" userId="2008dd88-5400-4000-a0b2-5cf274ae348e" providerId="ADAL" clId="{E11D6B2D-A76B-4F87-A1CE-80276121F19E}" dt="2023-02-16T14:41:15.913" v="3352" actId="1076"/>
          <ac:spMkLst>
            <pc:docMk/>
            <pc:sldMk cId="170752249" sldId="275"/>
            <ac:spMk id="6" creationId="{413CE408-1E83-4D88-8F22-48A5D0715573}"/>
          </ac:spMkLst>
        </pc:spChg>
        <pc:spChg chg="add mod">
          <ac:chgData name="Nicolas Mocellin" userId="2008dd88-5400-4000-a0b2-5cf274ae348e" providerId="ADAL" clId="{E11D6B2D-A76B-4F87-A1CE-80276121F19E}" dt="2023-02-16T14:50:19.003" v="3461" actId="114"/>
          <ac:spMkLst>
            <pc:docMk/>
            <pc:sldMk cId="170752249" sldId="275"/>
            <ac:spMk id="10" creationId="{9FCA93F3-E882-BBB5-DF80-CFF214E5A139}"/>
          </ac:spMkLst>
        </pc:spChg>
        <pc:spChg chg="add del mod">
          <ac:chgData name="Nicolas Mocellin" userId="2008dd88-5400-4000-a0b2-5cf274ae348e" providerId="ADAL" clId="{E11D6B2D-A76B-4F87-A1CE-80276121F19E}" dt="2023-02-16T14:49:38.268" v="3370"/>
          <ac:spMkLst>
            <pc:docMk/>
            <pc:sldMk cId="170752249" sldId="275"/>
            <ac:spMk id="11" creationId="{2882BE0B-D020-7E2A-6A31-A9F1DCA24CB8}"/>
          </ac:spMkLst>
        </pc:spChg>
        <pc:picChg chg="add mod">
          <ac:chgData name="Nicolas Mocellin" userId="2008dd88-5400-4000-a0b2-5cf274ae348e" providerId="ADAL" clId="{E11D6B2D-A76B-4F87-A1CE-80276121F19E}" dt="2023-02-16T14:41:21.256" v="3354" actId="1076"/>
          <ac:picMkLst>
            <pc:docMk/>
            <pc:sldMk cId="170752249" sldId="275"/>
            <ac:picMk id="2" creationId="{809064F9-C50A-918C-6F2B-297CBB069AE6}"/>
          </ac:picMkLst>
        </pc:picChg>
        <pc:picChg chg="add del mod">
          <ac:chgData name="Nicolas Mocellin" userId="2008dd88-5400-4000-a0b2-5cf274ae348e" providerId="ADAL" clId="{E11D6B2D-A76B-4F87-A1CE-80276121F19E}" dt="2023-02-16T14:41:25.753" v="3356" actId="478"/>
          <ac:picMkLst>
            <pc:docMk/>
            <pc:sldMk cId="170752249" sldId="275"/>
            <ac:picMk id="3" creationId="{D007A81D-630C-7214-0C08-E04E8DA44D95}"/>
          </ac:picMkLst>
        </pc:picChg>
        <pc:picChg chg="add mod">
          <ac:chgData name="Nicolas Mocellin" userId="2008dd88-5400-4000-a0b2-5cf274ae348e" providerId="ADAL" clId="{E11D6B2D-A76B-4F87-A1CE-80276121F19E}" dt="2023-02-16T14:49:33.772" v="3368" actId="1076"/>
          <ac:picMkLst>
            <pc:docMk/>
            <pc:sldMk cId="170752249" sldId="275"/>
            <ac:picMk id="8" creationId="{3E49963D-A011-AD1A-E1AF-BF2725A62794}"/>
          </ac:picMkLst>
        </pc:picChg>
        <pc:picChg chg="add mod">
          <ac:chgData name="Nicolas Mocellin" userId="2008dd88-5400-4000-a0b2-5cf274ae348e" providerId="ADAL" clId="{E11D6B2D-A76B-4F87-A1CE-80276121F19E}" dt="2023-02-16T14:48:50.529" v="3365" actId="1076"/>
          <ac:picMkLst>
            <pc:docMk/>
            <pc:sldMk cId="170752249" sldId="275"/>
            <ac:picMk id="9" creationId="{4A433A43-99C3-5D1F-61FC-ABBFC3B74563}"/>
          </ac:picMkLst>
        </pc:picChg>
        <pc:picChg chg="add del mod">
          <ac:chgData name="Nicolas Mocellin" userId="2008dd88-5400-4000-a0b2-5cf274ae348e" providerId="ADAL" clId="{E11D6B2D-A76B-4F87-A1CE-80276121F19E}" dt="2023-02-16T14:41:26.075" v="3357" actId="478"/>
          <ac:picMkLst>
            <pc:docMk/>
            <pc:sldMk cId="170752249" sldId="275"/>
            <ac:picMk id="1026" creationId="{70A2AE71-4099-B292-918D-8FAFDAED4F89}"/>
          </ac:picMkLst>
        </pc:picChg>
        <pc:picChg chg="add del mod">
          <ac:chgData name="Nicolas Mocellin" userId="2008dd88-5400-4000-a0b2-5cf274ae348e" providerId="ADAL" clId="{E11D6B2D-A76B-4F87-A1CE-80276121F19E}" dt="2023-02-16T14:41:24.571" v="3355" actId="478"/>
          <ac:picMkLst>
            <pc:docMk/>
            <pc:sldMk cId="170752249" sldId="275"/>
            <ac:picMk id="1028" creationId="{551C6ECA-F4A3-991B-BD56-448817E86179}"/>
          </ac:picMkLst>
        </pc:picChg>
      </pc:sldChg>
      <pc:sldChg chg="addSp delSp modSp add mod">
        <pc:chgData name="Nicolas Mocellin" userId="2008dd88-5400-4000-a0b2-5cf274ae348e" providerId="ADAL" clId="{E11D6B2D-A76B-4F87-A1CE-80276121F19E}" dt="2023-02-17T09:14:29.417" v="3774" actId="1076"/>
        <pc:sldMkLst>
          <pc:docMk/>
          <pc:sldMk cId="4236139297" sldId="276"/>
        </pc:sldMkLst>
        <pc:spChg chg="mod">
          <ac:chgData name="Nicolas Mocellin" userId="2008dd88-5400-4000-a0b2-5cf274ae348e" providerId="ADAL" clId="{E11D6B2D-A76B-4F87-A1CE-80276121F19E}" dt="2023-02-07T16:30:02.882" v="1193" actId="20577"/>
          <ac:spMkLst>
            <pc:docMk/>
            <pc:sldMk cId="4236139297" sldId="276"/>
            <ac:spMk id="5" creationId="{4D331394-4CA0-42A5-8E0B-C93ABDAAB717}"/>
          </ac:spMkLst>
        </pc:spChg>
        <pc:spChg chg="del mod">
          <ac:chgData name="Nicolas Mocellin" userId="2008dd88-5400-4000-a0b2-5cf274ae348e" providerId="ADAL" clId="{E11D6B2D-A76B-4F87-A1CE-80276121F19E}" dt="2023-02-16T10:52:44.634" v="2978" actId="478"/>
          <ac:spMkLst>
            <pc:docMk/>
            <pc:sldMk cId="4236139297" sldId="276"/>
            <ac:spMk id="6" creationId="{413CE408-1E83-4D88-8F22-48A5D0715573}"/>
          </ac:spMkLst>
        </pc:spChg>
        <pc:spChg chg="add del mod">
          <ac:chgData name="Nicolas Mocellin" userId="2008dd88-5400-4000-a0b2-5cf274ae348e" providerId="ADAL" clId="{E11D6B2D-A76B-4F87-A1CE-80276121F19E}" dt="2023-02-16T15:00:33.853" v="3475" actId="478"/>
          <ac:spMkLst>
            <pc:docMk/>
            <pc:sldMk cId="4236139297" sldId="276"/>
            <ac:spMk id="13" creationId="{50224414-BDBE-0C8B-DFEE-1AD54EDF61C6}"/>
          </ac:spMkLst>
        </pc:spChg>
        <pc:spChg chg="add mod">
          <ac:chgData name="Nicolas Mocellin" userId="2008dd88-5400-4000-a0b2-5cf274ae348e" providerId="ADAL" clId="{E11D6B2D-A76B-4F87-A1CE-80276121F19E}" dt="2023-02-16T15:00:42.284" v="3477" actId="1076"/>
          <ac:spMkLst>
            <pc:docMk/>
            <pc:sldMk cId="4236139297" sldId="276"/>
            <ac:spMk id="15" creationId="{308C400A-A6E1-E9A3-809D-1844D48249A3}"/>
          </ac:spMkLst>
        </pc:spChg>
        <pc:spChg chg="add mod">
          <ac:chgData name="Nicolas Mocellin" userId="2008dd88-5400-4000-a0b2-5cf274ae348e" providerId="ADAL" clId="{E11D6B2D-A76B-4F87-A1CE-80276121F19E}" dt="2023-02-16T13:44:38.890" v="3179" actId="1076"/>
          <ac:spMkLst>
            <pc:docMk/>
            <pc:sldMk cId="4236139297" sldId="276"/>
            <ac:spMk id="17" creationId="{402003DD-CA5E-216E-B438-61847EAD5A78}"/>
          </ac:spMkLst>
        </pc:spChg>
        <pc:spChg chg="add mod">
          <ac:chgData name="Nicolas Mocellin" userId="2008dd88-5400-4000-a0b2-5cf274ae348e" providerId="ADAL" clId="{E11D6B2D-A76B-4F87-A1CE-80276121F19E}" dt="2023-02-16T13:44:46.752" v="3180" actId="1076"/>
          <ac:spMkLst>
            <pc:docMk/>
            <pc:sldMk cId="4236139297" sldId="276"/>
            <ac:spMk id="19" creationId="{FAD67096-5D22-D85D-01F3-F1D5D82B6FE1}"/>
          </ac:spMkLst>
        </pc:spChg>
        <pc:spChg chg="add mod">
          <ac:chgData name="Nicolas Mocellin" userId="2008dd88-5400-4000-a0b2-5cf274ae348e" providerId="ADAL" clId="{E11D6B2D-A76B-4F87-A1CE-80276121F19E}" dt="2023-02-16T13:44:51.791" v="3181" actId="1076"/>
          <ac:spMkLst>
            <pc:docMk/>
            <pc:sldMk cId="4236139297" sldId="276"/>
            <ac:spMk id="21" creationId="{98C508CE-36A8-C67E-04A4-A4259F32CE75}"/>
          </ac:spMkLst>
        </pc:spChg>
        <pc:spChg chg="add mod">
          <ac:chgData name="Nicolas Mocellin" userId="2008dd88-5400-4000-a0b2-5cf274ae348e" providerId="ADAL" clId="{E11D6B2D-A76B-4F87-A1CE-80276121F19E}" dt="2023-02-16T13:45:22.968" v="3184" actId="1076"/>
          <ac:spMkLst>
            <pc:docMk/>
            <pc:sldMk cId="4236139297" sldId="276"/>
            <ac:spMk id="27" creationId="{DE9B91A1-FF8C-371D-9A16-CAC507C8BF1D}"/>
          </ac:spMkLst>
        </pc:spChg>
        <pc:spChg chg="add mod">
          <ac:chgData name="Nicolas Mocellin" userId="2008dd88-5400-4000-a0b2-5cf274ae348e" providerId="ADAL" clId="{E11D6B2D-A76B-4F87-A1CE-80276121F19E}" dt="2023-02-16T13:45:54.721" v="3202" actId="20577"/>
          <ac:spMkLst>
            <pc:docMk/>
            <pc:sldMk cId="4236139297" sldId="276"/>
            <ac:spMk id="29" creationId="{D17762E3-AE0E-9B87-45B7-69E8048F5EDD}"/>
          </ac:spMkLst>
        </pc:spChg>
        <pc:spChg chg="add mod">
          <ac:chgData name="Nicolas Mocellin" userId="2008dd88-5400-4000-a0b2-5cf274ae348e" providerId="ADAL" clId="{E11D6B2D-A76B-4F87-A1CE-80276121F19E}" dt="2023-02-16T13:46:04.369" v="3204" actId="1076"/>
          <ac:spMkLst>
            <pc:docMk/>
            <pc:sldMk cId="4236139297" sldId="276"/>
            <ac:spMk id="31" creationId="{07ABE778-F6A5-C82E-50E8-632D283C3955}"/>
          </ac:spMkLst>
        </pc:spChg>
        <pc:picChg chg="add del mod">
          <ac:chgData name="Nicolas Mocellin" userId="2008dd88-5400-4000-a0b2-5cf274ae348e" providerId="ADAL" clId="{E11D6B2D-A76B-4F87-A1CE-80276121F19E}" dt="2023-02-16T10:52:39.355" v="2976" actId="478"/>
          <ac:picMkLst>
            <pc:docMk/>
            <pc:sldMk cId="4236139297" sldId="276"/>
            <ac:picMk id="3" creationId="{E3745716-139C-B754-B305-DF6E4E00B0E5}"/>
          </ac:picMkLst>
        </pc:picChg>
        <pc:picChg chg="add del mod">
          <ac:chgData name="Nicolas Mocellin" userId="2008dd88-5400-4000-a0b2-5cf274ae348e" providerId="ADAL" clId="{E11D6B2D-A76B-4F87-A1CE-80276121F19E}" dt="2023-02-16T10:52:01.853" v="2974" actId="22"/>
          <ac:picMkLst>
            <pc:docMk/>
            <pc:sldMk cId="4236139297" sldId="276"/>
            <ac:picMk id="4" creationId="{4FCA353F-7035-9472-9916-FBF28881462A}"/>
          </ac:picMkLst>
        </pc:picChg>
        <pc:picChg chg="add del mod">
          <ac:chgData name="Nicolas Mocellin" userId="2008dd88-5400-4000-a0b2-5cf274ae348e" providerId="ADAL" clId="{E11D6B2D-A76B-4F87-A1CE-80276121F19E}" dt="2023-02-16T10:53:04.042" v="2980" actId="478"/>
          <ac:picMkLst>
            <pc:docMk/>
            <pc:sldMk cId="4236139297" sldId="276"/>
            <ac:picMk id="9" creationId="{21A76ABA-106D-B50C-06C6-B7D56CFD8ACD}"/>
          </ac:picMkLst>
        </pc:picChg>
        <pc:picChg chg="add mod">
          <ac:chgData name="Nicolas Mocellin" userId="2008dd88-5400-4000-a0b2-5cf274ae348e" providerId="ADAL" clId="{E11D6B2D-A76B-4F87-A1CE-80276121F19E}" dt="2023-02-16T13:44:19.335" v="3176" actId="1076"/>
          <ac:picMkLst>
            <pc:docMk/>
            <pc:sldMk cId="4236139297" sldId="276"/>
            <ac:picMk id="11" creationId="{AF570BE9-F098-EDE1-72F7-3B55360D375B}"/>
          </ac:picMkLst>
        </pc:picChg>
        <pc:picChg chg="add del mod">
          <ac:chgData name="Nicolas Mocellin" userId="2008dd88-5400-4000-a0b2-5cf274ae348e" providerId="ADAL" clId="{E11D6B2D-A76B-4F87-A1CE-80276121F19E}" dt="2023-02-16T10:57:25.357" v="2993" actId="478"/>
          <ac:picMkLst>
            <pc:docMk/>
            <pc:sldMk cId="4236139297" sldId="276"/>
            <ac:picMk id="12" creationId="{8BE7142B-9A9E-7665-B9A4-6BDE9B4693A8}"/>
          </ac:picMkLst>
        </pc:picChg>
        <pc:picChg chg="add mod">
          <ac:chgData name="Nicolas Mocellin" userId="2008dd88-5400-4000-a0b2-5cf274ae348e" providerId="ADAL" clId="{E11D6B2D-A76B-4F87-A1CE-80276121F19E}" dt="2023-02-16T15:00:42.284" v="3477" actId="1076"/>
          <ac:picMkLst>
            <pc:docMk/>
            <pc:sldMk cId="4236139297" sldId="276"/>
            <ac:picMk id="14" creationId="{DEA9F769-54DA-E710-2EFE-5900682E25F9}"/>
          </ac:picMkLst>
        </pc:picChg>
        <pc:picChg chg="add mod">
          <ac:chgData name="Nicolas Mocellin" userId="2008dd88-5400-4000-a0b2-5cf274ae348e" providerId="ADAL" clId="{E11D6B2D-A76B-4F87-A1CE-80276121F19E}" dt="2023-02-16T13:44:38.890" v="3179" actId="1076"/>
          <ac:picMkLst>
            <pc:docMk/>
            <pc:sldMk cId="4236139297" sldId="276"/>
            <ac:picMk id="16" creationId="{24460A0C-3DB4-1760-FF79-E0D151F46F1B}"/>
          </ac:picMkLst>
        </pc:picChg>
        <pc:picChg chg="add mod">
          <ac:chgData name="Nicolas Mocellin" userId="2008dd88-5400-4000-a0b2-5cf274ae348e" providerId="ADAL" clId="{E11D6B2D-A76B-4F87-A1CE-80276121F19E}" dt="2023-02-16T13:44:46.752" v="3180" actId="1076"/>
          <ac:picMkLst>
            <pc:docMk/>
            <pc:sldMk cId="4236139297" sldId="276"/>
            <ac:picMk id="18" creationId="{E5A93F6D-B625-C693-0258-8FFA2BD294E3}"/>
          </ac:picMkLst>
        </pc:picChg>
        <pc:picChg chg="add mod">
          <ac:chgData name="Nicolas Mocellin" userId="2008dd88-5400-4000-a0b2-5cf274ae348e" providerId="ADAL" clId="{E11D6B2D-A76B-4F87-A1CE-80276121F19E}" dt="2023-02-16T13:44:51.791" v="3181" actId="1076"/>
          <ac:picMkLst>
            <pc:docMk/>
            <pc:sldMk cId="4236139297" sldId="276"/>
            <ac:picMk id="20" creationId="{0B1AF7B0-6FF8-7702-B106-D0129B051122}"/>
          </ac:picMkLst>
        </pc:picChg>
        <pc:picChg chg="add del">
          <ac:chgData name="Nicolas Mocellin" userId="2008dd88-5400-4000-a0b2-5cf274ae348e" providerId="ADAL" clId="{E11D6B2D-A76B-4F87-A1CE-80276121F19E}" dt="2023-02-16T13:43:15.603" v="3164" actId="22"/>
          <ac:picMkLst>
            <pc:docMk/>
            <pc:sldMk cId="4236139297" sldId="276"/>
            <ac:picMk id="23" creationId="{2847FAD8-29EA-0ECF-FE3E-8677C2AE5085}"/>
          </ac:picMkLst>
        </pc:picChg>
        <pc:picChg chg="add mod">
          <ac:chgData name="Nicolas Mocellin" userId="2008dd88-5400-4000-a0b2-5cf274ae348e" providerId="ADAL" clId="{E11D6B2D-A76B-4F87-A1CE-80276121F19E}" dt="2023-02-16T13:45:09.753" v="3182" actId="1076"/>
          <ac:picMkLst>
            <pc:docMk/>
            <pc:sldMk cId="4236139297" sldId="276"/>
            <ac:picMk id="25" creationId="{76B26558-5CD8-AFF7-8347-D621CF55CD17}"/>
          </ac:picMkLst>
        </pc:picChg>
        <pc:picChg chg="add mod">
          <ac:chgData name="Nicolas Mocellin" userId="2008dd88-5400-4000-a0b2-5cf274ae348e" providerId="ADAL" clId="{E11D6B2D-A76B-4F87-A1CE-80276121F19E}" dt="2023-02-16T13:45:22.968" v="3184" actId="1076"/>
          <ac:picMkLst>
            <pc:docMk/>
            <pc:sldMk cId="4236139297" sldId="276"/>
            <ac:picMk id="26" creationId="{6D5D9C13-0C2C-9A0D-208E-6D4E2FF2CBA2}"/>
          </ac:picMkLst>
        </pc:picChg>
        <pc:picChg chg="add mod">
          <ac:chgData name="Nicolas Mocellin" userId="2008dd88-5400-4000-a0b2-5cf274ae348e" providerId="ADAL" clId="{E11D6B2D-A76B-4F87-A1CE-80276121F19E}" dt="2023-02-16T13:45:33.760" v="3186" actId="1076"/>
          <ac:picMkLst>
            <pc:docMk/>
            <pc:sldMk cId="4236139297" sldId="276"/>
            <ac:picMk id="28" creationId="{6E26CB16-52CB-1A99-2562-91A671B82F9D}"/>
          </ac:picMkLst>
        </pc:picChg>
        <pc:picChg chg="add mod">
          <ac:chgData name="Nicolas Mocellin" userId="2008dd88-5400-4000-a0b2-5cf274ae348e" providerId="ADAL" clId="{E11D6B2D-A76B-4F87-A1CE-80276121F19E}" dt="2023-02-16T13:46:04.369" v="3204" actId="1076"/>
          <ac:picMkLst>
            <pc:docMk/>
            <pc:sldMk cId="4236139297" sldId="276"/>
            <ac:picMk id="30" creationId="{F9910680-AFC7-AC9E-6124-AB1F748576B2}"/>
          </ac:picMkLst>
        </pc:picChg>
        <pc:picChg chg="add mod">
          <ac:chgData name="Nicolas Mocellin" userId="2008dd88-5400-4000-a0b2-5cf274ae348e" providerId="ADAL" clId="{E11D6B2D-A76B-4F87-A1CE-80276121F19E}" dt="2023-02-17T09:14:29.417" v="3774" actId="1076"/>
          <ac:picMkLst>
            <pc:docMk/>
            <pc:sldMk cId="4236139297" sldId="276"/>
            <ac:picMk id="1025" creationId="{72A9DB08-41D0-317E-F744-2EF791D282F3}"/>
          </ac:picMkLst>
        </pc:picChg>
        <pc:picChg chg="del">
          <ac:chgData name="Nicolas Mocellin" userId="2008dd88-5400-4000-a0b2-5cf274ae348e" providerId="ADAL" clId="{E11D6B2D-A76B-4F87-A1CE-80276121F19E}" dt="2023-02-07T16:35:02.557" v="1238" actId="478"/>
          <ac:picMkLst>
            <pc:docMk/>
            <pc:sldMk cId="4236139297" sldId="276"/>
            <ac:picMk id="1026" creationId="{70A2AE71-4099-B292-918D-8FAFDAED4F89}"/>
          </ac:picMkLst>
        </pc:picChg>
        <pc:picChg chg="add del mod">
          <ac:chgData name="Nicolas Mocellin" userId="2008dd88-5400-4000-a0b2-5cf274ae348e" providerId="ADAL" clId="{E11D6B2D-A76B-4F87-A1CE-80276121F19E}" dt="2023-02-16T15:00:34.876" v="3476" actId="478"/>
          <ac:picMkLst>
            <pc:docMk/>
            <pc:sldMk cId="4236139297" sldId="276"/>
            <ac:picMk id="1026" creationId="{9D637D51-72BB-668A-825C-42C202FFA895}"/>
          </ac:picMkLst>
        </pc:picChg>
        <pc:picChg chg="add mod">
          <ac:chgData name="Nicolas Mocellin" userId="2008dd88-5400-4000-a0b2-5cf274ae348e" providerId="ADAL" clId="{E11D6B2D-A76B-4F87-A1CE-80276121F19E}" dt="2023-02-16T14:10:08.865" v="3215" actId="1076"/>
          <ac:picMkLst>
            <pc:docMk/>
            <pc:sldMk cId="4236139297" sldId="276"/>
            <ac:picMk id="1028" creationId="{AB761435-346D-0C07-88F8-579CE4FB6941}"/>
          </ac:picMkLst>
        </pc:picChg>
        <pc:picChg chg="add mod">
          <ac:chgData name="Nicolas Mocellin" userId="2008dd88-5400-4000-a0b2-5cf274ae348e" providerId="ADAL" clId="{E11D6B2D-A76B-4F87-A1CE-80276121F19E}" dt="2023-02-16T14:10:28.256" v="3220" actId="688"/>
          <ac:picMkLst>
            <pc:docMk/>
            <pc:sldMk cId="4236139297" sldId="276"/>
            <ac:picMk id="1029" creationId="{292EE2B1-E49B-A779-B008-FB6F0BBEFC7C}"/>
          </ac:picMkLst>
        </pc:picChg>
        <pc:picChg chg="add mod">
          <ac:chgData name="Nicolas Mocellin" userId="2008dd88-5400-4000-a0b2-5cf274ae348e" providerId="ADAL" clId="{E11D6B2D-A76B-4F87-A1CE-80276121F19E}" dt="2023-02-16T14:18:32.610" v="3224" actId="1076"/>
          <ac:picMkLst>
            <pc:docMk/>
            <pc:sldMk cId="4236139297" sldId="276"/>
            <ac:picMk id="1031" creationId="{E2A1E06B-7D2B-7245-7F53-08CF4E1BDBE5}"/>
          </ac:picMkLst>
        </pc:picChg>
      </pc:sldChg>
      <pc:sldChg chg="addSp delSp modSp add del mod">
        <pc:chgData name="Nicolas Mocellin" userId="2008dd88-5400-4000-a0b2-5cf274ae348e" providerId="ADAL" clId="{E11D6B2D-A76B-4F87-A1CE-80276121F19E}" dt="2023-02-16T14:19:00.546" v="3226" actId="47"/>
        <pc:sldMkLst>
          <pc:docMk/>
          <pc:sldMk cId="1467492929" sldId="277"/>
        </pc:sldMkLst>
        <pc:spChg chg="mod">
          <ac:chgData name="Nicolas Mocellin" userId="2008dd88-5400-4000-a0b2-5cf274ae348e" providerId="ADAL" clId="{E11D6B2D-A76B-4F87-A1CE-80276121F19E}" dt="2023-02-07T16:48:56.603" v="1622" actId="20577"/>
          <ac:spMkLst>
            <pc:docMk/>
            <pc:sldMk cId="1467492929" sldId="277"/>
            <ac:spMk id="5" creationId="{4D331394-4CA0-42A5-8E0B-C93ABDAAB717}"/>
          </ac:spMkLst>
        </pc:spChg>
        <pc:spChg chg="mod">
          <ac:chgData name="Nicolas Mocellin" userId="2008dd88-5400-4000-a0b2-5cf274ae348e" providerId="ADAL" clId="{E11D6B2D-A76B-4F87-A1CE-80276121F19E}" dt="2023-02-07T16:49:24.233" v="1635" actId="20577"/>
          <ac:spMkLst>
            <pc:docMk/>
            <pc:sldMk cId="1467492929" sldId="277"/>
            <ac:spMk id="6" creationId="{413CE408-1E83-4D88-8F22-48A5D0715573}"/>
          </ac:spMkLst>
        </pc:spChg>
        <pc:picChg chg="add mod">
          <ac:chgData name="Nicolas Mocellin" userId="2008dd88-5400-4000-a0b2-5cf274ae348e" providerId="ADAL" clId="{E11D6B2D-A76B-4F87-A1CE-80276121F19E}" dt="2023-02-07T16:55:36.194" v="1638" actId="14100"/>
          <ac:picMkLst>
            <pc:docMk/>
            <pc:sldMk cId="1467492929" sldId="277"/>
            <ac:picMk id="3" creationId="{D261CDCA-E1DE-3D68-A426-D93B7BBD0F95}"/>
          </ac:picMkLst>
        </pc:picChg>
        <pc:picChg chg="del">
          <ac:chgData name="Nicolas Mocellin" userId="2008dd88-5400-4000-a0b2-5cf274ae348e" providerId="ADAL" clId="{E11D6B2D-A76B-4F87-A1CE-80276121F19E}" dt="2023-02-07T16:30:23.025" v="1194" actId="478"/>
          <ac:picMkLst>
            <pc:docMk/>
            <pc:sldMk cId="1467492929" sldId="277"/>
            <ac:picMk id="1026" creationId="{70A2AE71-4099-B292-918D-8FAFDAED4F89}"/>
          </ac:picMkLst>
        </pc:picChg>
      </pc:sldChg>
      <pc:sldChg chg="addSp delSp modSp add del mod">
        <pc:chgData name="Nicolas Mocellin" userId="2008dd88-5400-4000-a0b2-5cf274ae348e" providerId="ADAL" clId="{E11D6B2D-A76B-4F87-A1CE-80276121F19E}" dt="2023-02-16T14:19:02.767" v="3227" actId="47"/>
        <pc:sldMkLst>
          <pc:docMk/>
          <pc:sldMk cId="2629332112" sldId="278"/>
        </pc:sldMkLst>
        <pc:spChg chg="mod">
          <ac:chgData name="Nicolas Mocellin" userId="2008dd88-5400-4000-a0b2-5cf274ae348e" providerId="ADAL" clId="{E11D6B2D-A76B-4F87-A1CE-80276121F19E}" dt="2023-02-08T09:47:51.928" v="1772" actId="20577"/>
          <ac:spMkLst>
            <pc:docMk/>
            <pc:sldMk cId="2629332112" sldId="278"/>
            <ac:spMk id="5" creationId="{4D331394-4CA0-42A5-8E0B-C93ABDAAB717}"/>
          </ac:spMkLst>
        </pc:spChg>
        <pc:spChg chg="mod">
          <ac:chgData name="Nicolas Mocellin" userId="2008dd88-5400-4000-a0b2-5cf274ae348e" providerId="ADAL" clId="{E11D6B2D-A76B-4F87-A1CE-80276121F19E}" dt="2023-02-08T14:03:31.078" v="1887" actId="20577"/>
          <ac:spMkLst>
            <pc:docMk/>
            <pc:sldMk cId="2629332112" sldId="278"/>
            <ac:spMk id="6" creationId="{413CE408-1E83-4D88-8F22-48A5D0715573}"/>
          </ac:spMkLst>
        </pc:spChg>
        <pc:picChg chg="add mod">
          <ac:chgData name="Nicolas Mocellin" userId="2008dd88-5400-4000-a0b2-5cf274ae348e" providerId="ADAL" clId="{E11D6B2D-A76B-4F87-A1CE-80276121F19E}" dt="2023-02-08T10:03:01.815" v="1818" actId="1076"/>
          <ac:picMkLst>
            <pc:docMk/>
            <pc:sldMk cId="2629332112" sldId="278"/>
            <ac:picMk id="3" creationId="{1D4E3D2F-5982-5D99-7EE9-E507C19CE6AB}"/>
          </ac:picMkLst>
        </pc:picChg>
        <pc:picChg chg="del">
          <ac:chgData name="Nicolas Mocellin" userId="2008dd88-5400-4000-a0b2-5cf274ae348e" providerId="ADAL" clId="{E11D6B2D-A76B-4F87-A1CE-80276121F19E}" dt="2023-02-07T16:37:06.747" v="1340" actId="478"/>
          <ac:picMkLst>
            <pc:docMk/>
            <pc:sldMk cId="2629332112" sldId="278"/>
            <ac:picMk id="1026" creationId="{70A2AE71-4099-B292-918D-8FAFDAED4F89}"/>
          </ac:picMkLst>
        </pc:picChg>
      </pc:sldChg>
      <pc:sldChg chg="delSp modSp add del mod">
        <pc:chgData name="Nicolas Mocellin" userId="2008dd88-5400-4000-a0b2-5cf274ae348e" providerId="ADAL" clId="{E11D6B2D-A76B-4F87-A1CE-80276121F19E}" dt="2023-02-16T14:18:56.041" v="3225" actId="47"/>
        <pc:sldMkLst>
          <pc:docMk/>
          <pc:sldMk cId="4166382726" sldId="279"/>
        </pc:sldMkLst>
        <pc:spChg chg="mod">
          <ac:chgData name="Nicolas Mocellin" userId="2008dd88-5400-4000-a0b2-5cf274ae348e" providerId="ADAL" clId="{E11D6B2D-A76B-4F87-A1CE-80276121F19E}" dt="2023-02-08T09:03:41.355" v="1763" actId="20577"/>
          <ac:spMkLst>
            <pc:docMk/>
            <pc:sldMk cId="4166382726" sldId="279"/>
            <ac:spMk id="5" creationId="{4D331394-4CA0-42A5-8E0B-C93ABDAAB717}"/>
          </ac:spMkLst>
        </pc:spChg>
        <pc:spChg chg="mod">
          <ac:chgData name="Nicolas Mocellin" userId="2008dd88-5400-4000-a0b2-5cf274ae348e" providerId="ADAL" clId="{E11D6B2D-A76B-4F87-A1CE-80276121F19E}" dt="2023-02-07T16:48:38.715" v="1573" actId="20577"/>
          <ac:spMkLst>
            <pc:docMk/>
            <pc:sldMk cId="4166382726" sldId="279"/>
            <ac:spMk id="6" creationId="{413CE408-1E83-4D88-8F22-48A5D0715573}"/>
          </ac:spMkLst>
        </pc:spChg>
        <pc:picChg chg="del">
          <ac:chgData name="Nicolas Mocellin" userId="2008dd88-5400-4000-a0b2-5cf274ae348e" providerId="ADAL" clId="{E11D6B2D-A76B-4F87-A1CE-80276121F19E}" dt="2023-02-07T16:36:01.564" v="1269" actId="478"/>
          <ac:picMkLst>
            <pc:docMk/>
            <pc:sldMk cId="4166382726" sldId="279"/>
            <ac:picMk id="3" creationId="{E3745716-139C-B754-B305-DF6E4E00B0E5}"/>
          </ac:picMkLst>
        </pc:picChg>
      </pc:sldChg>
      <pc:sldChg chg="addSp delSp modSp add mod ord">
        <pc:chgData name="Nicolas Mocellin" userId="2008dd88-5400-4000-a0b2-5cf274ae348e" providerId="ADAL" clId="{E11D6B2D-A76B-4F87-A1CE-80276121F19E}" dt="2023-02-15T15:23:55.085" v="2747" actId="14100"/>
        <pc:sldMkLst>
          <pc:docMk/>
          <pc:sldMk cId="1036508109" sldId="280"/>
        </pc:sldMkLst>
        <pc:spChg chg="mod">
          <ac:chgData name="Nicolas Mocellin" userId="2008dd88-5400-4000-a0b2-5cf274ae348e" providerId="ADAL" clId="{E11D6B2D-A76B-4F87-A1CE-80276121F19E}" dt="2023-02-08T13:11:00.529" v="1824" actId="1076"/>
          <ac:spMkLst>
            <pc:docMk/>
            <pc:sldMk cId="1036508109" sldId="280"/>
            <ac:spMk id="3" creationId="{FECD62DA-AF6F-1E86-CBA3-CE2543427D23}"/>
          </ac:spMkLst>
        </pc:spChg>
        <pc:spChg chg="mod">
          <ac:chgData name="Nicolas Mocellin" userId="2008dd88-5400-4000-a0b2-5cf274ae348e" providerId="ADAL" clId="{E11D6B2D-A76B-4F87-A1CE-80276121F19E}" dt="2023-02-15T15:23:47.368" v="2746" actId="20577"/>
          <ac:spMkLst>
            <pc:docMk/>
            <pc:sldMk cId="1036508109" sldId="280"/>
            <ac:spMk id="5" creationId="{4D331394-4CA0-42A5-8E0B-C93ABDAAB717}"/>
          </ac:spMkLst>
        </pc:spChg>
        <pc:spChg chg="mod">
          <ac:chgData name="Nicolas Mocellin" userId="2008dd88-5400-4000-a0b2-5cf274ae348e" providerId="ADAL" clId="{E11D6B2D-A76B-4F87-A1CE-80276121F19E}" dt="2023-02-08T08:24:21.885" v="1677" actId="1076"/>
          <ac:spMkLst>
            <pc:docMk/>
            <pc:sldMk cId="1036508109" sldId="280"/>
            <ac:spMk id="24" creationId="{39422B15-0776-E9CE-3D6A-A615B7CE6B0B}"/>
          </ac:spMkLst>
        </pc:spChg>
        <pc:spChg chg="mod">
          <ac:chgData name="Nicolas Mocellin" userId="2008dd88-5400-4000-a0b2-5cf274ae348e" providerId="ADAL" clId="{E11D6B2D-A76B-4F87-A1CE-80276121F19E}" dt="2023-02-08T08:54:24.892" v="1734" actId="1076"/>
          <ac:spMkLst>
            <pc:docMk/>
            <pc:sldMk cId="1036508109" sldId="280"/>
            <ac:spMk id="38" creationId="{B630C911-6CE8-8638-46E2-8F2889EAB494}"/>
          </ac:spMkLst>
        </pc:spChg>
        <pc:spChg chg="del ord">
          <ac:chgData name="Nicolas Mocellin" userId="2008dd88-5400-4000-a0b2-5cf274ae348e" providerId="ADAL" clId="{E11D6B2D-A76B-4F87-A1CE-80276121F19E}" dt="2023-02-08T08:21:35.856" v="1657" actId="478"/>
          <ac:spMkLst>
            <pc:docMk/>
            <pc:sldMk cId="1036508109" sldId="280"/>
            <ac:spMk id="39" creationId="{793D3BB3-016E-4628-8DA4-8249310FD24F}"/>
          </ac:spMkLst>
        </pc:spChg>
        <pc:spChg chg="add mod">
          <ac:chgData name="Nicolas Mocellin" userId="2008dd88-5400-4000-a0b2-5cf274ae348e" providerId="ADAL" clId="{E11D6B2D-A76B-4F87-A1CE-80276121F19E}" dt="2023-02-08T13:11:15.304" v="1825" actId="207"/>
          <ac:spMkLst>
            <pc:docMk/>
            <pc:sldMk cId="1036508109" sldId="280"/>
            <ac:spMk id="50" creationId="{CB54C776-61EF-10D8-8F3F-13B272FDBBB6}"/>
          </ac:spMkLst>
        </pc:spChg>
        <pc:spChg chg="add mod">
          <ac:chgData name="Nicolas Mocellin" userId="2008dd88-5400-4000-a0b2-5cf274ae348e" providerId="ADAL" clId="{E11D6B2D-A76B-4F87-A1CE-80276121F19E}" dt="2023-02-08T13:11:22.342" v="1826" actId="207"/>
          <ac:spMkLst>
            <pc:docMk/>
            <pc:sldMk cId="1036508109" sldId="280"/>
            <ac:spMk id="52" creationId="{7583C503-278E-3386-BE09-BC3C34DF5F45}"/>
          </ac:spMkLst>
        </pc:spChg>
        <pc:picChg chg="del">
          <ac:chgData name="Nicolas Mocellin" userId="2008dd88-5400-4000-a0b2-5cf274ae348e" providerId="ADAL" clId="{E11D6B2D-A76B-4F87-A1CE-80276121F19E}" dt="2023-02-08T08:18:20.655" v="1640" actId="478"/>
          <ac:picMkLst>
            <pc:docMk/>
            <pc:sldMk cId="1036508109" sldId="280"/>
            <ac:picMk id="4" creationId="{3F29C480-97D1-7CF4-07D8-8BF8EF6A6898}"/>
          </ac:picMkLst>
        </pc:picChg>
        <pc:picChg chg="del">
          <ac:chgData name="Nicolas Mocellin" userId="2008dd88-5400-4000-a0b2-5cf274ae348e" providerId="ADAL" clId="{E11D6B2D-A76B-4F87-A1CE-80276121F19E}" dt="2023-02-08T08:19:18.183" v="1646" actId="478"/>
          <ac:picMkLst>
            <pc:docMk/>
            <pc:sldMk cId="1036508109" sldId="280"/>
            <ac:picMk id="9" creationId="{7792C9D5-6BA4-8179-EE93-D0398B08CB83}"/>
          </ac:picMkLst>
        </pc:picChg>
        <pc:picChg chg="add mod ord">
          <ac:chgData name="Nicolas Mocellin" userId="2008dd88-5400-4000-a0b2-5cf274ae348e" providerId="ADAL" clId="{E11D6B2D-A76B-4F87-A1CE-80276121F19E}" dt="2023-02-08T08:18:52.048" v="1645" actId="1076"/>
          <ac:picMkLst>
            <pc:docMk/>
            <pc:sldMk cId="1036508109" sldId="280"/>
            <ac:picMk id="10" creationId="{F61214F6-E0B6-C939-1E5F-13CE5FBB10B4}"/>
          </ac:picMkLst>
        </pc:picChg>
        <pc:picChg chg="del">
          <ac:chgData name="Nicolas Mocellin" userId="2008dd88-5400-4000-a0b2-5cf274ae348e" providerId="ADAL" clId="{E11D6B2D-A76B-4F87-A1CE-80276121F19E}" dt="2023-02-08T08:23:23.682" v="1666" actId="478"/>
          <ac:picMkLst>
            <pc:docMk/>
            <pc:sldMk cId="1036508109" sldId="280"/>
            <ac:picMk id="11" creationId="{83817689-906E-6F8D-0B81-6ACA5A23F176}"/>
          </ac:picMkLst>
        </pc:picChg>
        <pc:picChg chg="del">
          <ac:chgData name="Nicolas Mocellin" userId="2008dd88-5400-4000-a0b2-5cf274ae348e" providerId="ADAL" clId="{E11D6B2D-A76B-4F87-A1CE-80276121F19E}" dt="2023-02-08T08:20:20.980" v="1651" actId="478"/>
          <ac:picMkLst>
            <pc:docMk/>
            <pc:sldMk cId="1036508109" sldId="280"/>
            <ac:picMk id="13" creationId="{9B7C7EF9-C24F-9366-DE5C-A21A4E162976}"/>
          </ac:picMkLst>
        </pc:picChg>
        <pc:picChg chg="del">
          <ac:chgData name="Nicolas Mocellin" userId="2008dd88-5400-4000-a0b2-5cf274ae348e" providerId="ADAL" clId="{E11D6B2D-A76B-4F87-A1CE-80276121F19E}" dt="2023-02-08T08:22:10.227" v="1660" actId="478"/>
          <ac:picMkLst>
            <pc:docMk/>
            <pc:sldMk cId="1036508109" sldId="280"/>
            <ac:picMk id="15" creationId="{B6AE306F-0644-9060-A7FA-473FEC9252B1}"/>
          </ac:picMkLst>
        </pc:picChg>
        <pc:picChg chg="del">
          <ac:chgData name="Nicolas Mocellin" userId="2008dd88-5400-4000-a0b2-5cf274ae348e" providerId="ADAL" clId="{E11D6B2D-A76B-4F87-A1CE-80276121F19E}" dt="2023-02-08T08:37:35.309" v="1704" actId="478"/>
          <ac:picMkLst>
            <pc:docMk/>
            <pc:sldMk cId="1036508109" sldId="280"/>
            <ac:picMk id="19" creationId="{E3376C59-81BB-E8A5-2A8F-BB4C1A7BB8B7}"/>
          </ac:picMkLst>
        </pc:picChg>
        <pc:picChg chg="add mod ord">
          <ac:chgData name="Nicolas Mocellin" userId="2008dd88-5400-4000-a0b2-5cf274ae348e" providerId="ADAL" clId="{E11D6B2D-A76B-4F87-A1CE-80276121F19E}" dt="2023-02-08T08:23:03.179" v="1665" actId="1076"/>
          <ac:picMkLst>
            <pc:docMk/>
            <pc:sldMk cId="1036508109" sldId="280"/>
            <ac:picMk id="23" creationId="{4626E5B3-1D03-68DF-480C-D34AF65F362C}"/>
          </ac:picMkLst>
        </pc:picChg>
        <pc:picChg chg="mod">
          <ac:chgData name="Nicolas Mocellin" userId="2008dd88-5400-4000-a0b2-5cf274ae348e" providerId="ADAL" clId="{E11D6B2D-A76B-4F87-A1CE-80276121F19E}" dt="2023-02-08T08:24:17.959" v="1676" actId="1076"/>
          <ac:picMkLst>
            <pc:docMk/>
            <pc:sldMk cId="1036508109" sldId="280"/>
            <ac:picMk id="26" creationId="{7283709A-E021-5773-A37A-E4DCA9CA796E}"/>
          </ac:picMkLst>
        </pc:picChg>
        <pc:picChg chg="add mod">
          <ac:chgData name="Nicolas Mocellin" userId="2008dd88-5400-4000-a0b2-5cf274ae348e" providerId="ADAL" clId="{E11D6B2D-A76B-4F87-A1CE-80276121F19E}" dt="2023-02-08T08:22:24.580" v="1663"/>
          <ac:picMkLst>
            <pc:docMk/>
            <pc:sldMk cId="1036508109" sldId="280"/>
            <ac:picMk id="28" creationId="{DABFA57A-1569-453C-73A1-BC8C840882E1}"/>
          </ac:picMkLst>
        </pc:picChg>
        <pc:picChg chg="add del mod">
          <ac:chgData name="Nicolas Mocellin" userId="2008dd88-5400-4000-a0b2-5cf274ae348e" providerId="ADAL" clId="{E11D6B2D-A76B-4F87-A1CE-80276121F19E}" dt="2023-02-08T08:34:36.211" v="1682" actId="478"/>
          <ac:picMkLst>
            <pc:docMk/>
            <pc:sldMk cId="1036508109" sldId="280"/>
            <ac:picMk id="31" creationId="{3C0181B2-5C2A-9AB9-C747-6AA1C7328394}"/>
          </ac:picMkLst>
        </pc:picChg>
        <pc:picChg chg="add del mod">
          <ac:chgData name="Nicolas Mocellin" userId="2008dd88-5400-4000-a0b2-5cf274ae348e" providerId="ADAL" clId="{E11D6B2D-A76B-4F87-A1CE-80276121F19E}" dt="2023-02-08T08:25:53.945" v="1678" actId="478"/>
          <ac:picMkLst>
            <pc:docMk/>
            <pc:sldMk cId="1036508109" sldId="280"/>
            <ac:picMk id="35" creationId="{FE8C3B59-6A9D-BF49-52B4-57E43DC8F12B}"/>
          </ac:picMkLst>
        </pc:picChg>
        <pc:picChg chg="del">
          <ac:chgData name="Nicolas Mocellin" userId="2008dd88-5400-4000-a0b2-5cf274ae348e" providerId="ADAL" clId="{E11D6B2D-A76B-4F87-A1CE-80276121F19E}" dt="2023-02-08T08:21:22.556" v="1655" actId="478"/>
          <ac:picMkLst>
            <pc:docMk/>
            <pc:sldMk cId="1036508109" sldId="280"/>
            <ac:picMk id="37" creationId="{C20AD1C8-5D08-FCAA-598D-B289DC9C90B2}"/>
          </ac:picMkLst>
        </pc:picChg>
        <pc:picChg chg="add mod ord">
          <ac:chgData name="Nicolas Mocellin" userId="2008dd88-5400-4000-a0b2-5cf274ae348e" providerId="ADAL" clId="{E11D6B2D-A76B-4F87-A1CE-80276121F19E}" dt="2023-02-08T08:23:57.173" v="1671" actId="1076"/>
          <ac:picMkLst>
            <pc:docMk/>
            <pc:sldMk cId="1036508109" sldId="280"/>
            <ac:picMk id="40" creationId="{66060C7F-DB73-7DAE-B7BF-DA865F7FC3C6}"/>
          </ac:picMkLst>
        </pc:picChg>
        <pc:picChg chg="add mod">
          <ac:chgData name="Nicolas Mocellin" userId="2008dd88-5400-4000-a0b2-5cf274ae348e" providerId="ADAL" clId="{E11D6B2D-A76B-4F87-A1CE-80276121F19E}" dt="2023-02-08T08:38:01.234" v="1707" actId="1076"/>
          <ac:picMkLst>
            <pc:docMk/>
            <pc:sldMk cId="1036508109" sldId="280"/>
            <ac:picMk id="42" creationId="{408D6B1C-58AE-FD51-7564-08E265A55B36}"/>
          </ac:picMkLst>
        </pc:picChg>
        <pc:picChg chg="add del mod">
          <ac:chgData name="Nicolas Mocellin" userId="2008dd88-5400-4000-a0b2-5cf274ae348e" providerId="ADAL" clId="{E11D6B2D-A76B-4F87-A1CE-80276121F19E}" dt="2023-02-08T08:35:12.815" v="1696" actId="22"/>
          <ac:picMkLst>
            <pc:docMk/>
            <pc:sldMk cId="1036508109" sldId="280"/>
            <ac:picMk id="44" creationId="{83387B6A-8116-CBDB-3B32-5D9134D55C20}"/>
          </ac:picMkLst>
        </pc:picChg>
        <pc:picChg chg="add mod">
          <ac:chgData name="Nicolas Mocellin" userId="2008dd88-5400-4000-a0b2-5cf274ae348e" providerId="ADAL" clId="{E11D6B2D-A76B-4F87-A1CE-80276121F19E}" dt="2023-02-08T08:35:48.059" v="1702" actId="1076"/>
          <ac:picMkLst>
            <pc:docMk/>
            <pc:sldMk cId="1036508109" sldId="280"/>
            <ac:picMk id="46" creationId="{9FB31A01-0AB3-0C72-2A9F-29A3C780988F}"/>
          </ac:picMkLst>
        </pc:picChg>
        <pc:picChg chg="add mod">
          <ac:chgData name="Nicolas Mocellin" userId="2008dd88-5400-4000-a0b2-5cf274ae348e" providerId="ADAL" clId="{E11D6B2D-A76B-4F87-A1CE-80276121F19E}" dt="2023-02-08T08:37:39.036" v="1705" actId="1076"/>
          <ac:picMkLst>
            <pc:docMk/>
            <pc:sldMk cId="1036508109" sldId="280"/>
            <ac:picMk id="48" creationId="{03C9F690-58FC-8FB0-A00C-F5C03776E9AF}"/>
          </ac:picMkLst>
        </pc:picChg>
        <pc:picChg chg="add del mod">
          <ac:chgData name="Nicolas Mocellin" userId="2008dd88-5400-4000-a0b2-5cf274ae348e" providerId="ADAL" clId="{E11D6B2D-A76B-4F87-A1CE-80276121F19E}" dt="2023-02-08T08:56:47.610" v="1743" actId="478"/>
          <ac:picMkLst>
            <pc:docMk/>
            <pc:sldMk cId="1036508109" sldId="280"/>
            <ac:picMk id="54" creationId="{C85F37CE-07EB-7040-9134-4D9F3876AFF1}"/>
          </ac:picMkLst>
        </pc:picChg>
        <pc:picChg chg="add del mod">
          <ac:chgData name="Nicolas Mocellin" userId="2008dd88-5400-4000-a0b2-5cf274ae348e" providerId="ADAL" clId="{E11D6B2D-A76B-4F87-A1CE-80276121F19E}" dt="2023-02-08T08:57:46.565" v="1751" actId="22"/>
          <ac:picMkLst>
            <pc:docMk/>
            <pc:sldMk cId="1036508109" sldId="280"/>
            <ac:picMk id="56" creationId="{96B46083-567A-63EF-FD62-2ED0C7E506CC}"/>
          </ac:picMkLst>
        </pc:picChg>
        <pc:picChg chg="add mod">
          <ac:chgData name="Nicolas Mocellin" userId="2008dd88-5400-4000-a0b2-5cf274ae348e" providerId="ADAL" clId="{E11D6B2D-A76B-4F87-A1CE-80276121F19E}" dt="2023-02-15T15:23:55.085" v="2747" actId="14100"/>
          <ac:picMkLst>
            <pc:docMk/>
            <pc:sldMk cId="1036508109" sldId="280"/>
            <ac:picMk id="58" creationId="{02FA852B-04AD-18B3-A928-6D23F0EC2266}"/>
          </ac:picMkLst>
        </pc:picChg>
        <pc:cxnChg chg="del">
          <ac:chgData name="Nicolas Mocellin" userId="2008dd88-5400-4000-a0b2-5cf274ae348e" providerId="ADAL" clId="{E11D6B2D-A76B-4F87-A1CE-80276121F19E}" dt="2023-02-08T08:56:36.038" v="1739" actId="478"/>
          <ac:cxnSpMkLst>
            <pc:docMk/>
            <pc:sldMk cId="1036508109" sldId="280"/>
            <ac:cxnSpMk id="7" creationId="{B555FB77-3AF9-4C80-9278-3BD38D7203B6}"/>
          </ac:cxnSpMkLst>
        </pc:cxnChg>
      </pc:sldChg>
      <pc:sldChg chg="add del">
        <pc:chgData name="Nicolas Mocellin" userId="2008dd88-5400-4000-a0b2-5cf274ae348e" providerId="ADAL" clId="{E11D6B2D-A76B-4F87-A1CE-80276121F19E}" dt="2023-02-22T15:38:47.952" v="3798" actId="47"/>
        <pc:sldMkLst>
          <pc:docMk/>
          <pc:sldMk cId="387024" sldId="281"/>
        </pc:sldMkLst>
      </pc:sldChg>
      <pc:sldChg chg="addSp delSp modSp add mod">
        <pc:chgData name="Nicolas Mocellin" userId="2008dd88-5400-4000-a0b2-5cf274ae348e" providerId="ADAL" clId="{E11D6B2D-A76B-4F87-A1CE-80276121F19E}" dt="2023-02-08T15:39:58.347" v="1906" actId="1076"/>
        <pc:sldMkLst>
          <pc:docMk/>
          <pc:sldMk cId="2070252118" sldId="282"/>
        </pc:sldMkLst>
        <pc:spChg chg="del">
          <ac:chgData name="Nicolas Mocellin" userId="2008dd88-5400-4000-a0b2-5cf274ae348e" providerId="ADAL" clId="{E11D6B2D-A76B-4F87-A1CE-80276121F19E}" dt="2023-02-08T15:37:08.644" v="1888" actId="478"/>
          <ac:spMkLst>
            <pc:docMk/>
            <pc:sldMk cId="2070252118" sldId="282"/>
            <ac:spMk id="5" creationId="{4D331394-4CA0-42A5-8E0B-C93ABDAAB717}"/>
          </ac:spMkLst>
        </pc:spChg>
        <pc:spChg chg="del">
          <ac:chgData name="Nicolas Mocellin" userId="2008dd88-5400-4000-a0b2-5cf274ae348e" providerId="ADAL" clId="{E11D6B2D-A76B-4F87-A1CE-80276121F19E}" dt="2023-02-08T15:37:11.265" v="1890" actId="478"/>
          <ac:spMkLst>
            <pc:docMk/>
            <pc:sldMk cId="2070252118" sldId="282"/>
            <ac:spMk id="6" creationId="{413CE408-1E83-4D88-8F22-48A5D0715573}"/>
          </ac:spMkLst>
        </pc:spChg>
        <pc:picChg chg="add mod">
          <ac:chgData name="Nicolas Mocellin" userId="2008dd88-5400-4000-a0b2-5cf274ae348e" providerId="ADAL" clId="{E11D6B2D-A76B-4F87-A1CE-80276121F19E}" dt="2023-02-08T15:37:37.115" v="1896" actId="1076"/>
          <ac:picMkLst>
            <pc:docMk/>
            <pc:sldMk cId="2070252118" sldId="282"/>
            <ac:picMk id="3" creationId="{BAF425CC-F693-0B2E-1435-54CCC5CE0F6C}"/>
          </ac:picMkLst>
        </pc:picChg>
        <pc:picChg chg="add mod">
          <ac:chgData name="Nicolas Mocellin" userId="2008dd88-5400-4000-a0b2-5cf274ae348e" providerId="ADAL" clId="{E11D6B2D-A76B-4F87-A1CE-80276121F19E}" dt="2023-02-08T15:39:58.347" v="1906" actId="1076"/>
          <ac:picMkLst>
            <pc:docMk/>
            <pc:sldMk cId="2070252118" sldId="282"/>
            <ac:picMk id="8" creationId="{98FD7915-D82C-526B-2FF8-97A37C798CF8}"/>
          </ac:picMkLst>
        </pc:picChg>
        <pc:cxnChg chg="del">
          <ac:chgData name="Nicolas Mocellin" userId="2008dd88-5400-4000-a0b2-5cf274ae348e" providerId="ADAL" clId="{E11D6B2D-A76B-4F87-A1CE-80276121F19E}" dt="2023-02-08T15:37:09.398" v="1889" actId="478"/>
          <ac:cxnSpMkLst>
            <pc:docMk/>
            <pc:sldMk cId="2070252118" sldId="282"/>
            <ac:cxnSpMk id="7" creationId="{B555FB77-3AF9-4C80-9278-3BD38D7203B6}"/>
          </ac:cxnSpMkLst>
        </pc:cxnChg>
      </pc:sldChg>
      <pc:sldChg chg="addSp delSp modSp add mod">
        <pc:chgData name="Nicolas Mocellin" userId="2008dd88-5400-4000-a0b2-5cf274ae348e" providerId="ADAL" clId="{E11D6B2D-A76B-4F87-A1CE-80276121F19E}" dt="2023-02-08T16:43:06.199" v="1924" actId="1076"/>
        <pc:sldMkLst>
          <pc:docMk/>
          <pc:sldMk cId="1215116592" sldId="283"/>
        </pc:sldMkLst>
        <pc:spChg chg="del">
          <ac:chgData name="Nicolas Mocellin" userId="2008dd88-5400-4000-a0b2-5cf274ae348e" providerId="ADAL" clId="{E11D6B2D-A76B-4F87-A1CE-80276121F19E}" dt="2023-02-08T16:38:51.605" v="1908" actId="478"/>
          <ac:spMkLst>
            <pc:docMk/>
            <pc:sldMk cId="1215116592" sldId="283"/>
            <ac:spMk id="5" creationId="{4D331394-4CA0-42A5-8E0B-C93ABDAAB717}"/>
          </ac:spMkLst>
        </pc:spChg>
        <pc:spChg chg="del">
          <ac:chgData name="Nicolas Mocellin" userId="2008dd88-5400-4000-a0b2-5cf274ae348e" providerId="ADAL" clId="{E11D6B2D-A76B-4F87-A1CE-80276121F19E}" dt="2023-02-08T16:38:53.934" v="1910" actId="478"/>
          <ac:spMkLst>
            <pc:docMk/>
            <pc:sldMk cId="1215116592" sldId="283"/>
            <ac:spMk id="6" creationId="{413CE408-1E83-4D88-8F22-48A5D0715573}"/>
          </ac:spMkLst>
        </pc:spChg>
        <pc:picChg chg="add mod">
          <ac:chgData name="Nicolas Mocellin" userId="2008dd88-5400-4000-a0b2-5cf274ae348e" providerId="ADAL" clId="{E11D6B2D-A76B-4F87-A1CE-80276121F19E}" dt="2023-02-08T16:43:06.199" v="1924" actId="1076"/>
          <ac:picMkLst>
            <pc:docMk/>
            <pc:sldMk cId="1215116592" sldId="283"/>
            <ac:picMk id="3" creationId="{61BF7783-DFB6-9A27-3187-6D4574160DBE}"/>
          </ac:picMkLst>
        </pc:picChg>
        <pc:picChg chg="add mod">
          <ac:chgData name="Nicolas Mocellin" userId="2008dd88-5400-4000-a0b2-5cf274ae348e" providerId="ADAL" clId="{E11D6B2D-A76B-4F87-A1CE-80276121F19E}" dt="2023-02-08T16:41:33.583" v="1919"/>
          <ac:picMkLst>
            <pc:docMk/>
            <pc:sldMk cId="1215116592" sldId="283"/>
            <ac:picMk id="1026" creationId="{57BE3593-C304-E4E7-9806-47051B459226}"/>
          </ac:picMkLst>
        </pc:picChg>
        <pc:cxnChg chg="del">
          <ac:chgData name="Nicolas Mocellin" userId="2008dd88-5400-4000-a0b2-5cf274ae348e" providerId="ADAL" clId="{E11D6B2D-A76B-4F87-A1CE-80276121F19E}" dt="2023-02-08T16:38:52.678" v="1909" actId="478"/>
          <ac:cxnSpMkLst>
            <pc:docMk/>
            <pc:sldMk cId="1215116592" sldId="283"/>
            <ac:cxnSpMk id="7" creationId="{B555FB77-3AF9-4C80-9278-3BD38D7203B6}"/>
          </ac:cxnSpMkLst>
        </pc:cxnChg>
      </pc:sldChg>
      <pc:sldChg chg="addSp delSp modSp add mod">
        <pc:chgData name="Nicolas Mocellin" userId="2008dd88-5400-4000-a0b2-5cf274ae348e" providerId="ADAL" clId="{E11D6B2D-A76B-4F87-A1CE-80276121F19E}" dt="2023-02-09T14:24:41.704" v="1939" actId="14100"/>
        <pc:sldMkLst>
          <pc:docMk/>
          <pc:sldMk cId="2552888858" sldId="284"/>
        </pc:sldMkLst>
        <pc:spChg chg="del">
          <ac:chgData name="Nicolas Mocellin" userId="2008dd88-5400-4000-a0b2-5cf274ae348e" providerId="ADAL" clId="{E11D6B2D-A76B-4F87-A1CE-80276121F19E}" dt="2023-02-09T14:22:02.826" v="1926" actId="478"/>
          <ac:spMkLst>
            <pc:docMk/>
            <pc:sldMk cId="2552888858" sldId="284"/>
            <ac:spMk id="5" creationId="{4D331394-4CA0-42A5-8E0B-C93ABDAAB717}"/>
          </ac:spMkLst>
        </pc:spChg>
        <pc:spChg chg="del">
          <ac:chgData name="Nicolas Mocellin" userId="2008dd88-5400-4000-a0b2-5cf274ae348e" providerId="ADAL" clId="{E11D6B2D-A76B-4F87-A1CE-80276121F19E}" dt="2023-02-09T14:22:05.821" v="1928" actId="478"/>
          <ac:spMkLst>
            <pc:docMk/>
            <pc:sldMk cId="2552888858" sldId="284"/>
            <ac:spMk id="6" creationId="{413CE408-1E83-4D88-8F22-48A5D0715573}"/>
          </ac:spMkLst>
        </pc:spChg>
        <pc:picChg chg="add mod">
          <ac:chgData name="Nicolas Mocellin" userId="2008dd88-5400-4000-a0b2-5cf274ae348e" providerId="ADAL" clId="{E11D6B2D-A76B-4F87-A1CE-80276121F19E}" dt="2023-02-09T14:23:04.479" v="1932" actId="1076"/>
          <ac:picMkLst>
            <pc:docMk/>
            <pc:sldMk cId="2552888858" sldId="284"/>
            <ac:picMk id="3" creationId="{54445E48-6B1C-D560-760A-666671E3D20E}"/>
          </ac:picMkLst>
        </pc:picChg>
        <pc:picChg chg="add mod">
          <ac:chgData name="Nicolas Mocellin" userId="2008dd88-5400-4000-a0b2-5cf274ae348e" providerId="ADAL" clId="{E11D6B2D-A76B-4F87-A1CE-80276121F19E}" dt="2023-02-09T14:24:41.704" v="1939" actId="14100"/>
          <ac:picMkLst>
            <pc:docMk/>
            <pc:sldMk cId="2552888858" sldId="284"/>
            <ac:picMk id="8" creationId="{992210C0-3DB7-FC6C-A93E-CE082FF4415F}"/>
          </ac:picMkLst>
        </pc:picChg>
        <pc:cxnChg chg="del">
          <ac:chgData name="Nicolas Mocellin" userId="2008dd88-5400-4000-a0b2-5cf274ae348e" providerId="ADAL" clId="{E11D6B2D-A76B-4F87-A1CE-80276121F19E}" dt="2023-02-09T14:22:03.591" v="1927" actId="478"/>
          <ac:cxnSpMkLst>
            <pc:docMk/>
            <pc:sldMk cId="2552888858" sldId="284"/>
            <ac:cxnSpMk id="7" creationId="{B555FB77-3AF9-4C80-9278-3BD38D7203B6}"/>
          </ac:cxnSpMkLst>
        </pc:cxnChg>
      </pc:sldChg>
      <pc:sldChg chg="addSp delSp modSp add del mod ord">
        <pc:chgData name="Nicolas Mocellin" userId="2008dd88-5400-4000-a0b2-5cf274ae348e" providerId="ADAL" clId="{E11D6B2D-A76B-4F87-A1CE-80276121F19E}" dt="2023-02-22T15:45:18.993" v="3800" actId="47"/>
        <pc:sldMkLst>
          <pc:docMk/>
          <pc:sldMk cId="1378189290" sldId="285"/>
        </pc:sldMkLst>
        <pc:spChg chg="add mod">
          <ac:chgData name="Nicolas Mocellin" userId="2008dd88-5400-4000-a0b2-5cf274ae348e" providerId="ADAL" clId="{E11D6B2D-A76B-4F87-A1CE-80276121F19E}" dt="2023-02-09T15:31:43.063" v="2045" actId="20577"/>
          <ac:spMkLst>
            <pc:docMk/>
            <pc:sldMk cId="1378189290" sldId="285"/>
            <ac:spMk id="4" creationId="{7D62D972-CB55-4E7E-AD0E-188660749830}"/>
          </ac:spMkLst>
        </pc:spChg>
        <pc:spChg chg="mod">
          <ac:chgData name="Nicolas Mocellin" userId="2008dd88-5400-4000-a0b2-5cf274ae348e" providerId="ADAL" clId="{E11D6B2D-A76B-4F87-A1CE-80276121F19E}" dt="2023-02-09T15:30:51.350" v="2015" actId="20577"/>
          <ac:spMkLst>
            <pc:docMk/>
            <pc:sldMk cId="1378189290" sldId="285"/>
            <ac:spMk id="5" creationId="{4D331394-4CA0-42A5-8E0B-C93ABDAAB717}"/>
          </ac:spMkLst>
        </pc:spChg>
        <pc:spChg chg="mod">
          <ac:chgData name="Nicolas Mocellin" userId="2008dd88-5400-4000-a0b2-5cf274ae348e" providerId="ADAL" clId="{E11D6B2D-A76B-4F87-A1CE-80276121F19E}" dt="2023-02-09T15:32:47.197" v="2156" actId="1076"/>
          <ac:spMkLst>
            <pc:docMk/>
            <pc:sldMk cId="1378189290" sldId="285"/>
            <ac:spMk id="6" creationId="{413CE408-1E83-4D88-8F22-48A5D0715573}"/>
          </ac:spMkLst>
        </pc:spChg>
        <pc:picChg chg="add mod">
          <ac:chgData name="Nicolas Mocellin" userId="2008dd88-5400-4000-a0b2-5cf274ae348e" providerId="ADAL" clId="{E11D6B2D-A76B-4F87-A1CE-80276121F19E}" dt="2023-02-09T15:25:53.893" v="1957" actId="1076"/>
          <ac:picMkLst>
            <pc:docMk/>
            <pc:sldMk cId="1378189290" sldId="285"/>
            <ac:picMk id="3" creationId="{B5CF2528-EAD6-C55F-9A27-DCCFE1EAC177}"/>
          </ac:picMkLst>
        </pc:picChg>
        <pc:picChg chg="add del">
          <ac:chgData name="Nicolas Mocellin" userId="2008dd88-5400-4000-a0b2-5cf274ae348e" providerId="ADAL" clId="{E11D6B2D-A76B-4F87-A1CE-80276121F19E}" dt="2023-02-09T15:24:56.994" v="1943"/>
          <ac:picMkLst>
            <pc:docMk/>
            <pc:sldMk cId="1378189290" sldId="285"/>
            <ac:picMk id="1026" creationId="{5A275092-43E3-418C-2DB7-51BF2174BAEF}"/>
          </ac:picMkLst>
        </pc:picChg>
      </pc:sldChg>
      <pc:sldChg chg="modSp add del mod ord">
        <pc:chgData name="Nicolas Mocellin" userId="2008dd88-5400-4000-a0b2-5cf274ae348e" providerId="ADAL" clId="{E11D6B2D-A76B-4F87-A1CE-80276121F19E}" dt="2023-02-22T15:45:18.993" v="3800" actId="47"/>
        <pc:sldMkLst>
          <pc:docMk/>
          <pc:sldMk cId="1904562244" sldId="286"/>
        </pc:sldMkLst>
        <pc:spChg chg="mod">
          <ac:chgData name="Nicolas Mocellin" userId="2008dd88-5400-4000-a0b2-5cf274ae348e" providerId="ADAL" clId="{E11D6B2D-A76B-4F87-A1CE-80276121F19E}" dt="2023-02-09T15:34:14.694" v="2235" actId="20577"/>
          <ac:spMkLst>
            <pc:docMk/>
            <pc:sldMk cId="1904562244" sldId="286"/>
            <ac:spMk id="4" creationId="{7D62D972-CB55-4E7E-AD0E-188660749830}"/>
          </ac:spMkLst>
        </pc:spChg>
        <pc:spChg chg="mod">
          <ac:chgData name="Nicolas Mocellin" userId="2008dd88-5400-4000-a0b2-5cf274ae348e" providerId="ADAL" clId="{E11D6B2D-A76B-4F87-A1CE-80276121F19E}" dt="2023-02-09T15:36:57.558" v="2380" actId="20577"/>
          <ac:spMkLst>
            <pc:docMk/>
            <pc:sldMk cId="1904562244" sldId="286"/>
            <ac:spMk id="6" creationId="{413CE408-1E83-4D88-8F22-48A5D0715573}"/>
          </ac:spMkLst>
        </pc:spChg>
      </pc:sldChg>
      <pc:sldChg chg="add del">
        <pc:chgData name="Nicolas Mocellin" userId="2008dd88-5400-4000-a0b2-5cf274ae348e" providerId="ADAL" clId="{E11D6B2D-A76B-4F87-A1CE-80276121F19E}" dt="2023-02-09T15:33:27.180" v="2160" actId="47"/>
        <pc:sldMkLst>
          <pc:docMk/>
          <pc:sldMk cId="3483008818" sldId="286"/>
        </pc:sldMkLst>
      </pc:sldChg>
      <pc:sldChg chg="modSp add del mod ord">
        <pc:chgData name="Nicolas Mocellin" userId="2008dd88-5400-4000-a0b2-5cf274ae348e" providerId="ADAL" clId="{E11D6B2D-A76B-4F87-A1CE-80276121F19E}" dt="2023-02-22T15:45:18.993" v="3800" actId="47"/>
        <pc:sldMkLst>
          <pc:docMk/>
          <pc:sldMk cId="2929027713" sldId="287"/>
        </pc:sldMkLst>
        <pc:spChg chg="mod">
          <ac:chgData name="Nicolas Mocellin" userId="2008dd88-5400-4000-a0b2-5cf274ae348e" providerId="ADAL" clId="{E11D6B2D-A76B-4F87-A1CE-80276121F19E}" dt="2023-02-09T15:38:22.038" v="2430" actId="6549"/>
          <ac:spMkLst>
            <pc:docMk/>
            <pc:sldMk cId="2929027713" sldId="287"/>
            <ac:spMk id="4" creationId="{7D62D972-CB55-4E7E-AD0E-188660749830}"/>
          </ac:spMkLst>
        </pc:spChg>
        <pc:spChg chg="mod">
          <ac:chgData name="Nicolas Mocellin" userId="2008dd88-5400-4000-a0b2-5cf274ae348e" providerId="ADAL" clId="{E11D6B2D-A76B-4F87-A1CE-80276121F19E}" dt="2023-02-09T15:40:13.551" v="2547" actId="313"/>
          <ac:spMkLst>
            <pc:docMk/>
            <pc:sldMk cId="2929027713" sldId="287"/>
            <ac:spMk id="6" creationId="{413CE408-1E83-4D88-8F22-48A5D0715573}"/>
          </ac:spMkLst>
        </pc:spChg>
      </pc:sldChg>
      <pc:sldChg chg="modSp add del mod ord">
        <pc:chgData name="Nicolas Mocellin" userId="2008dd88-5400-4000-a0b2-5cf274ae348e" providerId="ADAL" clId="{E11D6B2D-A76B-4F87-A1CE-80276121F19E}" dt="2023-02-22T15:45:18.993" v="3800" actId="47"/>
        <pc:sldMkLst>
          <pc:docMk/>
          <pc:sldMk cId="10910447" sldId="288"/>
        </pc:sldMkLst>
        <pc:spChg chg="mod">
          <ac:chgData name="Nicolas Mocellin" userId="2008dd88-5400-4000-a0b2-5cf274ae348e" providerId="ADAL" clId="{E11D6B2D-A76B-4F87-A1CE-80276121F19E}" dt="2023-02-09T15:40:42.125" v="2559" actId="5793"/>
          <ac:spMkLst>
            <pc:docMk/>
            <pc:sldMk cId="10910447" sldId="288"/>
            <ac:spMk id="4" creationId="{7D62D972-CB55-4E7E-AD0E-188660749830}"/>
          </ac:spMkLst>
        </pc:spChg>
        <pc:spChg chg="mod">
          <ac:chgData name="Nicolas Mocellin" userId="2008dd88-5400-4000-a0b2-5cf274ae348e" providerId="ADAL" clId="{E11D6B2D-A76B-4F87-A1CE-80276121F19E}" dt="2023-02-09T15:41:04.967" v="2573" actId="5793"/>
          <ac:spMkLst>
            <pc:docMk/>
            <pc:sldMk cId="10910447" sldId="288"/>
            <ac:spMk id="6" creationId="{413CE408-1E83-4D88-8F22-48A5D0715573}"/>
          </ac:spMkLst>
        </pc:spChg>
      </pc:sldChg>
      <pc:sldChg chg="addSp delSp modSp add mod">
        <pc:chgData name="Nicolas Mocellin" userId="2008dd88-5400-4000-a0b2-5cf274ae348e" providerId="ADAL" clId="{E11D6B2D-A76B-4F87-A1CE-80276121F19E}" dt="2023-02-13T16:31:09.187" v="2602" actId="478"/>
        <pc:sldMkLst>
          <pc:docMk/>
          <pc:sldMk cId="4208868843" sldId="289"/>
        </pc:sldMkLst>
        <pc:spChg chg="del">
          <ac:chgData name="Nicolas Mocellin" userId="2008dd88-5400-4000-a0b2-5cf274ae348e" providerId="ADAL" clId="{E11D6B2D-A76B-4F87-A1CE-80276121F19E}" dt="2023-02-13T16:27:14.509" v="2575" actId="478"/>
          <ac:spMkLst>
            <pc:docMk/>
            <pc:sldMk cId="4208868843" sldId="289"/>
            <ac:spMk id="5" creationId="{4D331394-4CA0-42A5-8E0B-C93ABDAAB717}"/>
          </ac:spMkLst>
        </pc:spChg>
        <pc:spChg chg="del">
          <ac:chgData name="Nicolas Mocellin" userId="2008dd88-5400-4000-a0b2-5cf274ae348e" providerId="ADAL" clId="{E11D6B2D-A76B-4F87-A1CE-80276121F19E}" dt="2023-02-13T16:27:17.009" v="2577" actId="478"/>
          <ac:spMkLst>
            <pc:docMk/>
            <pc:sldMk cId="4208868843" sldId="289"/>
            <ac:spMk id="6" creationId="{413CE408-1E83-4D88-8F22-48A5D0715573}"/>
          </ac:spMkLst>
        </pc:spChg>
        <pc:picChg chg="add mod">
          <ac:chgData name="Nicolas Mocellin" userId="2008dd88-5400-4000-a0b2-5cf274ae348e" providerId="ADAL" clId="{E11D6B2D-A76B-4F87-A1CE-80276121F19E}" dt="2023-02-13T16:27:36.599" v="2581"/>
          <ac:picMkLst>
            <pc:docMk/>
            <pc:sldMk cId="4208868843" sldId="289"/>
            <ac:picMk id="3" creationId="{02CFC688-810E-7B89-DD36-5510AA0C6968}"/>
          </ac:picMkLst>
        </pc:picChg>
        <pc:picChg chg="add mod">
          <ac:chgData name="Nicolas Mocellin" userId="2008dd88-5400-4000-a0b2-5cf274ae348e" providerId="ADAL" clId="{E11D6B2D-A76B-4F87-A1CE-80276121F19E}" dt="2023-02-13T16:31:04.870" v="2601" actId="1076"/>
          <ac:picMkLst>
            <pc:docMk/>
            <pc:sldMk cId="4208868843" sldId="289"/>
            <ac:picMk id="8" creationId="{279F1CA4-FA5C-B83D-A942-55D0F3561BC9}"/>
          </ac:picMkLst>
        </pc:picChg>
        <pc:picChg chg="add del mod">
          <ac:chgData name="Nicolas Mocellin" userId="2008dd88-5400-4000-a0b2-5cf274ae348e" providerId="ADAL" clId="{E11D6B2D-A76B-4F87-A1CE-80276121F19E}" dt="2023-02-13T16:31:09.187" v="2602" actId="478"/>
          <ac:picMkLst>
            <pc:docMk/>
            <pc:sldMk cId="4208868843" sldId="289"/>
            <ac:picMk id="10" creationId="{3FC7DE43-6768-F5FB-7E69-775D6C919019}"/>
          </ac:picMkLst>
        </pc:picChg>
        <pc:cxnChg chg="del">
          <ac:chgData name="Nicolas Mocellin" userId="2008dd88-5400-4000-a0b2-5cf274ae348e" providerId="ADAL" clId="{E11D6B2D-A76B-4F87-A1CE-80276121F19E}" dt="2023-02-13T16:27:15.537" v="2576" actId="478"/>
          <ac:cxnSpMkLst>
            <pc:docMk/>
            <pc:sldMk cId="4208868843" sldId="289"/>
            <ac:cxnSpMk id="7" creationId="{B555FB77-3AF9-4C80-9278-3BD38D7203B6}"/>
          </ac:cxnSpMkLst>
        </pc:cxnChg>
      </pc:sldChg>
      <pc:sldChg chg="addSp delSp modSp add mod ord">
        <pc:chgData name="Nicolas Mocellin" userId="2008dd88-5400-4000-a0b2-5cf274ae348e" providerId="ADAL" clId="{E11D6B2D-A76B-4F87-A1CE-80276121F19E}" dt="2023-02-14T14:35:03.477" v="2643"/>
        <pc:sldMkLst>
          <pc:docMk/>
          <pc:sldMk cId="178924710" sldId="290"/>
        </pc:sldMkLst>
        <pc:spChg chg="del">
          <ac:chgData name="Nicolas Mocellin" userId="2008dd88-5400-4000-a0b2-5cf274ae348e" providerId="ADAL" clId="{E11D6B2D-A76B-4F87-A1CE-80276121F19E}" dt="2023-02-14T11:15:14.650" v="2604" actId="478"/>
          <ac:spMkLst>
            <pc:docMk/>
            <pc:sldMk cId="178924710" sldId="290"/>
            <ac:spMk id="5" creationId="{4D331394-4CA0-42A5-8E0B-C93ABDAAB717}"/>
          </ac:spMkLst>
        </pc:spChg>
        <pc:spChg chg="del">
          <ac:chgData name="Nicolas Mocellin" userId="2008dd88-5400-4000-a0b2-5cf274ae348e" providerId="ADAL" clId="{E11D6B2D-A76B-4F87-A1CE-80276121F19E}" dt="2023-02-14T11:15:17.711" v="2606" actId="478"/>
          <ac:spMkLst>
            <pc:docMk/>
            <pc:sldMk cId="178924710" sldId="290"/>
            <ac:spMk id="6" creationId="{413CE408-1E83-4D88-8F22-48A5D0715573}"/>
          </ac:spMkLst>
        </pc:spChg>
        <pc:picChg chg="add mod">
          <ac:chgData name="Nicolas Mocellin" userId="2008dd88-5400-4000-a0b2-5cf274ae348e" providerId="ADAL" clId="{E11D6B2D-A76B-4F87-A1CE-80276121F19E}" dt="2023-02-14T11:16:58.840" v="2623" actId="1076"/>
          <ac:picMkLst>
            <pc:docMk/>
            <pc:sldMk cId="178924710" sldId="290"/>
            <ac:picMk id="3" creationId="{9042FE65-F7DE-86CC-0A31-B4557E2D4858}"/>
          </ac:picMkLst>
        </pc:picChg>
        <pc:picChg chg="add mod">
          <ac:chgData name="Nicolas Mocellin" userId="2008dd88-5400-4000-a0b2-5cf274ae348e" providerId="ADAL" clId="{E11D6B2D-A76B-4F87-A1CE-80276121F19E}" dt="2023-02-14T11:15:51.033" v="2614" actId="1076"/>
          <ac:picMkLst>
            <pc:docMk/>
            <pc:sldMk cId="178924710" sldId="290"/>
            <ac:picMk id="1026" creationId="{C70BBFDB-417A-FE22-005D-E9F9357B7948}"/>
          </ac:picMkLst>
        </pc:picChg>
        <pc:cxnChg chg="del">
          <ac:chgData name="Nicolas Mocellin" userId="2008dd88-5400-4000-a0b2-5cf274ae348e" providerId="ADAL" clId="{E11D6B2D-A76B-4F87-A1CE-80276121F19E}" dt="2023-02-14T11:15:15.576" v="2605" actId="478"/>
          <ac:cxnSpMkLst>
            <pc:docMk/>
            <pc:sldMk cId="178924710" sldId="290"/>
            <ac:cxnSpMk id="7" creationId="{B555FB77-3AF9-4C80-9278-3BD38D7203B6}"/>
          </ac:cxnSpMkLst>
        </pc:cxnChg>
      </pc:sldChg>
      <pc:sldChg chg="addSp delSp modSp add mod">
        <pc:chgData name="Nicolas Mocellin" userId="2008dd88-5400-4000-a0b2-5cf274ae348e" providerId="ADAL" clId="{E11D6B2D-A76B-4F87-A1CE-80276121F19E}" dt="2023-02-14T14:34:54.774" v="2641" actId="1076"/>
        <pc:sldMkLst>
          <pc:docMk/>
          <pc:sldMk cId="3956295792" sldId="291"/>
        </pc:sldMkLst>
        <pc:spChg chg="del">
          <ac:chgData name="Nicolas Mocellin" userId="2008dd88-5400-4000-a0b2-5cf274ae348e" providerId="ADAL" clId="{E11D6B2D-A76B-4F87-A1CE-80276121F19E}" dt="2023-02-14T14:31:06.140" v="2626" actId="478"/>
          <ac:spMkLst>
            <pc:docMk/>
            <pc:sldMk cId="3956295792" sldId="291"/>
            <ac:spMk id="5" creationId="{4D331394-4CA0-42A5-8E0B-C93ABDAAB717}"/>
          </ac:spMkLst>
        </pc:spChg>
        <pc:spChg chg="del">
          <ac:chgData name="Nicolas Mocellin" userId="2008dd88-5400-4000-a0b2-5cf274ae348e" providerId="ADAL" clId="{E11D6B2D-A76B-4F87-A1CE-80276121F19E}" dt="2023-02-14T14:31:07.781" v="2627" actId="478"/>
          <ac:spMkLst>
            <pc:docMk/>
            <pc:sldMk cId="3956295792" sldId="291"/>
            <ac:spMk id="6" creationId="{413CE408-1E83-4D88-8F22-48A5D0715573}"/>
          </ac:spMkLst>
        </pc:spChg>
        <pc:picChg chg="add mod">
          <ac:chgData name="Nicolas Mocellin" userId="2008dd88-5400-4000-a0b2-5cf274ae348e" providerId="ADAL" clId="{E11D6B2D-A76B-4F87-A1CE-80276121F19E}" dt="2023-02-14T14:34:54.774" v="2641" actId="1076"/>
          <ac:picMkLst>
            <pc:docMk/>
            <pc:sldMk cId="3956295792" sldId="291"/>
            <ac:picMk id="3" creationId="{DC0655C0-D1F8-6C54-FEE8-7CB23C4EE626}"/>
          </ac:picMkLst>
        </pc:picChg>
        <pc:picChg chg="add mod">
          <ac:chgData name="Nicolas Mocellin" userId="2008dd88-5400-4000-a0b2-5cf274ae348e" providerId="ADAL" clId="{E11D6B2D-A76B-4F87-A1CE-80276121F19E}" dt="2023-02-14T14:34:41.101" v="2639" actId="1076"/>
          <ac:picMkLst>
            <pc:docMk/>
            <pc:sldMk cId="3956295792" sldId="291"/>
            <ac:picMk id="8" creationId="{04BBF1E0-963B-02C1-D9D2-D5A8AC2BA6FE}"/>
          </ac:picMkLst>
        </pc:picChg>
        <pc:cxnChg chg="del">
          <ac:chgData name="Nicolas Mocellin" userId="2008dd88-5400-4000-a0b2-5cf274ae348e" providerId="ADAL" clId="{E11D6B2D-A76B-4F87-A1CE-80276121F19E}" dt="2023-02-14T14:31:04.507" v="2625" actId="478"/>
          <ac:cxnSpMkLst>
            <pc:docMk/>
            <pc:sldMk cId="3956295792" sldId="291"/>
            <ac:cxnSpMk id="7" creationId="{B555FB77-3AF9-4C80-9278-3BD38D7203B6}"/>
          </ac:cxnSpMkLst>
        </pc:cxnChg>
      </pc:sldChg>
      <pc:sldChg chg="addSp delSp modSp add mod ord">
        <pc:chgData name="Nicolas Mocellin" userId="2008dd88-5400-4000-a0b2-5cf274ae348e" providerId="ADAL" clId="{E11D6B2D-A76B-4F87-A1CE-80276121F19E}" dt="2023-02-17T08:47:28.806" v="3773" actId="1076"/>
        <pc:sldMkLst>
          <pc:docMk/>
          <pc:sldMk cId="3776226398" sldId="292"/>
        </pc:sldMkLst>
        <pc:spChg chg="mod">
          <ac:chgData name="Nicolas Mocellin" userId="2008dd88-5400-4000-a0b2-5cf274ae348e" providerId="ADAL" clId="{E11D6B2D-A76B-4F87-A1CE-80276121F19E}" dt="2023-02-15T15:45:03.945" v="2868" actId="20577"/>
          <ac:spMkLst>
            <pc:docMk/>
            <pc:sldMk cId="3776226398" sldId="292"/>
            <ac:spMk id="5" creationId="{4D331394-4CA0-42A5-8E0B-C93ABDAAB717}"/>
          </ac:spMkLst>
        </pc:spChg>
        <pc:spChg chg="del">
          <ac:chgData name="Nicolas Mocellin" userId="2008dd88-5400-4000-a0b2-5cf274ae348e" providerId="ADAL" clId="{E11D6B2D-A76B-4F87-A1CE-80276121F19E}" dt="2023-02-15T15:33:58.516" v="2768" actId="478"/>
          <ac:spMkLst>
            <pc:docMk/>
            <pc:sldMk cId="3776226398" sldId="292"/>
            <ac:spMk id="6" creationId="{413CE408-1E83-4D88-8F22-48A5D0715573}"/>
          </ac:spMkLst>
        </pc:spChg>
        <pc:spChg chg="add del mod">
          <ac:chgData name="Nicolas Mocellin" userId="2008dd88-5400-4000-a0b2-5cf274ae348e" providerId="ADAL" clId="{E11D6B2D-A76B-4F87-A1CE-80276121F19E}" dt="2023-02-16T14:27:42.427" v="3277" actId="478"/>
          <ac:spMkLst>
            <pc:docMk/>
            <pc:sldMk cId="3776226398" sldId="292"/>
            <ac:spMk id="8" creationId="{1AD92308-93CB-E418-ED19-6FEBC21772BB}"/>
          </ac:spMkLst>
        </pc:spChg>
        <pc:spChg chg="add mod">
          <ac:chgData name="Nicolas Mocellin" userId="2008dd88-5400-4000-a0b2-5cf274ae348e" providerId="ADAL" clId="{E11D6B2D-A76B-4F87-A1CE-80276121F19E}" dt="2023-02-17T08:47:28.806" v="3773" actId="1076"/>
          <ac:spMkLst>
            <pc:docMk/>
            <pc:sldMk cId="3776226398" sldId="292"/>
            <ac:spMk id="10" creationId="{111252AA-6C8C-FA8F-811F-5EC92C7D2BEC}"/>
          </ac:spMkLst>
        </pc:spChg>
        <pc:spChg chg="add mod">
          <ac:chgData name="Nicolas Mocellin" userId="2008dd88-5400-4000-a0b2-5cf274ae348e" providerId="ADAL" clId="{E11D6B2D-A76B-4F87-A1CE-80276121F19E}" dt="2023-02-17T08:47:18.758" v="3771" actId="1076"/>
          <ac:spMkLst>
            <pc:docMk/>
            <pc:sldMk cId="3776226398" sldId="292"/>
            <ac:spMk id="12" creationId="{F56316AA-0186-D99C-D1D0-7D707B0AE817}"/>
          </ac:spMkLst>
        </pc:spChg>
        <pc:spChg chg="add mod">
          <ac:chgData name="Nicolas Mocellin" userId="2008dd88-5400-4000-a0b2-5cf274ae348e" providerId="ADAL" clId="{E11D6B2D-A76B-4F87-A1CE-80276121F19E}" dt="2023-02-16T14:26:44.347" v="3240" actId="1076"/>
          <ac:spMkLst>
            <pc:docMk/>
            <pc:sldMk cId="3776226398" sldId="292"/>
            <ac:spMk id="13" creationId="{3793FBF4-31B9-7CAE-FA37-AEF7E4F944D5}"/>
          </ac:spMkLst>
        </pc:spChg>
        <pc:spChg chg="add mod">
          <ac:chgData name="Nicolas Mocellin" userId="2008dd88-5400-4000-a0b2-5cf274ae348e" providerId="ADAL" clId="{E11D6B2D-A76B-4F87-A1CE-80276121F19E}" dt="2023-02-16T14:26:44.347" v="3240" actId="1076"/>
          <ac:spMkLst>
            <pc:docMk/>
            <pc:sldMk cId="3776226398" sldId="292"/>
            <ac:spMk id="14" creationId="{87814814-7AAF-CDF4-5A41-6041E6D75D37}"/>
          </ac:spMkLst>
        </pc:spChg>
        <pc:spChg chg="add mod">
          <ac:chgData name="Nicolas Mocellin" userId="2008dd88-5400-4000-a0b2-5cf274ae348e" providerId="ADAL" clId="{E11D6B2D-A76B-4F87-A1CE-80276121F19E}" dt="2023-02-16T14:26:44.347" v="3240" actId="1076"/>
          <ac:spMkLst>
            <pc:docMk/>
            <pc:sldMk cId="3776226398" sldId="292"/>
            <ac:spMk id="16" creationId="{7B82F426-B388-0B2F-0125-509F78E05BB2}"/>
          </ac:spMkLst>
        </pc:spChg>
        <pc:spChg chg="add mod">
          <ac:chgData name="Nicolas Mocellin" userId="2008dd88-5400-4000-a0b2-5cf274ae348e" providerId="ADAL" clId="{E11D6B2D-A76B-4F87-A1CE-80276121F19E}" dt="2023-02-16T14:26:44.347" v="3240" actId="1076"/>
          <ac:spMkLst>
            <pc:docMk/>
            <pc:sldMk cId="3776226398" sldId="292"/>
            <ac:spMk id="17" creationId="{61CF4FC5-9043-FFC4-D214-BD4CB57AB563}"/>
          </ac:spMkLst>
        </pc:spChg>
        <pc:spChg chg="add mod">
          <ac:chgData name="Nicolas Mocellin" userId="2008dd88-5400-4000-a0b2-5cf274ae348e" providerId="ADAL" clId="{E11D6B2D-A76B-4F87-A1CE-80276121F19E}" dt="2023-02-16T14:26:44.347" v="3240" actId="1076"/>
          <ac:spMkLst>
            <pc:docMk/>
            <pc:sldMk cId="3776226398" sldId="292"/>
            <ac:spMk id="18" creationId="{449231F1-4C2C-8BC8-B599-905CDA68142C}"/>
          </ac:spMkLst>
        </pc:spChg>
        <pc:spChg chg="add del mod">
          <ac:chgData name="Nicolas Mocellin" userId="2008dd88-5400-4000-a0b2-5cf274ae348e" providerId="ADAL" clId="{E11D6B2D-A76B-4F87-A1CE-80276121F19E}" dt="2023-02-16T14:58:44.796" v="3474" actId="478"/>
          <ac:spMkLst>
            <pc:docMk/>
            <pc:sldMk cId="3776226398" sldId="292"/>
            <ac:spMk id="19" creationId="{5A2C8843-D08A-73F2-017D-54F4783B4FA7}"/>
          </ac:spMkLst>
        </pc:spChg>
        <pc:spChg chg="add del mod">
          <ac:chgData name="Nicolas Mocellin" userId="2008dd88-5400-4000-a0b2-5cf274ae348e" providerId="ADAL" clId="{E11D6B2D-A76B-4F87-A1CE-80276121F19E}" dt="2023-02-17T08:46:22.534" v="3755" actId="478"/>
          <ac:spMkLst>
            <pc:docMk/>
            <pc:sldMk cId="3776226398" sldId="292"/>
            <ac:spMk id="20" creationId="{95D2CC58-D4FD-3583-5577-438FB8310A24}"/>
          </ac:spMkLst>
        </pc:spChg>
        <pc:spChg chg="add del mod">
          <ac:chgData name="Nicolas Mocellin" userId="2008dd88-5400-4000-a0b2-5cf274ae348e" providerId="ADAL" clId="{E11D6B2D-A76B-4F87-A1CE-80276121F19E}" dt="2023-02-17T08:46:40.667" v="3759" actId="478"/>
          <ac:spMkLst>
            <pc:docMk/>
            <pc:sldMk cId="3776226398" sldId="292"/>
            <ac:spMk id="21" creationId="{83A57982-2030-FBC9-BC91-76554C5844A5}"/>
          </ac:spMkLst>
        </pc:spChg>
        <pc:spChg chg="add mod">
          <ac:chgData name="Nicolas Mocellin" userId="2008dd88-5400-4000-a0b2-5cf274ae348e" providerId="ADAL" clId="{E11D6B2D-A76B-4F87-A1CE-80276121F19E}" dt="2023-02-16T14:26:44.347" v="3240" actId="1076"/>
          <ac:spMkLst>
            <pc:docMk/>
            <pc:sldMk cId="3776226398" sldId="292"/>
            <ac:spMk id="23" creationId="{F836257E-F4C8-01BC-4D7C-DEC5EA9E29BB}"/>
          </ac:spMkLst>
        </pc:spChg>
        <pc:spChg chg="add mod">
          <ac:chgData name="Nicolas Mocellin" userId="2008dd88-5400-4000-a0b2-5cf274ae348e" providerId="ADAL" clId="{E11D6B2D-A76B-4F87-A1CE-80276121F19E}" dt="2023-02-16T14:26:44.347" v="3240" actId="1076"/>
          <ac:spMkLst>
            <pc:docMk/>
            <pc:sldMk cId="3776226398" sldId="292"/>
            <ac:spMk id="24" creationId="{72D55C22-08AA-067C-11A9-7B7901AAAE87}"/>
          </ac:spMkLst>
        </pc:spChg>
        <pc:picChg chg="add del mod">
          <ac:chgData name="Nicolas Mocellin" userId="2008dd88-5400-4000-a0b2-5cf274ae348e" providerId="ADAL" clId="{E11D6B2D-A76B-4F87-A1CE-80276121F19E}" dt="2023-02-15T15:53:56.429" v="2902" actId="478"/>
          <ac:picMkLst>
            <pc:docMk/>
            <pc:sldMk cId="3776226398" sldId="292"/>
            <ac:picMk id="3" creationId="{BD1706AC-4B27-49F0-5D55-6A44EE7DB9B3}"/>
          </ac:picMkLst>
        </pc:picChg>
        <pc:picChg chg="add mod">
          <ac:chgData name="Nicolas Mocellin" userId="2008dd88-5400-4000-a0b2-5cf274ae348e" providerId="ADAL" clId="{E11D6B2D-A76B-4F87-A1CE-80276121F19E}" dt="2023-02-16T14:26:44.347" v="3240" actId="1076"/>
          <ac:picMkLst>
            <pc:docMk/>
            <pc:sldMk cId="3776226398" sldId="292"/>
            <ac:picMk id="3" creationId="{D9974F0D-99AB-2090-53EA-2AD042D9F7E5}"/>
          </ac:picMkLst>
        </pc:picChg>
        <pc:picChg chg="add del">
          <ac:chgData name="Nicolas Mocellin" userId="2008dd88-5400-4000-a0b2-5cf274ae348e" providerId="ADAL" clId="{E11D6B2D-A76B-4F87-A1CE-80276121F19E}" dt="2023-02-16T14:26:54.299" v="3242" actId="22"/>
          <ac:picMkLst>
            <pc:docMk/>
            <pc:sldMk cId="3776226398" sldId="292"/>
            <ac:picMk id="6" creationId="{A1AEFF97-8379-3A90-081F-51E74536F58A}"/>
          </ac:picMkLst>
        </pc:picChg>
        <pc:picChg chg="add del mod">
          <ac:chgData name="Nicolas Mocellin" userId="2008dd88-5400-4000-a0b2-5cf274ae348e" providerId="ADAL" clId="{E11D6B2D-A76B-4F87-A1CE-80276121F19E}" dt="2023-02-15T15:51:36.229" v="2892" actId="478"/>
          <ac:picMkLst>
            <pc:docMk/>
            <pc:sldMk cId="3776226398" sldId="292"/>
            <ac:picMk id="8" creationId="{8CEFC914-A066-21E2-5F2A-9471F901C92C}"/>
          </ac:picMkLst>
        </pc:picChg>
        <pc:picChg chg="add mod">
          <ac:chgData name="Nicolas Mocellin" userId="2008dd88-5400-4000-a0b2-5cf274ae348e" providerId="ADAL" clId="{E11D6B2D-A76B-4F87-A1CE-80276121F19E}" dt="2023-02-17T08:47:28.806" v="3773" actId="1076"/>
          <ac:picMkLst>
            <pc:docMk/>
            <pc:sldMk cId="3776226398" sldId="292"/>
            <ac:picMk id="9" creationId="{30A48BE6-55A0-5B51-F554-EF41B38074C4}"/>
          </ac:picMkLst>
        </pc:picChg>
        <pc:picChg chg="add del mod">
          <ac:chgData name="Nicolas Mocellin" userId="2008dd88-5400-4000-a0b2-5cf274ae348e" providerId="ADAL" clId="{E11D6B2D-A76B-4F87-A1CE-80276121F19E}" dt="2023-02-15T15:53:26.194" v="2899" actId="478"/>
          <ac:picMkLst>
            <pc:docMk/>
            <pc:sldMk cId="3776226398" sldId="292"/>
            <ac:picMk id="10" creationId="{48FF01AB-DC67-52B7-7792-2379BF021CD8}"/>
          </ac:picMkLst>
        </pc:picChg>
        <pc:picChg chg="add mod">
          <ac:chgData name="Nicolas Mocellin" userId="2008dd88-5400-4000-a0b2-5cf274ae348e" providerId="ADAL" clId="{E11D6B2D-A76B-4F87-A1CE-80276121F19E}" dt="2023-02-17T08:47:18.758" v="3771" actId="1076"/>
          <ac:picMkLst>
            <pc:docMk/>
            <pc:sldMk cId="3776226398" sldId="292"/>
            <ac:picMk id="11" creationId="{B4D1BBFF-8A8E-6308-A153-26A1334FE388}"/>
          </ac:picMkLst>
        </pc:picChg>
        <pc:picChg chg="add del mod">
          <ac:chgData name="Nicolas Mocellin" userId="2008dd88-5400-4000-a0b2-5cf274ae348e" providerId="ADAL" clId="{E11D6B2D-A76B-4F87-A1CE-80276121F19E}" dt="2023-02-15T15:52:25.039" v="2895" actId="478"/>
          <ac:picMkLst>
            <pc:docMk/>
            <pc:sldMk cId="3776226398" sldId="292"/>
            <ac:picMk id="12" creationId="{0957F0D9-A4AE-4226-0085-323D129BCAD0}"/>
          </ac:picMkLst>
        </pc:picChg>
        <pc:picChg chg="add mod ord">
          <ac:chgData name="Nicolas Mocellin" userId="2008dd88-5400-4000-a0b2-5cf274ae348e" providerId="ADAL" clId="{E11D6B2D-A76B-4F87-A1CE-80276121F19E}" dt="2023-02-16T14:26:44.347" v="3240" actId="1076"/>
          <ac:picMkLst>
            <pc:docMk/>
            <pc:sldMk cId="3776226398" sldId="292"/>
            <ac:picMk id="15" creationId="{F6FB4C6E-91AE-834F-C568-253F6383C446}"/>
          </ac:picMkLst>
        </pc:picChg>
        <pc:picChg chg="add del mod">
          <ac:chgData name="Nicolas Mocellin" userId="2008dd88-5400-4000-a0b2-5cf274ae348e" providerId="ADAL" clId="{E11D6B2D-A76B-4F87-A1CE-80276121F19E}" dt="2023-02-15T15:54:57.496" v="2907" actId="478"/>
          <ac:picMkLst>
            <pc:docMk/>
            <pc:sldMk cId="3776226398" sldId="292"/>
            <ac:picMk id="20" creationId="{4DB911CA-E1E0-7586-9103-E4365B49C2E1}"/>
          </ac:picMkLst>
        </pc:picChg>
        <pc:picChg chg="add del mod">
          <ac:chgData name="Nicolas Mocellin" userId="2008dd88-5400-4000-a0b2-5cf274ae348e" providerId="ADAL" clId="{E11D6B2D-A76B-4F87-A1CE-80276121F19E}" dt="2023-02-15T16:00:38.506" v="2910" actId="478"/>
          <ac:picMkLst>
            <pc:docMk/>
            <pc:sldMk cId="3776226398" sldId="292"/>
            <ac:picMk id="22" creationId="{8F67ED85-A5D3-51FE-6708-0453DD8C6255}"/>
          </ac:picMkLst>
        </pc:picChg>
        <pc:picChg chg="add mod">
          <ac:chgData name="Nicolas Mocellin" userId="2008dd88-5400-4000-a0b2-5cf274ae348e" providerId="ADAL" clId="{E11D6B2D-A76B-4F87-A1CE-80276121F19E}" dt="2023-02-16T14:26:44.347" v="3240" actId="1076"/>
          <ac:picMkLst>
            <pc:docMk/>
            <pc:sldMk cId="3776226398" sldId="292"/>
            <ac:picMk id="26" creationId="{42409453-923F-F4BB-CBD3-DC6FD8E5D4DC}"/>
          </ac:picMkLst>
        </pc:picChg>
        <pc:picChg chg="add mod">
          <ac:chgData name="Nicolas Mocellin" userId="2008dd88-5400-4000-a0b2-5cf274ae348e" providerId="ADAL" clId="{E11D6B2D-A76B-4F87-A1CE-80276121F19E}" dt="2023-02-16T14:26:44.347" v="3240" actId="1076"/>
          <ac:picMkLst>
            <pc:docMk/>
            <pc:sldMk cId="3776226398" sldId="292"/>
            <ac:picMk id="28" creationId="{AA493CF3-8701-D08E-65F3-97029D3C02EB}"/>
          </ac:picMkLst>
        </pc:picChg>
        <pc:picChg chg="add mod">
          <ac:chgData name="Nicolas Mocellin" userId="2008dd88-5400-4000-a0b2-5cf274ae348e" providerId="ADAL" clId="{E11D6B2D-A76B-4F87-A1CE-80276121F19E}" dt="2023-02-16T14:26:44.347" v="3240" actId="1076"/>
          <ac:picMkLst>
            <pc:docMk/>
            <pc:sldMk cId="3776226398" sldId="292"/>
            <ac:picMk id="30" creationId="{F526EA1E-AB8B-E25D-D93F-6D91DB1265D0}"/>
          </ac:picMkLst>
        </pc:picChg>
        <pc:picChg chg="add mod">
          <ac:chgData name="Nicolas Mocellin" userId="2008dd88-5400-4000-a0b2-5cf274ae348e" providerId="ADAL" clId="{E11D6B2D-A76B-4F87-A1CE-80276121F19E}" dt="2023-02-16T14:26:44.347" v="3240" actId="1076"/>
          <ac:picMkLst>
            <pc:docMk/>
            <pc:sldMk cId="3776226398" sldId="292"/>
            <ac:picMk id="32" creationId="{27AE1835-C146-91A4-530F-9AC84C13DF36}"/>
          </ac:picMkLst>
        </pc:picChg>
        <pc:picChg chg="add mod">
          <ac:chgData name="Nicolas Mocellin" userId="2008dd88-5400-4000-a0b2-5cf274ae348e" providerId="ADAL" clId="{E11D6B2D-A76B-4F87-A1CE-80276121F19E}" dt="2023-02-16T14:26:44.347" v="3240" actId="1076"/>
          <ac:picMkLst>
            <pc:docMk/>
            <pc:sldMk cId="3776226398" sldId="292"/>
            <ac:picMk id="34" creationId="{FEE2FD24-20D1-7F12-882B-96F01655161D}"/>
          </ac:picMkLst>
        </pc:picChg>
        <pc:picChg chg="add mod">
          <ac:chgData name="Nicolas Mocellin" userId="2008dd88-5400-4000-a0b2-5cf274ae348e" providerId="ADAL" clId="{E11D6B2D-A76B-4F87-A1CE-80276121F19E}" dt="2023-02-16T14:26:44.347" v="3240" actId="1076"/>
          <ac:picMkLst>
            <pc:docMk/>
            <pc:sldMk cId="3776226398" sldId="292"/>
            <ac:picMk id="36" creationId="{7D4F7A1B-C4C1-D9DF-B5D6-162F4549EF6D}"/>
          </ac:picMkLst>
        </pc:picChg>
      </pc:sldChg>
      <pc:sldChg chg="addSp delSp modSp add mod">
        <pc:chgData name="Nicolas Mocellin" userId="2008dd88-5400-4000-a0b2-5cf274ae348e" providerId="ADAL" clId="{E11D6B2D-A76B-4F87-A1CE-80276121F19E}" dt="2023-02-16T16:07:54.518" v="3523" actId="20577"/>
        <pc:sldMkLst>
          <pc:docMk/>
          <pc:sldMk cId="3228737840" sldId="293"/>
        </pc:sldMkLst>
        <pc:spChg chg="mod">
          <ac:chgData name="Nicolas Mocellin" userId="2008dd88-5400-4000-a0b2-5cf274ae348e" providerId="ADAL" clId="{E11D6B2D-A76B-4F87-A1CE-80276121F19E}" dt="2023-02-16T16:07:54.518" v="3523" actId="20577"/>
          <ac:spMkLst>
            <pc:docMk/>
            <pc:sldMk cId="3228737840" sldId="293"/>
            <ac:spMk id="5" creationId="{4D331394-4CA0-42A5-8E0B-C93ABDAAB717}"/>
          </ac:spMkLst>
        </pc:spChg>
        <pc:spChg chg="del">
          <ac:chgData name="Nicolas Mocellin" userId="2008dd88-5400-4000-a0b2-5cf274ae348e" providerId="ADAL" clId="{E11D6B2D-A76B-4F87-A1CE-80276121F19E}" dt="2023-02-15T16:01:55.107" v="2915" actId="478"/>
          <ac:spMkLst>
            <pc:docMk/>
            <pc:sldMk cId="3228737840" sldId="293"/>
            <ac:spMk id="13" creationId="{3793FBF4-31B9-7CAE-FA37-AEF7E4F944D5}"/>
          </ac:spMkLst>
        </pc:spChg>
        <pc:spChg chg="del">
          <ac:chgData name="Nicolas Mocellin" userId="2008dd88-5400-4000-a0b2-5cf274ae348e" providerId="ADAL" clId="{E11D6B2D-A76B-4F87-A1CE-80276121F19E}" dt="2023-02-15T16:01:55.107" v="2915" actId="478"/>
          <ac:spMkLst>
            <pc:docMk/>
            <pc:sldMk cId="3228737840" sldId="293"/>
            <ac:spMk id="14" creationId="{87814814-7AAF-CDF4-5A41-6041E6D75D37}"/>
          </ac:spMkLst>
        </pc:spChg>
        <pc:spChg chg="del">
          <ac:chgData name="Nicolas Mocellin" userId="2008dd88-5400-4000-a0b2-5cf274ae348e" providerId="ADAL" clId="{E11D6B2D-A76B-4F87-A1CE-80276121F19E}" dt="2023-02-15T16:01:55.107" v="2915" actId="478"/>
          <ac:spMkLst>
            <pc:docMk/>
            <pc:sldMk cId="3228737840" sldId="293"/>
            <ac:spMk id="16" creationId="{7B82F426-B388-0B2F-0125-509F78E05BB2}"/>
          </ac:spMkLst>
        </pc:spChg>
        <pc:spChg chg="del">
          <ac:chgData name="Nicolas Mocellin" userId="2008dd88-5400-4000-a0b2-5cf274ae348e" providerId="ADAL" clId="{E11D6B2D-A76B-4F87-A1CE-80276121F19E}" dt="2023-02-15T16:01:55.107" v="2915" actId="478"/>
          <ac:spMkLst>
            <pc:docMk/>
            <pc:sldMk cId="3228737840" sldId="293"/>
            <ac:spMk id="17" creationId="{61CF4FC5-9043-FFC4-D214-BD4CB57AB563}"/>
          </ac:spMkLst>
        </pc:spChg>
        <pc:spChg chg="del">
          <ac:chgData name="Nicolas Mocellin" userId="2008dd88-5400-4000-a0b2-5cf274ae348e" providerId="ADAL" clId="{E11D6B2D-A76B-4F87-A1CE-80276121F19E}" dt="2023-02-15T16:01:55.107" v="2915" actId="478"/>
          <ac:spMkLst>
            <pc:docMk/>
            <pc:sldMk cId="3228737840" sldId="293"/>
            <ac:spMk id="18" creationId="{449231F1-4C2C-8BC8-B599-905CDA68142C}"/>
          </ac:spMkLst>
        </pc:spChg>
        <pc:spChg chg="del">
          <ac:chgData name="Nicolas Mocellin" userId="2008dd88-5400-4000-a0b2-5cf274ae348e" providerId="ADAL" clId="{E11D6B2D-A76B-4F87-A1CE-80276121F19E}" dt="2023-02-15T16:01:55.107" v="2915" actId="478"/>
          <ac:spMkLst>
            <pc:docMk/>
            <pc:sldMk cId="3228737840" sldId="293"/>
            <ac:spMk id="23" creationId="{F836257E-F4C8-01BC-4D7C-DEC5EA9E29BB}"/>
          </ac:spMkLst>
        </pc:spChg>
        <pc:spChg chg="del">
          <ac:chgData name="Nicolas Mocellin" userId="2008dd88-5400-4000-a0b2-5cf274ae348e" providerId="ADAL" clId="{E11D6B2D-A76B-4F87-A1CE-80276121F19E}" dt="2023-02-15T16:01:55.107" v="2915" actId="478"/>
          <ac:spMkLst>
            <pc:docMk/>
            <pc:sldMk cId="3228737840" sldId="293"/>
            <ac:spMk id="24" creationId="{72D55C22-08AA-067C-11A9-7B7901AAAE87}"/>
          </ac:spMkLst>
        </pc:spChg>
        <pc:picChg chg="add mod">
          <ac:chgData name="Nicolas Mocellin" userId="2008dd88-5400-4000-a0b2-5cf274ae348e" providerId="ADAL" clId="{E11D6B2D-A76B-4F87-A1CE-80276121F19E}" dt="2023-02-15T16:09:46.720" v="2925" actId="1076"/>
          <ac:picMkLst>
            <pc:docMk/>
            <pc:sldMk cId="3228737840" sldId="293"/>
            <ac:picMk id="3" creationId="{ECFFF5BD-E053-E2C0-2FA7-4EA4BDA5C429}"/>
          </ac:picMkLst>
        </pc:picChg>
        <pc:picChg chg="add mod">
          <ac:chgData name="Nicolas Mocellin" userId="2008dd88-5400-4000-a0b2-5cf274ae348e" providerId="ADAL" clId="{E11D6B2D-A76B-4F87-A1CE-80276121F19E}" dt="2023-02-15T16:09:49.849" v="2926" actId="1076"/>
          <ac:picMkLst>
            <pc:docMk/>
            <pc:sldMk cId="3228737840" sldId="293"/>
            <ac:picMk id="6" creationId="{51D8549F-FA86-26A4-FDA4-64B36D1888B5}"/>
          </ac:picMkLst>
        </pc:picChg>
        <pc:picChg chg="del">
          <ac:chgData name="Nicolas Mocellin" userId="2008dd88-5400-4000-a0b2-5cf274ae348e" providerId="ADAL" clId="{E11D6B2D-A76B-4F87-A1CE-80276121F19E}" dt="2023-02-15T16:01:55.107" v="2915" actId="478"/>
          <ac:picMkLst>
            <pc:docMk/>
            <pc:sldMk cId="3228737840" sldId="293"/>
            <ac:picMk id="15" creationId="{F6FB4C6E-91AE-834F-C568-253F6383C446}"/>
          </ac:picMkLst>
        </pc:picChg>
        <pc:picChg chg="del">
          <ac:chgData name="Nicolas Mocellin" userId="2008dd88-5400-4000-a0b2-5cf274ae348e" providerId="ADAL" clId="{E11D6B2D-A76B-4F87-A1CE-80276121F19E}" dt="2023-02-15T16:01:55.107" v="2915" actId="478"/>
          <ac:picMkLst>
            <pc:docMk/>
            <pc:sldMk cId="3228737840" sldId="293"/>
            <ac:picMk id="26" creationId="{42409453-923F-F4BB-CBD3-DC6FD8E5D4DC}"/>
          </ac:picMkLst>
        </pc:picChg>
        <pc:picChg chg="del">
          <ac:chgData name="Nicolas Mocellin" userId="2008dd88-5400-4000-a0b2-5cf274ae348e" providerId="ADAL" clId="{E11D6B2D-A76B-4F87-A1CE-80276121F19E}" dt="2023-02-15T16:01:55.107" v="2915" actId="478"/>
          <ac:picMkLst>
            <pc:docMk/>
            <pc:sldMk cId="3228737840" sldId="293"/>
            <ac:picMk id="28" creationId="{AA493CF3-8701-D08E-65F3-97029D3C02EB}"/>
          </ac:picMkLst>
        </pc:picChg>
        <pc:picChg chg="del">
          <ac:chgData name="Nicolas Mocellin" userId="2008dd88-5400-4000-a0b2-5cf274ae348e" providerId="ADAL" clId="{E11D6B2D-A76B-4F87-A1CE-80276121F19E}" dt="2023-02-15T16:01:55.107" v="2915" actId="478"/>
          <ac:picMkLst>
            <pc:docMk/>
            <pc:sldMk cId="3228737840" sldId="293"/>
            <ac:picMk id="30" creationId="{F526EA1E-AB8B-E25D-D93F-6D91DB1265D0}"/>
          </ac:picMkLst>
        </pc:picChg>
        <pc:picChg chg="del">
          <ac:chgData name="Nicolas Mocellin" userId="2008dd88-5400-4000-a0b2-5cf274ae348e" providerId="ADAL" clId="{E11D6B2D-A76B-4F87-A1CE-80276121F19E}" dt="2023-02-15T16:01:55.891" v="2916" actId="478"/>
          <ac:picMkLst>
            <pc:docMk/>
            <pc:sldMk cId="3228737840" sldId="293"/>
            <ac:picMk id="32" creationId="{27AE1835-C146-91A4-530F-9AC84C13DF36}"/>
          </ac:picMkLst>
        </pc:picChg>
        <pc:picChg chg="del">
          <ac:chgData name="Nicolas Mocellin" userId="2008dd88-5400-4000-a0b2-5cf274ae348e" providerId="ADAL" clId="{E11D6B2D-A76B-4F87-A1CE-80276121F19E}" dt="2023-02-15T16:01:55.107" v="2915" actId="478"/>
          <ac:picMkLst>
            <pc:docMk/>
            <pc:sldMk cId="3228737840" sldId="293"/>
            <ac:picMk id="34" creationId="{FEE2FD24-20D1-7F12-882B-96F01655161D}"/>
          </ac:picMkLst>
        </pc:picChg>
        <pc:picChg chg="del">
          <ac:chgData name="Nicolas Mocellin" userId="2008dd88-5400-4000-a0b2-5cf274ae348e" providerId="ADAL" clId="{E11D6B2D-A76B-4F87-A1CE-80276121F19E}" dt="2023-02-15T16:01:55.107" v="2915" actId="478"/>
          <ac:picMkLst>
            <pc:docMk/>
            <pc:sldMk cId="3228737840" sldId="293"/>
            <ac:picMk id="36" creationId="{7D4F7A1B-C4C1-D9DF-B5D6-162F4549EF6D}"/>
          </ac:picMkLst>
        </pc:picChg>
        <pc:picChg chg="add mod">
          <ac:chgData name="Nicolas Mocellin" userId="2008dd88-5400-4000-a0b2-5cf274ae348e" providerId="ADAL" clId="{E11D6B2D-A76B-4F87-A1CE-80276121F19E}" dt="2023-02-15T16:11:26.095" v="2929"/>
          <ac:picMkLst>
            <pc:docMk/>
            <pc:sldMk cId="3228737840" sldId="293"/>
            <ac:picMk id="1026" creationId="{499A8480-42D2-8FA9-B27E-9399EC48E1BB}"/>
          </ac:picMkLst>
        </pc:picChg>
      </pc:sldChg>
      <pc:sldChg chg="addSp delSp add mod">
        <pc:chgData name="Nicolas Mocellin" userId="2008dd88-5400-4000-a0b2-5cf274ae348e" providerId="ADAL" clId="{E11D6B2D-A76B-4F87-A1CE-80276121F19E}" dt="2023-02-22T17:37:40.886" v="3812" actId="22"/>
        <pc:sldMkLst>
          <pc:docMk/>
          <pc:sldMk cId="3377639568" sldId="294"/>
        </pc:sldMkLst>
        <pc:spChg chg="del">
          <ac:chgData name="Nicolas Mocellin" userId="2008dd88-5400-4000-a0b2-5cf274ae348e" providerId="ADAL" clId="{E11D6B2D-A76B-4F87-A1CE-80276121F19E}" dt="2023-02-22T17:37:34.731" v="3810" actId="478"/>
          <ac:spMkLst>
            <pc:docMk/>
            <pc:sldMk cId="3377639568" sldId="294"/>
            <ac:spMk id="4" creationId="{7D62D972-CB55-4E7E-AD0E-188660749830}"/>
          </ac:spMkLst>
        </pc:spChg>
        <pc:spChg chg="del">
          <ac:chgData name="Nicolas Mocellin" userId="2008dd88-5400-4000-a0b2-5cf274ae348e" providerId="ADAL" clId="{E11D6B2D-A76B-4F87-A1CE-80276121F19E}" dt="2023-02-22T17:37:32.090" v="3808" actId="478"/>
          <ac:spMkLst>
            <pc:docMk/>
            <pc:sldMk cId="3377639568" sldId="294"/>
            <ac:spMk id="5" creationId="{4D331394-4CA0-42A5-8E0B-C93ABDAAB717}"/>
          </ac:spMkLst>
        </pc:spChg>
        <pc:spChg chg="del">
          <ac:chgData name="Nicolas Mocellin" userId="2008dd88-5400-4000-a0b2-5cf274ae348e" providerId="ADAL" clId="{E11D6B2D-A76B-4F87-A1CE-80276121F19E}" dt="2023-02-22T17:37:36.153" v="3811" actId="478"/>
          <ac:spMkLst>
            <pc:docMk/>
            <pc:sldMk cId="3377639568" sldId="294"/>
            <ac:spMk id="6" creationId="{413CE408-1E83-4D88-8F22-48A5D0715573}"/>
          </ac:spMkLst>
        </pc:spChg>
        <pc:picChg chg="del">
          <ac:chgData name="Nicolas Mocellin" userId="2008dd88-5400-4000-a0b2-5cf274ae348e" providerId="ADAL" clId="{E11D6B2D-A76B-4F87-A1CE-80276121F19E}" dt="2023-02-22T17:37:30.562" v="3807" actId="478"/>
          <ac:picMkLst>
            <pc:docMk/>
            <pc:sldMk cId="3377639568" sldId="294"/>
            <ac:picMk id="3" creationId="{B5CF2528-EAD6-C55F-9A27-DCCFE1EAC177}"/>
          </ac:picMkLst>
        </pc:picChg>
        <pc:picChg chg="add">
          <ac:chgData name="Nicolas Mocellin" userId="2008dd88-5400-4000-a0b2-5cf274ae348e" providerId="ADAL" clId="{E11D6B2D-A76B-4F87-A1CE-80276121F19E}" dt="2023-02-22T17:37:40.886" v="3812" actId="22"/>
          <ac:picMkLst>
            <pc:docMk/>
            <pc:sldMk cId="3377639568" sldId="294"/>
            <ac:picMk id="8" creationId="{4DB0E997-B543-52C0-ECE4-D16663F2686F}"/>
          </ac:picMkLst>
        </pc:picChg>
        <pc:cxnChg chg="del">
          <ac:chgData name="Nicolas Mocellin" userId="2008dd88-5400-4000-a0b2-5cf274ae348e" providerId="ADAL" clId="{E11D6B2D-A76B-4F87-A1CE-80276121F19E}" dt="2023-02-22T17:37:33.291" v="3809" actId="478"/>
          <ac:cxnSpMkLst>
            <pc:docMk/>
            <pc:sldMk cId="3377639568" sldId="294"/>
            <ac:cxnSpMk id="7" creationId="{B555FB77-3AF9-4C80-9278-3BD38D7203B6}"/>
          </ac:cxnSpMkLst>
        </pc:cxnChg>
      </pc:sldChg>
      <pc:sldChg chg="addSp delSp modSp add del mod">
        <pc:chgData name="Nicolas Mocellin" userId="2008dd88-5400-4000-a0b2-5cf274ae348e" providerId="ADAL" clId="{E11D6B2D-A76B-4F87-A1CE-80276121F19E}" dt="2023-02-17T08:36:59.331" v="3751" actId="47"/>
        <pc:sldMkLst>
          <pc:docMk/>
          <pc:sldMk cId="3662832290" sldId="294"/>
        </pc:sldMkLst>
        <pc:spChg chg="add del mod">
          <ac:chgData name="Nicolas Mocellin" userId="2008dd88-5400-4000-a0b2-5cf274ae348e" providerId="ADAL" clId="{E11D6B2D-A76B-4F87-A1CE-80276121F19E}" dt="2023-02-17T08:35:58.392" v="3743" actId="14100"/>
          <ac:spMkLst>
            <pc:docMk/>
            <pc:sldMk cId="3662832290" sldId="294"/>
            <ac:spMk id="3" creationId="{65357272-4455-6C38-5411-9FE6DFFB31D3}"/>
          </ac:spMkLst>
        </pc:spChg>
        <pc:spChg chg="add del mod">
          <ac:chgData name="Nicolas Mocellin" userId="2008dd88-5400-4000-a0b2-5cf274ae348e" providerId="ADAL" clId="{E11D6B2D-A76B-4F87-A1CE-80276121F19E}" dt="2023-02-17T08:33:11.283" v="3685" actId="478"/>
          <ac:spMkLst>
            <pc:docMk/>
            <pc:sldMk cId="3662832290" sldId="294"/>
            <ac:spMk id="4" creationId="{7CD21627-864D-FD54-7D4E-143292EEFBA8}"/>
          </ac:spMkLst>
        </pc:spChg>
        <pc:spChg chg="del mod">
          <ac:chgData name="Nicolas Mocellin" userId="2008dd88-5400-4000-a0b2-5cf274ae348e" providerId="ADAL" clId="{E11D6B2D-A76B-4F87-A1CE-80276121F19E}" dt="2023-02-17T08:36:13.279" v="3744" actId="478"/>
          <ac:spMkLst>
            <pc:docMk/>
            <pc:sldMk cId="3662832290" sldId="294"/>
            <ac:spMk id="6" creationId="{413CE408-1E83-4D88-8F22-48A5D0715573}"/>
          </ac:spMkLst>
        </pc:spChg>
        <pc:spChg chg="add del mod">
          <ac:chgData name="Nicolas Mocellin" userId="2008dd88-5400-4000-a0b2-5cf274ae348e" providerId="ADAL" clId="{E11D6B2D-A76B-4F87-A1CE-80276121F19E}" dt="2023-02-17T08:34:16.608" v="3726" actId="478"/>
          <ac:spMkLst>
            <pc:docMk/>
            <pc:sldMk cId="3662832290" sldId="294"/>
            <ac:spMk id="8" creationId="{4A95F861-9542-9D27-6F1D-34674C98215A}"/>
          </ac:spMkLst>
        </pc:spChg>
        <pc:picChg chg="add del mod">
          <ac:chgData name="Nicolas Mocellin" userId="2008dd88-5400-4000-a0b2-5cf274ae348e" providerId="ADAL" clId="{E11D6B2D-A76B-4F87-A1CE-80276121F19E}" dt="2023-02-17T08:34:20.795" v="3727" actId="478"/>
          <ac:picMkLst>
            <pc:docMk/>
            <pc:sldMk cId="3662832290" sldId="294"/>
            <ac:picMk id="2" creationId="{54192EF2-0628-E4A6-0807-4688467D9250}"/>
          </ac:picMkLst>
        </pc:picChg>
        <pc:picChg chg="add mod">
          <ac:chgData name="Nicolas Mocellin" userId="2008dd88-5400-4000-a0b2-5cf274ae348e" providerId="ADAL" clId="{E11D6B2D-A76B-4F87-A1CE-80276121F19E}" dt="2023-02-17T08:35:00.528" v="3735" actId="1076"/>
          <ac:picMkLst>
            <pc:docMk/>
            <pc:sldMk cId="3662832290" sldId="294"/>
            <ac:picMk id="10" creationId="{149FBA92-B87D-D9A1-D696-7AC57E20C2CC}"/>
          </ac:picMkLst>
        </pc:picChg>
        <pc:picChg chg="add mod">
          <ac:chgData name="Nicolas Mocellin" userId="2008dd88-5400-4000-a0b2-5cf274ae348e" providerId="ADAL" clId="{E11D6B2D-A76B-4F87-A1CE-80276121F19E}" dt="2023-02-17T08:35:00.528" v="3735" actId="1076"/>
          <ac:picMkLst>
            <pc:docMk/>
            <pc:sldMk cId="3662832290" sldId="294"/>
            <ac:picMk id="11" creationId="{6B1F6B51-2AE4-3022-F821-F3245E5AC65A}"/>
          </ac:picMkLst>
        </pc:picChg>
        <pc:picChg chg="add mod">
          <ac:chgData name="Nicolas Mocellin" userId="2008dd88-5400-4000-a0b2-5cf274ae348e" providerId="ADAL" clId="{E11D6B2D-A76B-4F87-A1CE-80276121F19E}" dt="2023-02-17T08:35:00.528" v="3735" actId="1076"/>
          <ac:picMkLst>
            <pc:docMk/>
            <pc:sldMk cId="3662832290" sldId="294"/>
            <ac:picMk id="12" creationId="{B92BB795-264B-A7E5-B97D-98FCEAA732D4}"/>
          </ac:picMkLst>
        </pc:picChg>
        <pc:picChg chg="add mod">
          <ac:chgData name="Nicolas Mocellin" userId="2008dd88-5400-4000-a0b2-5cf274ae348e" providerId="ADAL" clId="{E11D6B2D-A76B-4F87-A1CE-80276121F19E}" dt="2023-02-17T08:35:00.528" v="3735" actId="1076"/>
          <ac:picMkLst>
            <pc:docMk/>
            <pc:sldMk cId="3662832290" sldId="294"/>
            <ac:picMk id="13" creationId="{07DABC04-97CA-F4CD-A926-2783D39C5124}"/>
          </ac:picMkLst>
        </pc:picChg>
        <pc:picChg chg="add mod">
          <ac:chgData name="Nicolas Mocellin" userId="2008dd88-5400-4000-a0b2-5cf274ae348e" providerId="ADAL" clId="{E11D6B2D-A76B-4F87-A1CE-80276121F19E}" dt="2023-02-17T08:35:00.528" v="3735" actId="1076"/>
          <ac:picMkLst>
            <pc:docMk/>
            <pc:sldMk cId="3662832290" sldId="294"/>
            <ac:picMk id="14" creationId="{D0C47FE9-DD9A-0C4A-D489-74EB2B3B311B}"/>
          </ac:picMkLst>
        </pc:picChg>
      </pc:sldChg>
      <pc:sldChg chg="add del">
        <pc:chgData name="Nicolas Mocellin" userId="2008dd88-5400-4000-a0b2-5cf274ae348e" providerId="ADAL" clId="{E11D6B2D-A76B-4F87-A1CE-80276121F19E}" dt="2023-02-22T15:45:57.102" v="3802" actId="47"/>
        <pc:sldMkLst>
          <pc:docMk/>
          <pc:sldMk cId="4054873448" sldId="294"/>
        </pc:sldMkLst>
      </pc:sldChg>
      <pc:sldChg chg="addSp delSp modSp add mod">
        <pc:chgData name="Nicolas Mocellin" userId="2008dd88-5400-4000-a0b2-5cf274ae348e" providerId="ADAL" clId="{E11D6B2D-A76B-4F87-A1CE-80276121F19E}" dt="2023-02-22T18:08:36.032" v="4196" actId="207"/>
        <pc:sldMkLst>
          <pc:docMk/>
          <pc:sldMk cId="9872799" sldId="295"/>
        </pc:sldMkLst>
        <pc:spChg chg="del">
          <ac:chgData name="Nicolas Mocellin" userId="2008dd88-5400-4000-a0b2-5cf274ae348e" providerId="ADAL" clId="{E11D6B2D-A76B-4F87-A1CE-80276121F19E}" dt="2023-02-22T17:48:11.895" v="3816" actId="478"/>
          <ac:spMkLst>
            <pc:docMk/>
            <pc:sldMk cId="9872799" sldId="295"/>
            <ac:spMk id="4" creationId="{7D62D972-CB55-4E7E-AD0E-188660749830}"/>
          </ac:spMkLst>
        </pc:spChg>
        <pc:spChg chg="mod">
          <ac:chgData name="Nicolas Mocellin" userId="2008dd88-5400-4000-a0b2-5cf274ae348e" providerId="ADAL" clId="{E11D6B2D-A76B-4F87-A1CE-80276121F19E}" dt="2023-02-22T17:53:52.100" v="3900" actId="1076"/>
          <ac:spMkLst>
            <pc:docMk/>
            <pc:sldMk cId="9872799" sldId="295"/>
            <ac:spMk id="6" creationId="{413CE408-1E83-4D88-8F22-48A5D0715573}"/>
          </ac:spMkLst>
        </pc:spChg>
        <pc:spChg chg="add mod">
          <ac:chgData name="Nicolas Mocellin" userId="2008dd88-5400-4000-a0b2-5cf274ae348e" providerId="ADAL" clId="{E11D6B2D-A76B-4F87-A1CE-80276121F19E}" dt="2023-02-22T17:54:04.577" v="3905" actId="20577"/>
          <ac:spMkLst>
            <pc:docMk/>
            <pc:sldMk cId="9872799" sldId="295"/>
            <ac:spMk id="13" creationId="{BB0DB90A-98F7-DD41-D806-3046A6CF6AB4}"/>
          </ac:spMkLst>
        </pc:spChg>
        <pc:spChg chg="add mod">
          <ac:chgData name="Nicolas Mocellin" userId="2008dd88-5400-4000-a0b2-5cf274ae348e" providerId="ADAL" clId="{E11D6B2D-A76B-4F87-A1CE-80276121F19E}" dt="2023-02-22T18:00:18.515" v="4174" actId="1076"/>
          <ac:spMkLst>
            <pc:docMk/>
            <pc:sldMk cId="9872799" sldId="295"/>
            <ac:spMk id="14" creationId="{0C5C6FE7-50B0-302B-F37C-80C310C0129C}"/>
          </ac:spMkLst>
        </pc:spChg>
        <pc:spChg chg="add mod">
          <ac:chgData name="Nicolas Mocellin" userId="2008dd88-5400-4000-a0b2-5cf274ae348e" providerId="ADAL" clId="{E11D6B2D-A76B-4F87-A1CE-80276121F19E}" dt="2023-02-22T18:00:23.053" v="4175" actId="1076"/>
          <ac:spMkLst>
            <pc:docMk/>
            <pc:sldMk cId="9872799" sldId="295"/>
            <ac:spMk id="15" creationId="{24BE6D13-4158-76BF-AA83-AF16B871261D}"/>
          </ac:spMkLst>
        </pc:spChg>
        <pc:spChg chg="add mod">
          <ac:chgData name="Nicolas Mocellin" userId="2008dd88-5400-4000-a0b2-5cf274ae348e" providerId="ADAL" clId="{E11D6B2D-A76B-4F87-A1CE-80276121F19E}" dt="2023-02-22T18:00:27.923" v="4176" actId="1076"/>
          <ac:spMkLst>
            <pc:docMk/>
            <pc:sldMk cId="9872799" sldId="295"/>
            <ac:spMk id="16" creationId="{AD049360-FCCD-3A53-FA3A-CAACBE4A5D2F}"/>
          </ac:spMkLst>
        </pc:spChg>
        <pc:spChg chg="add del mod">
          <ac:chgData name="Nicolas Mocellin" userId="2008dd88-5400-4000-a0b2-5cf274ae348e" providerId="ADAL" clId="{E11D6B2D-A76B-4F87-A1CE-80276121F19E}" dt="2023-02-22T18:01:32.551" v="4181" actId="478"/>
          <ac:spMkLst>
            <pc:docMk/>
            <pc:sldMk cId="9872799" sldId="295"/>
            <ac:spMk id="18" creationId="{D026B629-4FDC-4858-F926-6E9B90443008}"/>
          </ac:spMkLst>
        </pc:spChg>
        <pc:spChg chg="add mod">
          <ac:chgData name="Nicolas Mocellin" userId="2008dd88-5400-4000-a0b2-5cf274ae348e" providerId="ADAL" clId="{E11D6B2D-A76B-4F87-A1CE-80276121F19E}" dt="2023-02-22T18:00:53.989" v="4177" actId="1076"/>
          <ac:spMkLst>
            <pc:docMk/>
            <pc:sldMk cId="9872799" sldId="295"/>
            <ac:spMk id="19" creationId="{9D25D9BB-7773-F57E-6252-9F934A9D6750}"/>
          </ac:spMkLst>
        </pc:spChg>
        <pc:spChg chg="add mod">
          <ac:chgData name="Nicolas Mocellin" userId="2008dd88-5400-4000-a0b2-5cf274ae348e" providerId="ADAL" clId="{E11D6B2D-A76B-4F87-A1CE-80276121F19E}" dt="2023-02-22T18:08:36.032" v="4196" actId="207"/>
          <ac:spMkLst>
            <pc:docMk/>
            <pc:sldMk cId="9872799" sldId="295"/>
            <ac:spMk id="20" creationId="{BAE246D7-BA7B-64AC-F03E-E83523909412}"/>
          </ac:spMkLst>
        </pc:spChg>
        <pc:picChg chg="add mod">
          <ac:chgData name="Nicolas Mocellin" userId="2008dd88-5400-4000-a0b2-5cf274ae348e" providerId="ADAL" clId="{E11D6B2D-A76B-4F87-A1CE-80276121F19E}" dt="2023-02-22T17:51:51.093" v="3894" actId="14100"/>
          <ac:picMkLst>
            <pc:docMk/>
            <pc:sldMk cId="9872799" sldId="295"/>
            <ac:picMk id="8" creationId="{8CD8F256-E837-310F-4B40-4E083926E116}"/>
          </ac:picMkLst>
        </pc:picChg>
        <pc:picChg chg="add mod">
          <ac:chgData name="Nicolas Mocellin" userId="2008dd88-5400-4000-a0b2-5cf274ae348e" providerId="ADAL" clId="{E11D6B2D-A76B-4F87-A1CE-80276121F19E}" dt="2023-02-22T17:52:02.469" v="3896" actId="14100"/>
          <ac:picMkLst>
            <pc:docMk/>
            <pc:sldMk cId="9872799" sldId="295"/>
            <ac:picMk id="10" creationId="{78A54DA7-AC1C-58EA-C90B-CF878B0E68C0}"/>
          </ac:picMkLst>
        </pc:picChg>
        <pc:picChg chg="add del">
          <ac:chgData name="Nicolas Mocellin" userId="2008dd88-5400-4000-a0b2-5cf274ae348e" providerId="ADAL" clId="{E11D6B2D-A76B-4F87-A1CE-80276121F19E}" dt="2023-02-22T17:53:49.717" v="3899" actId="22"/>
          <ac:picMkLst>
            <pc:docMk/>
            <pc:sldMk cId="9872799" sldId="295"/>
            <ac:picMk id="12" creationId="{42239522-B158-8DB5-AD07-473AB9F86398}"/>
          </ac:picMkLst>
        </pc:picChg>
        <pc:picChg chg="add mod">
          <ac:chgData name="Nicolas Mocellin" userId="2008dd88-5400-4000-a0b2-5cf274ae348e" providerId="ADAL" clId="{E11D6B2D-A76B-4F87-A1CE-80276121F19E}" dt="2023-02-22T18:01:20.229" v="4180" actId="1076"/>
          <ac:picMkLst>
            <pc:docMk/>
            <pc:sldMk cId="9872799" sldId="295"/>
            <ac:picMk id="21" creationId="{4440C509-F8E3-082D-A608-FE2299EE11D3}"/>
          </ac:picMkLst>
        </pc:picChg>
        <pc:picChg chg="add mod">
          <ac:chgData name="Nicolas Mocellin" userId="2008dd88-5400-4000-a0b2-5cf274ae348e" providerId="ADAL" clId="{E11D6B2D-A76B-4F87-A1CE-80276121F19E}" dt="2023-02-22T18:01:20.229" v="4180" actId="1076"/>
          <ac:picMkLst>
            <pc:docMk/>
            <pc:sldMk cId="9872799" sldId="295"/>
            <ac:picMk id="22" creationId="{D9F9FEC4-3BFF-D40C-2067-ECCDB6D6445E}"/>
          </ac:picMkLst>
        </pc:picChg>
        <pc:picChg chg="add mod">
          <ac:chgData name="Nicolas Mocellin" userId="2008dd88-5400-4000-a0b2-5cf274ae348e" providerId="ADAL" clId="{E11D6B2D-A76B-4F87-A1CE-80276121F19E}" dt="2023-02-22T18:01:20.229" v="4180" actId="1076"/>
          <ac:picMkLst>
            <pc:docMk/>
            <pc:sldMk cId="9872799" sldId="295"/>
            <ac:picMk id="23" creationId="{0512E98C-F1CF-3B90-CC60-5B611CD86695}"/>
          </ac:picMkLst>
        </pc:picChg>
        <pc:picChg chg="add mod">
          <ac:chgData name="Nicolas Mocellin" userId="2008dd88-5400-4000-a0b2-5cf274ae348e" providerId="ADAL" clId="{E11D6B2D-A76B-4F87-A1CE-80276121F19E}" dt="2023-02-22T18:01:20.229" v="4180" actId="1076"/>
          <ac:picMkLst>
            <pc:docMk/>
            <pc:sldMk cId="9872799" sldId="295"/>
            <ac:picMk id="24" creationId="{02C49D70-6AD8-9AAE-57BB-DC23BF39561F}"/>
          </ac:picMkLst>
        </pc:picChg>
        <pc:picChg chg="add mod">
          <ac:chgData name="Nicolas Mocellin" userId="2008dd88-5400-4000-a0b2-5cf274ae348e" providerId="ADAL" clId="{E11D6B2D-A76B-4F87-A1CE-80276121F19E}" dt="2023-02-22T18:01:20.229" v="4180" actId="1076"/>
          <ac:picMkLst>
            <pc:docMk/>
            <pc:sldMk cId="9872799" sldId="295"/>
            <ac:picMk id="25" creationId="{6357B7A9-DFD0-DF6A-9BF2-6F12F7606C29}"/>
          </ac:picMkLst>
        </pc:picChg>
        <pc:picChg chg="add mod">
          <ac:chgData name="Nicolas Mocellin" userId="2008dd88-5400-4000-a0b2-5cf274ae348e" providerId="ADAL" clId="{E11D6B2D-A76B-4F87-A1CE-80276121F19E}" dt="2023-02-22T18:05:29.049" v="4194"/>
          <ac:picMkLst>
            <pc:docMk/>
            <pc:sldMk cId="9872799" sldId="295"/>
            <ac:picMk id="26" creationId="{3BBF45E2-D5D2-C5A1-82BB-C356B5759E99}"/>
          </ac:picMkLst>
        </pc:picChg>
        <pc:picChg chg="add del mod">
          <ac:chgData name="Nicolas Mocellin" userId="2008dd88-5400-4000-a0b2-5cf274ae348e" providerId="ADAL" clId="{E11D6B2D-A76B-4F87-A1CE-80276121F19E}" dt="2023-02-22T17:48:15.914" v="3817" actId="478"/>
          <ac:picMkLst>
            <pc:docMk/>
            <pc:sldMk cId="9872799" sldId="295"/>
            <ac:picMk id="1026" creationId="{EDE5E1D1-19AB-1652-0398-4807C3ECB8D7}"/>
          </ac:picMkLst>
        </pc:picChg>
        <pc:picChg chg="add mod">
          <ac:chgData name="Nicolas Mocellin" userId="2008dd88-5400-4000-a0b2-5cf274ae348e" providerId="ADAL" clId="{E11D6B2D-A76B-4F87-A1CE-80276121F19E}" dt="2023-02-22T18:03:32.411" v="4184" actId="1076"/>
          <ac:picMkLst>
            <pc:docMk/>
            <pc:sldMk cId="9872799" sldId="295"/>
            <ac:picMk id="1028" creationId="{C1FB0B26-3B99-1BC1-FE04-9874B209C95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tableware, dishware, plate&#10;&#10;Description automatically generated">
            <a:extLst>
              <a:ext uri="{FF2B5EF4-FFF2-40B4-BE49-F238E27FC236}">
                <a16:creationId xmlns:a16="http://schemas.microsoft.com/office/drawing/2014/main" id="{401F86EC-8CDF-9F43-B5B0-AD88E2F979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39" y="6040733"/>
            <a:ext cx="2124821" cy="622300"/>
          </a:xfrm>
          <a:prstGeom prst="rect">
            <a:avLst/>
          </a:prstGeom>
        </p:spPr>
      </p:pic>
      <p:pic>
        <p:nvPicPr>
          <p:cNvPr id="5" name="Picture 4" descr="A picture containing camera, projector&#10;&#10;Description automatically generated">
            <a:extLst>
              <a:ext uri="{FF2B5EF4-FFF2-40B4-BE49-F238E27FC236}">
                <a16:creationId xmlns:a16="http://schemas.microsoft.com/office/drawing/2014/main" id="{09E530A7-7ABF-214A-8CB2-448C3BE24A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783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9CB01-C569-1145-8D2C-C11455749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MU"/>
          </a:p>
        </p:txBody>
      </p:sp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CB467619-B0AD-B971-2850-6798F8B884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508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030B99C-3D78-F6F5-D16D-4666FD830E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021" r="17454" b="9390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265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030B99C-3D78-F6F5-D16D-4666FD830E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8021" r="17454" b="9390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14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F6EE6DD-E2BC-8541-A495-D9FA263A06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24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355F8E9-4265-E54F-9AC1-C3E33295F0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895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D0EB3BB-8A45-40DD-873D-7F9FE60C56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4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and white checkered floor&#10;&#10;Description automatically generated with low confidence">
            <a:extLst>
              <a:ext uri="{FF2B5EF4-FFF2-40B4-BE49-F238E27FC236}">
                <a16:creationId xmlns:a16="http://schemas.microsoft.com/office/drawing/2014/main" id="{8F3E28A8-55DA-924E-8ED1-49B8D20A2D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781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ark, white, light, tiled&#10;&#10;Description automatically generated">
            <a:extLst>
              <a:ext uri="{FF2B5EF4-FFF2-40B4-BE49-F238E27FC236}">
                <a16:creationId xmlns:a16="http://schemas.microsoft.com/office/drawing/2014/main" id="{7CC4DCDF-D0DB-204E-B885-E98B65C976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10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camera, projector&#10;&#10;Description automatically generated">
            <a:extLst>
              <a:ext uri="{FF2B5EF4-FFF2-40B4-BE49-F238E27FC236}">
                <a16:creationId xmlns:a16="http://schemas.microsoft.com/office/drawing/2014/main" id="{3306B822-B06D-4C4A-A1C1-3D7131DF5B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88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524F8-5E21-B34B-B08D-6FB804CD11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M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E1E50C-2A19-7D4F-AC7D-DB3C2FC843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M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3D2B6-07D5-0747-9D69-853E66F73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59F4-225E-0849-9ECD-873AD7E0E163}" type="datetimeFigureOut">
              <a:rPr lang="en-MU" smtClean="0"/>
              <a:t>03/03/2023</a:t>
            </a:fld>
            <a:endParaRPr lang="en-M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C91-0622-8943-BA27-62757C0BD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CB9D27-C3C2-1549-9DF2-3B7453C12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C2C9-9DD2-0A45-A563-F85EBD4E6D36}" type="slidenum">
              <a:rPr lang="en-MU" smtClean="0"/>
              <a:t>‹N°›</a:t>
            </a:fld>
            <a:endParaRPr lang="en-MU"/>
          </a:p>
        </p:txBody>
      </p:sp>
    </p:spTree>
    <p:extLst>
      <p:ext uri="{BB962C8B-B14F-4D97-AF65-F5344CB8AC3E}">
        <p14:creationId xmlns:p14="http://schemas.microsoft.com/office/powerpoint/2010/main" val="2244708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CF89-D76A-EE43-BAB6-760F55505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MU"/>
          </a:p>
        </p:txBody>
      </p:sp>
      <p:pic>
        <p:nvPicPr>
          <p:cNvPr id="5" name="Picture 2" descr="A picture containing text, outdoor, red, dark&#10;&#10;Description automatically generated">
            <a:extLst>
              <a:ext uri="{FF2B5EF4-FFF2-40B4-BE49-F238E27FC236}">
                <a16:creationId xmlns:a16="http://schemas.microsoft.com/office/drawing/2014/main" id="{8636BBC1-1378-2DAB-145D-5750BA84C9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648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camera, projector&#10;&#10;Description automatically generated">
            <a:extLst>
              <a:ext uri="{FF2B5EF4-FFF2-40B4-BE49-F238E27FC236}">
                <a16:creationId xmlns:a16="http://schemas.microsoft.com/office/drawing/2014/main" id="{BD818FDB-3BE7-6E48-8D1E-FC17C8F5AAA8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9" r:id="rId2"/>
    <p:sldLayoutId id="2147483680" r:id="rId3"/>
    <p:sldLayoutId id="2147483688" r:id="rId4"/>
    <p:sldLayoutId id="2147483681" r:id="rId5"/>
    <p:sldLayoutId id="2147483682" r:id="rId6"/>
    <p:sldLayoutId id="2147483684" r:id="rId7"/>
    <p:sldLayoutId id="2147483685" r:id="rId8"/>
    <p:sldLayoutId id="2147483686" r:id="rId9"/>
    <p:sldLayoutId id="2147483687" r:id="rId10"/>
    <p:sldLayoutId id="2147483689" r:id="rId11"/>
    <p:sldLayoutId id="2147483690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M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8.jpeg"/><Relationship Id="rId7" Type="http://schemas.openxmlformats.org/officeDocument/2006/relationships/image" Target="../media/image47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3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0" Type="http://schemas.openxmlformats.org/officeDocument/2006/relationships/image" Target="../media/image35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png"/><Relationship Id="rId11" Type="http://schemas.microsoft.com/office/2007/relationships/hdphoto" Target="../media/hdphoto2.wdp"/><Relationship Id="rId5" Type="http://schemas.openxmlformats.org/officeDocument/2006/relationships/image" Target="../media/image40.png"/><Relationship Id="rId10" Type="http://schemas.openxmlformats.org/officeDocument/2006/relationships/image" Target="../media/image33.png"/><Relationship Id="rId4" Type="http://schemas.openxmlformats.org/officeDocument/2006/relationships/image" Target="../media/image31.png"/><Relationship Id="rId9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3EDC0-B530-B349-A8F0-14FDC3467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7895"/>
            <a:ext cx="10515600" cy="1325563"/>
          </a:xfrm>
        </p:spPr>
        <p:txBody>
          <a:bodyPr anchor="t">
            <a:noAutofit/>
          </a:bodyPr>
          <a:lstStyle/>
          <a:p>
            <a:pPr algn="ctr"/>
            <a:r>
              <a:rPr lang="fr-FR" sz="45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GO2designer</a:t>
            </a:r>
            <a:br>
              <a:rPr lang="fr-FR" sz="45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</a:br>
            <a:r>
              <a:rPr lang="fr-FR" sz="45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SOLID GEOMETRY</a:t>
            </a:r>
            <a:endParaRPr lang="en-MU" sz="4500" dirty="0">
              <a:solidFill>
                <a:schemeClr val="bg1"/>
              </a:solidFill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B44CFA-DBA7-5E4F-B268-AA95AF6827BF}"/>
              </a:ext>
            </a:extLst>
          </p:cNvPr>
          <p:cNvSpPr txBox="1">
            <a:spLocks/>
          </p:cNvSpPr>
          <p:nvPr/>
        </p:nvSpPr>
        <p:spPr>
          <a:xfrm>
            <a:off x="9581322" y="6265122"/>
            <a:ext cx="2299252" cy="41206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MU" sz="20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DATE/MONTH/YEAR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E04BE74-414A-F6D7-70CB-66726494F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0" y="6285291"/>
            <a:ext cx="2060345" cy="41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064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D331394-4CA0-42A5-8E0B-C93ABDAAB717}"/>
              </a:ext>
            </a:extLst>
          </p:cNvPr>
          <p:cNvSpPr txBox="1">
            <a:spLocks/>
          </p:cNvSpPr>
          <p:nvPr/>
        </p:nvSpPr>
        <p:spPr>
          <a:xfrm>
            <a:off x="421583" y="408811"/>
            <a:ext cx="8560491" cy="621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500" dirty="0">
                <a:latin typeface="Sony Sketch GO2" panose="020B0603020104020203" pitchFamily="34" charset="0"/>
                <a:cs typeface="Sony Sketch GO2" panose="020B0603020104020203" pitchFamily="34" charset="0"/>
              </a:rPr>
              <a:t>Extrusion </a:t>
            </a:r>
            <a:endParaRPr lang="en-MU" sz="3500" i="1" dirty="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cxnSp>
        <p:nvCxnSpPr>
          <p:cNvPr id="7" name="Straight Connector 17">
            <a:extLst>
              <a:ext uri="{FF2B5EF4-FFF2-40B4-BE49-F238E27FC236}">
                <a16:creationId xmlns:a16="http://schemas.microsoft.com/office/drawing/2014/main" id="{B555FB77-3AF9-4C80-9278-3BD38D7203B6}"/>
              </a:ext>
            </a:extLst>
          </p:cNvPr>
          <p:cNvCxnSpPr>
            <a:cxnSpLocks/>
          </p:cNvCxnSpPr>
          <p:nvPr/>
        </p:nvCxnSpPr>
        <p:spPr>
          <a:xfrm>
            <a:off x="0" y="1030288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AF570BE9-F098-EDE1-72F7-3B55360D37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00FF"/>
              </a:clrFrom>
              <a:clrTo>
                <a:srgbClr val="FF0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944" y="1416535"/>
            <a:ext cx="1680968" cy="3289895"/>
          </a:xfrm>
          <a:prstGeom prst="rect">
            <a:avLst/>
          </a:prstGeom>
        </p:spPr>
      </p:pic>
      <p:pic>
        <p:nvPicPr>
          <p:cNvPr id="14" name="Picture 2" descr="New Banque d'images et photos libres de droit - iStock">
            <a:extLst>
              <a:ext uri="{FF2B5EF4-FFF2-40B4-BE49-F238E27FC236}">
                <a16:creationId xmlns:a16="http://schemas.microsoft.com/office/drawing/2014/main" id="{DEA9F769-54DA-E710-2EFE-5900682E2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412" y="1803476"/>
            <a:ext cx="328766" cy="20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08C400A-A6E1-E9A3-809D-1844D48249A3}"/>
              </a:ext>
            </a:extLst>
          </p:cNvPr>
          <p:cNvSpPr txBox="1"/>
          <p:nvPr/>
        </p:nvSpPr>
        <p:spPr>
          <a:xfrm>
            <a:off x="2500178" y="1738415"/>
            <a:ext cx="15808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Helvetica" panose="020B0604020202020204" pitchFamily="34" charset="0"/>
                <a:cs typeface="Helvetica" panose="020B0604020202020204" pitchFamily="34" charset="0"/>
              </a:rPr>
              <a:t>Open profile </a:t>
            </a:r>
            <a:r>
              <a:rPr lang="fr-FR" sz="1200" dirty="0" err="1">
                <a:latin typeface="Helvetica" panose="020B0604020202020204" pitchFamily="34" charset="0"/>
                <a:cs typeface="Helvetica" panose="020B0604020202020204" pitchFamily="34" charset="0"/>
              </a:rPr>
              <a:t>allowed</a:t>
            </a:r>
            <a:endParaRPr lang="fr-FR" sz="12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16" name="Picture 2" descr="New Banque d'images et photos libres de droit - iStock">
            <a:extLst>
              <a:ext uri="{FF2B5EF4-FFF2-40B4-BE49-F238E27FC236}">
                <a16:creationId xmlns:a16="http://schemas.microsoft.com/office/drawing/2014/main" id="{24460A0C-3DB4-1760-FF79-E0D151F46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912" y="2635178"/>
            <a:ext cx="328766" cy="20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402003DD-CA5E-216E-B438-61847EAD5A78}"/>
              </a:ext>
            </a:extLst>
          </p:cNvPr>
          <p:cNvSpPr txBox="1"/>
          <p:nvPr/>
        </p:nvSpPr>
        <p:spPr>
          <a:xfrm>
            <a:off x="2505678" y="2570117"/>
            <a:ext cx="1446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Helvetica" panose="020B0604020202020204" pitchFamily="34" charset="0"/>
                <a:cs typeface="Helvetica" panose="020B0604020202020204" pitchFamily="34" charset="0"/>
              </a:rPr>
              <a:t>Extrusion direction</a:t>
            </a:r>
          </a:p>
        </p:txBody>
      </p:sp>
      <p:pic>
        <p:nvPicPr>
          <p:cNvPr id="18" name="Picture 2" descr="New Banque d'images et photos libres de droit - iStock">
            <a:extLst>
              <a:ext uri="{FF2B5EF4-FFF2-40B4-BE49-F238E27FC236}">
                <a16:creationId xmlns:a16="http://schemas.microsoft.com/office/drawing/2014/main" id="{E5A93F6D-B625-C693-0258-8FFA2BD29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912" y="3498387"/>
            <a:ext cx="328766" cy="20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FAD67096-5D22-D85D-01F3-F1D5D82B6FE1}"/>
              </a:ext>
            </a:extLst>
          </p:cNvPr>
          <p:cNvSpPr txBox="1"/>
          <p:nvPr/>
        </p:nvSpPr>
        <p:spPr>
          <a:xfrm>
            <a:off x="2505678" y="3433326"/>
            <a:ext cx="1726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latin typeface="Helvetica" panose="020B0604020202020204" pitchFamily="34" charset="0"/>
                <a:cs typeface="Helvetica" panose="020B0604020202020204" pitchFamily="34" charset="0"/>
              </a:rPr>
              <a:t>Thin</a:t>
            </a:r>
            <a:r>
              <a:rPr lang="fr-FR" sz="1200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fr-FR" sz="1200" dirty="0" err="1">
                <a:latin typeface="Helvetica" panose="020B0604020202020204" pitchFamily="34" charset="0"/>
                <a:cs typeface="Helvetica" panose="020B0604020202020204" pitchFamily="34" charset="0"/>
              </a:rPr>
              <a:t>wall</a:t>
            </a:r>
            <a:r>
              <a:rPr lang="fr-FR" sz="1200" dirty="0">
                <a:latin typeface="Helvetica" panose="020B0604020202020204" pitchFamily="34" charset="0"/>
                <a:cs typeface="Helvetica" panose="020B0604020202020204" pitchFamily="34" charset="0"/>
              </a:rPr>
              <a:t> management</a:t>
            </a:r>
          </a:p>
        </p:txBody>
      </p:sp>
      <p:pic>
        <p:nvPicPr>
          <p:cNvPr id="20" name="Picture 2" descr="New Banque d'images et photos libres de droit - iStock">
            <a:extLst>
              <a:ext uri="{FF2B5EF4-FFF2-40B4-BE49-F238E27FC236}">
                <a16:creationId xmlns:a16="http://schemas.microsoft.com/office/drawing/2014/main" id="{0B1AF7B0-6FF8-7702-B106-D0129B051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912" y="3881128"/>
            <a:ext cx="328766" cy="20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98C508CE-36A8-C67E-04A4-A4259F32CE75}"/>
              </a:ext>
            </a:extLst>
          </p:cNvPr>
          <p:cNvSpPr txBox="1"/>
          <p:nvPr/>
        </p:nvSpPr>
        <p:spPr>
          <a:xfrm>
            <a:off x="2505678" y="3816067"/>
            <a:ext cx="1853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Helvetica" panose="020B0604020202020204" pitchFamily="34" charset="0"/>
                <a:cs typeface="Helvetica" panose="020B0604020202020204" pitchFamily="34" charset="0"/>
              </a:rPr>
              <a:t>Direct </a:t>
            </a:r>
            <a:r>
              <a:rPr lang="fr-FR" sz="1200" dirty="0" err="1">
                <a:latin typeface="Helvetica" panose="020B0604020202020204" pitchFamily="34" charset="0"/>
                <a:cs typeface="Helvetica" panose="020B0604020202020204" pitchFamily="34" charset="0"/>
              </a:rPr>
              <a:t>boolean</a:t>
            </a:r>
            <a:r>
              <a:rPr lang="fr-FR" sz="1200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fr-FR" sz="1200" dirty="0" err="1">
                <a:latin typeface="Helvetica" panose="020B0604020202020204" pitchFamily="34" charset="0"/>
                <a:cs typeface="Helvetica" panose="020B0604020202020204" pitchFamily="34" charset="0"/>
              </a:rPr>
              <a:t>operation</a:t>
            </a:r>
            <a:endParaRPr lang="fr-FR" sz="12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76B26558-5CD8-AFF7-8347-D621CF55CD1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00FF"/>
              </a:clrFrom>
              <a:clrTo>
                <a:srgbClr val="FF0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8335" y="1416535"/>
            <a:ext cx="1589047" cy="2845657"/>
          </a:xfrm>
          <a:prstGeom prst="rect">
            <a:avLst/>
          </a:prstGeom>
        </p:spPr>
      </p:pic>
      <p:pic>
        <p:nvPicPr>
          <p:cNvPr id="26" name="Picture 2" descr="New Banque d'images et photos libres de droit - iStock">
            <a:extLst>
              <a:ext uri="{FF2B5EF4-FFF2-40B4-BE49-F238E27FC236}">
                <a16:creationId xmlns:a16="http://schemas.microsoft.com/office/drawing/2014/main" id="{6D5D9C13-0C2C-9A0D-208E-6D4E2FF2C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300" y="1891860"/>
            <a:ext cx="328766" cy="20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DE9B91A1-FF8C-371D-9A16-CAC507C8BF1D}"/>
              </a:ext>
            </a:extLst>
          </p:cNvPr>
          <p:cNvSpPr txBox="1"/>
          <p:nvPr/>
        </p:nvSpPr>
        <p:spPr>
          <a:xfrm>
            <a:off x="7348066" y="1826799"/>
            <a:ext cx="22910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latin typeface="Helvetica" panose="020B0604020202020204" pitchFamily="34" charset="0"/>
                <a:cs typeface="Helvetica" panose="020B0604020202020204" pitchFamily="34" charset="0"/>
              </a:rPr>
              <a:t>Easy</a:t>
            </a:r>
            <a:r>
              <a:rPr lang="fr-FR" sz="1200" dirty="0">
                <a:latin typeface="Helvetica" panose="020B0604020202020204" pitchFamily="34" charset="0"/>
                <a:cs typeface="Helvetica" panose="020B0604020202020204" pitchFamily="34" charset="0"/>
              </a:rPr>
              <a:t> multi profile management</a:t>
            </a:r>
          </a:p>
        </p:txBody>
      </p:sp>
      <p:pic>
        <p:nvPicPr>
          <p:cNvPr id="28" name="Picture 2" descr="New Banque d'images et photos libres de droit - iStock">
            <a:extLst>
              <a:ext uri="{FF2B5EF4-FFF2-40B4-BE49-F238E27FC236}">
                <a16:creationId xmlns:a16="http://schemas.microsoft.com/office/drawing/2014/main" id="{6E26CB16-52CB-1A99-2562-91A671B82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300" y="2496678"/>
            <a:ext cx="328766" cy="20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D17762E3-AE0E-9B87-45B7-69E8048F5EDD}"/>
              </a:ext>
            </a:extLst>
          </p:cNvPr>
          <p:cNvSpPr txBox="1"/>
          <p:nvPr/>
        </p:nvSpPr>
        <p:spPr>
          <a:xfrm>
            <a:off x="7348066" y="2431617"/>
            <a:ext cx="1404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latin typeface="Helvetica" panose="020B0604020202020204" pitchFamily="34" charset="0"/>
                <a:cs typeface="Helvetica" panose="020B0604020202020204" pitchFamily="34" charset="0"/>
              </a:rPr>
              <a:t>Surfacic</a:t>
            </a:r>
            <a:r>
              <a:rPr lang="fr-FR" sz="1200" dirty="0">
                <a:latin typeface="Helvetica" panose="020B0604020202020204" pitchFamily="34" charset="0"/>
                <a:cs typeface="Helvetica" panose="020B0604020202020204" pitchFamily="34" charset="0"/>
              </a:rPr>
              <a:t> extrusion</a:t>
            </a:r>
          </a:p>
        </p:txBody>
      </p:sp>
      <p:pic>
        <p:nvPicPr>
          <p:cNvPr id="30" name="Picture 2" descr="New Banque d'images et photos libres de droit - iStock">
            <a:extLst>
              <a:ext uri="{FF2B5EF4-FFF2-40B4-BE49-F238E27FC236}">
                <a16:creationId xmlns:a16="http://schemas.microsoft.com/office/drawing/2014/main" id="{F9910680-AFC7-AC9E-6124-AB1F748576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300" y="3170062"/>
            <a:ext cx="328766" cy="20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07ABE778-F6A5-C82E-50E8-632D283C3955}"/>
              </a:ext>
            </a:extLst>
          </p:cNvPr>
          <p:cNvSpPr txBox="1"/>
          <p:nvPr/>
        </p:nvSpPr>
        <p:spPr>
          <a:xfrm>
            <a:off x="7348066" y="3105001"/>
            <a:ext cx="1853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Helvetica" panose="020B0604020202020204" pitchFamily="34" charset="0"/>
                <a:cs typeface="Helvetica" panose="020B0604020202020204" pitchFamily="34" charset="0"/>
              </a:rPr>
              <a:t>Direct </a:t>
            </a:r>
            <a:r>
              <a:rPr lang="fr-FR" sz="1200" dirty="0" err="1">
                <a:latin typeface="Helvetica" panose="020B0604020202020204" pitchFamily="34" charset="0"/>
                <a:cs typeface="Helvetica" panose="020B0604020202020204" pitchFamily="34" charset="0"/>
              </a:rPr>
              <a:t>boolean</a:t>
            </a:r>
            <a:r>
              <a:rPr lang="fr-FR" sz="1200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fr-FR" sz="1200" dirty="0" err="1">
                <a:latin typeface="Helvetica" panose="020B0604020202020204" pitchFamily="34" charset="0"/>
                <a:cs typeface="Helvetica" panose="020B0604020202020204" pitchFamily="34" charset="0"/>
              </a:rPr>
              <a:t>operation</a:t>
            </a:r>
            <a:endParaRPr lang="fr-FR" sz="12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1025" name="Image 1024">
            <a:extLst>
              <a:ext uri="{FF2B5EF4-FFF2-40B4-BE49-F238E27FC236}">
                <a16:creationId xmlns:a16="http://schemas.microsoft.com/office/drawing/2014/main" id="{72A9DB08-41D0-317E-F744-2EF791D282F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282828"/>
              </a:clrFrom>
              <a:clrTo>
                <a:srgbClr val="28282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1512" y="3852467"/>
            <a:ext cx="5561124" cy="2542593"/>
          </a:xfrm>
          <a:prstGeom prst="rect">
            <a:avLst/>
          </a:prstGeom>
        </p:spPr>
      </p:pic>
      <p:pic>
        <p:nvPicPr>
          <p:cNvPr id="1028" name="Image 1027">
            <a:extLst>
              <a:ext uri="{FF2B5EF4-FFF2-40B4-BE49-F238E27FC236}">
                <a16:creationId xmlns:a16="http://schemas.microsoft.com/office/drawing/2014/main" id="{AB761435-346D-0C07-88F8-579CE4FB694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282828"/>
              </a:clrFrom>
              <a:clrTo>
                <a:srgbClr val="28282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9055" y="4464212"/>
            <a:ext cx="2298897" cy="2017597"/>
          </a:xfrm>
          <a:prstGeom prst="rect">
            <a:avLst/>
          </a:prstGeom>
        </p:spPr>
      </p:pic>
      <p:pic>
        <p:nvPicPr>
          <p:cNvPr id="1029" name="Picture 2" descr="us.123rf.com/450wm/lkeskinen/lkeskinen1611/lkeskin...">
            <a:extLst>
              <a:ext uri="{FF2B5EF4-FFF2-40B4-BE49-F238E27FC236}">
                <a16:creationId xmlns:a16="http://schemas.microsoft.com/office/drawing/2014/main" id="{292EE2B1-E49B-A779-B008-FB6F0BBEF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1869">
            <a:off x="7964851" y="137500"/>
            <a:ext cx="4286250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Image 1030">
            <a:extLst>
              <a:ext uri="{FF2B5EF4-FFF2-40B4-BE49-F238E27FC236}">
                <a16:creationId xmlns:a16="http://schemas.microsoft.com/office/drawing/2014/main" id="{E2A1E06B-7D2B-7245-7F53-08CF4E1BDBE5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282828"/>
              </a:clrFrom>
              <a:clrTo>
                <a:srgbClr val="28282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83" y="4801193"/>
            <a:ext cx="2633249" cy="182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39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imple Engineering Drawing Exercises | 3D CAD Model Library | GrabCAD">
            <a:extLst>
              <a:ext uri="{FF2B5EF4-FFF2-40B4-BE49-F238E27FC236}">
                <a16:creationId xmlns:a16="http://schemas.microsoft.com/office/drawing/2014/main" id="{C70BBFDB-417A-FE22-005D-E9F9357B7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86" y="944880"/>
            <a:ext cx="4981575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042FE65-F7DE-86CC-0A31-B4557E2D48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282828"/>
              </a:clrFrom>
              <a:clrTo>
                <a:srgbClr val="28282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7985" y="1242907"/>
            <a:ext cx="4080629" cy="483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24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C0655C0-D1F8-6C54-FEE8-7CB23C4EE6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929" y="492760"/>
            <a:ext cx="5954805" cy="587248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4BBF1E0-963B-02C1-D9D2-D5A8AC2BA6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282828"/>
              </a:clrFrom>
              <a:clrTo>
                <a:srgbClr val="28282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1022773"/>
            <a:ext cx="5525653" cy="414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95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2CFC688-810E-7B89-DD36-5510AA0C69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395" y="0"/>
            <a:ext cx="11227209" cy="718541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79F1CA4-FA5C-B83D-A942-55D0F3561B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282828"/>
              </a:clrFrom>
              <a:clrTo>
                <a:srgbClr val="28282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120759"/>
            <a:ext cx="6380332" cy="360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868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0) Centrifugal Pump Impeller Full Dimensions | Download Scientific Diagram">
            <a:extLst>
              <a:ext uri="{FF2B5EF4-FFF2-40B4-BE49-F238E27FC236}">
                <a16:creationId xmlns:a16="http://schemas.microsoft.com/office/drawing/2014/main" id="{57BE3593-C304-E4E7-9806-47051B459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73" y="54569"/>
            <a:ext cx="11547429" cy="674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1BF7783-DFB6-9A27-3187-6D4574160D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1E1E1E"/>
              </a:clrFrom>
              <a:clrTo>
                <a:srgbClr val="1E1E1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8353" y="2719249"/>
            <a:ext cx="10636537" cy="393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116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AF425CC-F693-0B2E-1435-54CCC5CE0F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731" y="0"/>
            <a:ext cx="9564537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8FD7915-D82C-526B-2FF8-97A37C798C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282828"/>
              </a:clrFrom>
              <a:clrTo>
                <a:srgbClr val="28282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246" y="623108"/>
            <a:ext cx="11291507" cy="561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52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4445E48-6B1C-D560-760A-666671E3D2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778" y="61912"/>
            <a:ext cx="9525000" cy="673417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92210C0-3DB7-FC6C-A93E-CE082FF441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282828"/>
              </a:clrFrom>
              <a:clrTo>
                <a:srgbClr val="28282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5999" y="2637012"/>
            <a:ext cx="4882699" cy="419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88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id="{2405B138-36E4-1748-9547-8363C7992F19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345440" y="2757488"/>
            <a:ext cx="2913560" cy="75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70000"/>
              </a:lnSpc>
            </a:pPr>
            <a:r>
              <a:rPr lang="en-GB" altLang="en-MU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THANK </a:t>
            </a:r>
            <a:r>
              <a:rPr lang="en-GB" altLang="en-MU" dirty="0">
                <a:solidFill>
                  <a:srgbClr val="FA000A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YOU</a:t>
            </a:r>
            <a:endParaRPr lang="en-MU" altLang="en-MU" dirty="0">
              <a:solidFill>
                <a:srgbClr val="FA000A"/>
              </a:solidFill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13314" name="Subtitle 2">
            <a:extLst>
              <a:ext uri="{FF2B5EF4-FFF2-40B4-BE49-F238E27FC236}">
                <a16:creationId xmlns:a16="http://schemas.microsoft.com/office/drawing/2014/main" id="{71B02501-620B-404E-BF3E-EFB2926904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9375" y="6240158"/>
            <a:ext cx="44132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altLang="en-MU" sz="1200" dirty="0">
                <a:solidFill>
                  <a:schemeClr val="bg1"/>
                </a:solidFill>
                <a:latin typeface="Titillium Web ExtraLight" pitchFamily="2" charset="77"/>
              </a:rPr>
              <a:t>139 rue </a:t>
            </a:r>
            <a:r>
              <a:rPr lang="en-GB" altLang="en-MU" sz="1200" dirty="0" err="1">
                <a:solidFill>
                  <a:schemeClr val="bg1"/>
                </a:solidFill>
                <a:latin typeface="Titillium Web ExtraLight" pitchFamily="2" charset="77"/>
              </a:rPr>
              <a:t>Vendôme</a:t>
            </a:r>
            <a:r>
              <a:rPr lang="en-GB" altLang="en-MU" sz="1200" dirty="0">
                <a:solidFill>
                  <a:schemeClr val="bg1"/>
                </a:solidFill>
                <a:latin typeface="Titillium Web ExtraLight" pitchFamily="2" charset="77"/>
              </a:rPr>
              <a:t> – 69006 – Lyon, France</a:t>
            </a:r>
            <a:endParaRPr lang="en-MU" altLang="en-MU" sz="1200" dirty="0">
              <a:solidFill>
                <a:schemeClr val="bg1"/>
              </a:solidFill>
              <a:latin typeface="Titillium Web ExtraLight" pitchFamily="2" charset="77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8A24591-9326-BFF7-0052-3EC6AEFE3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0" y="6168330"/>
            <a:ext cx="2060345" cy="4120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ll accelerate">
            <a:hlinkClick r:id="" action="ppaction://media"/>
            <a:extLst>
              <a:ext uri="{FF2B5EF4-FFF2-40B4-BE49-F238E27FC236}">
                <a16:creationId xmlns:a16="http://schemas.microsoft.com/office/drawing/2014/main" id="{BD9F91FD-5C2A-D13D-0D98-2F6B8759945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500" y="159156"/>
            <a:ext cx="11999000" cy="6449462"/>
          </a:xfrm>
          <a:prstGeom prst="rect">
            <a:avLst/>
          </a:prstGeom>
        </p:spPr>
      </p:pic>
      <p:pic>
        <p:nvPicPr>
          <p:cNvPr id="2050" name="Picture 2" descr="Go2CAM">
            <a:extLst>
              <a:ext uri="{FF2B5EF4-FFF2-40B4-BE49-F238E27FC236}">
                <a16:creationId xmlns:a16="http://schemas.microsoft.com/office/drawing/2014/main" id="{D77A2EB3-8339-198B-EE42-642AB36F3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486" y="2900175"/>
            <a:ext cx="1124180" cy="56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0210315-06D9-ED32-6500-BCEAE2B11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934" y="6106446"/>
            <a:ext cx="1201079" cy="22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ZW3D, tarifs, fonctions et avis vérifiés ✓ | LeBonLogiciel">
            <a:extLst>
              <a:ext uri="{FF2B5EF4-FFF2-40B4-BE49-F238E27FC236}">
                <a16:creationId xmlns:a16="http://schemas.microsoft.com/office/drawing/2014/main" id="{613E2003-5A53-1198-B0DB-871F6E157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389" y="2967320"/>
            <a:ext cx="850250" cy="28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About SpaceClaim Corporation.">
            <a:extLst>
              <a:ext uri="{FF2B5EF4-FFF2-40B4-BE49-F238E27FC236}">
                <a16:creationId xmlns:a16="http://schemas.microsoft.com/office/drawing/2014/main" id="{8CFD7D50-92E6-C0F2-175E-2ED5EDE7E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6658" y="6106445"/>
            <a:ext cx="1285712" cy="22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26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6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DB0E997-B543-52C0-ECE4-D16663F26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534"/>
            <a:ext cx="12192000" cy="6624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639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D331394-4CA0-42A5-8E0B-C93ABDAAB717}"/>
              </a:ext>
            </a:extLst>
          </p:cNvPr>
          <p:cNvSpPr txBox="1">
            <a:spLocks/>
          </p:cNvSpPr>
          <p:nvPr/>
        </p:nvSpPr>
        <p:spPr>
          <a:xfrm>
            <a:off x="421583" y="408811"/>
            <a:ext cx="8560491" cy="621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500" dirty="0">
                <a:latin typeface="Sony Sketch GO2" panose="020B0603020104020203" pitchFamily="34" charset="0"/>
                <a:cs typeface="Sony Sketch GO2" panose="020B0603020104020203" pitchFamily="34" charset="0"/>
              </a:rPr>
              <a:t>	Question : </a:t>
            </a:r>
            <a:endParaRPr lang="en-MU" sz="3500" i="1" dirty="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13CE408-1E83-4D88-8F22-48A5D0715573}"/>
              </a:ext>
            </a:extLst>
          </p:cNvPr>
          <p:cNvSpPr txBox="1">
            <a:spLocks/>
          </p:cNvSpPr>
          <p:nvPr/>
        </p:nvSpPr>
        <p:spPr>
          <a:xfrm>
            <a:off x="700905" y="5464150"/>
            <a:ext cx="2117223" cy="7271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1 moving part</a:t>
            </a:r>
          </a:p>
          <a:p>
            <a:pPr algn="l"/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40 parts</a:t>
            </a:r>
          </a:p>
        </p:txBody>
      </p:sp>
      <p:cxnSp>
        <p:nvCxnSpPr>
          <p:cNvPr id="7" name="Straight Connector 17">
            <a:extLst>
              <a:ext uri="{FF2B5EF4-FFF2-40B4-BE49-F238E27FC236}">
                <a16:creationId xmlns:a16="http://schemas.microsoft.com/office/drawing/2014/main" id="{B555FB77-3AF9-4C80-9278-3BD38D7203B6}"/>
              </a:ext>
            </a:extLst>
          </p:cNvPr>
          <p:cNvCxnSpPr>
            <a:cxnSpLocks/>
          </p:cNvCxnSpPr>
          <p:nvPr/>
        </p:nvCxnSpPr>
        <p:spPr>
          <a:xfrm>
            <a:off x="0" y="1030288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B5CF2528-EAD6-C55F-9A27-DCCFE1EAC1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041" y="264065"/>
            <a:ext cx="457728" cy="67354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CD8F256-E837-310F-4B40-4E083926E1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99CC"/>
              </a:clrFrom>
              <a:clrTo>
                <a:srgbClr val="FF99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041" y="1251028"/>
            <a:ext cx="2285707" cy="153120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8A54DA7-AC1C-58EA-C90B-CF878B0E68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7053" y="1175035"/>
            <a:ext cx="2793110" cy="3886066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BB0DB90A-98F7-DD41-D806-3046A6CF6AB4}"/>
              </a:ext>
            </a:extLst>
          </p:cNvPr>
          <p:cNvSpPr txBox="1">
            <a:spLocks/>
          </p:cNvSpPr>
          <p:nvPr/>
        </p:nvSpPr>
        <p:spPr>
          <a:xfrm>
            <a:off x="3784996" y="5464150"/>
            <a:ext cx="2117223" cy="7271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100 moving part</a:t>
            </a:r>
          </a:p>
          <a:p>
            <a:pPr algn="l"/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400 parts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C5C6FE7-50B0-302B-F37C-80C310C0129C}"/>
              </a:ext>
            </a:extLst>
          </p:cNvPr>
          <p:cNvSpPr txBox="1">
            <a:spLocks/>
          </p:cNvSpPr>
          <p:nvPr/>
        </p:nvSpPr>
        <p:spPr>
          <a:xfrm>
            <a:off x="6991824" y="264065"/>
            <a:ext cx="4081415" cy="7271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Who knows an electric car owner having troubles with </a:t>
            </a:r>
          </a:p>
          <a:p>
            <a:pPr algn="l"/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Tx/>
              <a:buChar char="-"/>
            </a:pPr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Distribution belt</a:t>
            </a:r>
          </a:p>
          <a:p>
            <a:pPr marL="342900" indent="-342900" algn="l">
              <a:buFontTx/>
              <a:buChar char="-"/>
            </a:pPr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Cooling system</a:t>
            </a:r>
          </a:p>
          <a:p>
            <a:pPr marL="342900" indent="-342900" algn="l">
              <a:buFontTx/>
              <a:buChar char="-"/>
            </a:pPr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Gear box</a:t>
            </a:r>
          </a:p>
          <a:p>
            <a:pPr marL="342900" indent="-342900" algn="l">
              <a:buFontTx/>
              <a:buChar char="-"/>
            </a:pPr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…etc.</a:t>
            </a:r>
          </a:p>
          <a:p>
            <a:pPr marL="342900" indent="-342900" algn="l">
              <a:buFontTx/>
              <a:buChar char="-"/>
            </a:pPr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4BE6D13-4158-76BF-AA83-AF16B871261D}"/>
              </a:ext>
            </a:extLst>
          </p:cNvPr>
          <p:cNvSpPr txBox="1">
            <a:spLocks/>
          </p:cNvSpPr>
          <p:nvPr/>
        </p:nvSpPr>
        <p:spPr>
          <a:xfrm>
            <a:off x="6991824" y="2478975"/>
            <a:ext cx="3228042" cy="3983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Less parts is less issues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D049360-FCCD-3A53-FA3A-CAACBE4A5D2F}"/>
              </a:ext>
            </a:extLst>
          </p:cNvPr>
          <p:cNvSpPr txBox="1">
            <a:spLocks/>
          </p:cNvSpPr>
          <p:nvPr/>
        </p:nvSpPr>
        <p:spPr>
          <a:xfrm>
            <a:off x="6991824" y="3119002"/>
            <a:ext cx="3735422" cy="3983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Our engine is our source code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D25D9BB-7773-F57E-6252-9F934A9D6750}"/>
              </a:ext>
            </a:extLst>
          </p:cNvPr>
          <p:cNvSpPr txBox="1">
            <a:spLocks/>
          </p:cNvSpPr>
          <p:nvPr/>
        </p:nvSpPr>
        <p:spPr>
          <a:xfrm>
            <a:off x="6991824" y="3739804"/>
            <a:ext cx="3735422" cy="3983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Less code lines is less issues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AE246D7-BA7B-64AC-F03E-E83523909412}"/>
              </a:ext>
            </a:extLst>
          </p:cNvPr>
          <p:cNvSpPr txBox="1">
            <a:spLocks/>
          </p:cNvSpPr>
          <p:nvPr/>
        </p:nvSpPr>
        <p:spPr>
          <a:xfrm>
            <a:off x="7312267" y="4631419"/>
            <a:ext cx="3261556" cy="19105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 err="1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Number</a:t>
            </a:r>
            <a:r>
              <a:rPr lang="fr-FR" sz="2000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 of code </a:t>
            </a:r>
            <a:r>
              <a:rPr lang="fr-FR" sz="2000" dirty="0" err="1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lines</a:t>
            </a:r>
            <a:r>
              <a:rPr lang="fr-FR" sz="2000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  </a:t>
            </a:r>
            <a:r>
              <a:rPr lang="fr-FR" sz="2000" b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÷</a:t>
            </a:r>
            <a:r>
              <a:rPr lang="fr-FR" sz="2000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 </a:t>
            </a:r>
          </a:p>
          <a:p>
            <a:pPr algn="l"/>
            <a:r>
              <a:rPr lang="fr-FR" sz="2000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Time to fix bugs           </a:t>
            </a:r>
            <a:r>
              <a:rPr lang="fr-FR" sz="2000" b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÷</a:t>
            </a:r>
          </a:p>
          <a:p>
            <a:pPr algn="l"/>
            <a:r>
              <a:rPr lang="fr-FR" sz="2000" dirty="0" err="1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Number</a:t>
            </a:r>
            <a:r>
              <a:rPr lang="fr-FR" sz="2000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 of </a:t>
            </a:r>
            <a:r>
              <a:rPr lang="fr-FR" sz="2000" dirty="0" err="1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commands</a:t>
            </a:r>
            <a:r>
              <a:rPr lang="fr-FR" sz="2000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b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÷</a:t>
            </a:r>
            <a:endParaRPr lang="fr-FR" sz="2000" dirty="0">
              <a:solidFill>
                <a:srgbClr val="1E64B4"/>
              </a:solidFill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 err="1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Number</a:t>
            </a:r>
            <a:r>
              <a:rPr lang="fr-FR" sz="2000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 of clics            </a:t>
            </a:r>
            <a:r>
              <a:rPr lang="fr-FR" sz="2000" b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÷</a:t>
            </a:r>
            <a:r>
              <a:rPr lang="fr-FR" sz="2000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 </a:t>
            </a:r>
            <a:endParaRPr lang="en-MU" sz="2000" dirty="0">
              <a:solidFill>
                <a:srgbClr val="1E64B4"/>
              </a:solidFill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solidFill>
                <a:srgbClr val="1E64B4"/>
              </a:solidFill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 err="1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Amount</a:t>
            </a:r>
            <a:r>
              <a:rPr lang="fr-FR" sz="2000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 of </a:t>
            </a:r>
            <a:r>
              <a:rPr lang="fr-FR" sz="2000" dirty="0" err="1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capabilities</a:t>
            </a:r>
            <a:r>
              <a:rPr lang="fr-FR" sz="2000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  x</a:t>
            </a:r>
            <a:endParaRPr lang="en-MU" sz="2000" dirty="0">
              <a:solidFill>
                <a:srgbClr val="1E64B4"/>
              </a:solidFill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b="1" dirty="0">
              <a:solidFill>
                <a:srgbClr val="1E64B4"/>
              </a:solidFill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en-MU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4440C509-F8E3-082D-A608-FE2299EE11D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9866" y="4739859"/>
            <a:ext cx="157163" cy="17621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9F9FEC4-3BFF-D40C-2067-ECCDB6D6445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9866" y="4992588"/>
            <a:ext cx="157163" cy="17621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512E98C-F1CF-3B90-CC60-5B611CD8669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5103" y="5289374"/>
            <a:ext cx="157163" cy="176213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02C49D70-6AD8-9AAE-57BB-DC23BF39561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5103" y="5542103"/>
            <a:ext cx="157163" cy="17621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6357B7A9-DFD0-DF6A-9BF2-6F12F7606C2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5102" y="6097128"/>
            <a:ext cx="157163" cy="176213"/>
          </a:xfrm>
          <a:prstGeom prst="rect">
            <a:avLst/>
          </a:prstGeom>
        </p:spPr>
      </p:pic>
      <p:pic>
        <p:nvPicPr>
          <p:cNvPr id="1028" name="Picture 4" descr="What A Modern Garage Business Needs To Have | Start Smarter">
            <a:extLst>
              <a:ext uri="{FF2B5EF4-FFF2-40B4-BE49-F238E27FC236}">
                <a16:creationId xmlns:a16="http://schemas.microsoft.com/office/drawing/2014/main" id="{C1FB0B26-3B99-1BC1-FE04-9874B209C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20" y="3331466"/>
            <a:ext cx="2622531" cy="1749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3BBF45E2-D5D2-C5A1-82BB-C356B5759E99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490908" flipV="1">
            <a:off x="-134656" y="4113241"/>
            <a:ext cx="3891942" cy="27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D331394-4CA0-42A5-8E0B-C93ABDAAB717}"/>
              </a:ext>
            </a:extLst>
          </p:cNvPr>
          <p:cNvSpPr txBox="1">
            <a:spLocks/>
          </p:cNvSpPr>
          <p:nvPr/>
        </p:nvSpPr>
        <p:spPr>
          <a:xfrm>
            <a:off x="421583" y="408811"/>
            <a:ext cx="8560491" cy="621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500" dirty="0">
                <a:latin typeface="Sony Sketch GO2" panose="020B0603020104020203" pitchFamily="34" charset="0"/>
                <a:cs typeface="Sony Sketch GO2" panose="020B0603020104020203" pitchFamily="34" charset="0"/>
              </a:rPr>
              <a:t>INTRODUCTION </a:t>
            </a:r>
            <a:endParaRPr lang="en-MU" sz="3500" i="1" dirty="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13CE408-1E83-4D88-8F22-48A5D0715573}"/>
              </a:ext>
            </a:extLst>
          </p:cNvPr>
          <p:cNvSpPr txBox="1">
            <a:spLocks/>
          </p:cNvSpPr>
          <p:nvPr/>
        </p:nvSpPr>
        <p:spPr>
          <a:xfrm>
            <a:off x="421584" y="1518463"/>
            <a:ext cx="10066474" cy="15917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New solid CAD modeler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Inline with 6.09 wireframe modeler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				</a:t>
            </a:r>
          </a:p>
          <a:p>
            <a:pPr algn="l"/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	</a:t>
            </a:r>
            <a:r>
              <a:rPr lang="en-GB" sz="2000" b="1" i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simple</a:t>
            </a:r>
            <a:r>
              <a:rPr lang="en-GB" sz="2000" i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 and </a:t>
            </a:r>
            <a:r>
              <a:rPr lang="en-GB" sz="2000" b="1" i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easy</a:t>
            </a:r>
            <a:r>
              <a:rPr lang="en-GB" sz="2000" i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 to use solution to quickly design </a:t>
            </a:r>
            <a:r>
              <a:rPr lang="en-GB" sz="2000" b="1" i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prismatic parts</a:t>
            </a:r>
          </a:p>
          <a:p>
            <a:pPr algn="l"/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Very intuitive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CAD Market compliant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Modern tooltips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Editable geometry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Dimensioning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Preview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cxnSp>
        <p:nvCxnSpPr>
          <p:cNvPr id="7" name="Straight Connector 17">
            <a:extLst>
              <a:ext uri="{FF2B5EF4-FFF2-40B4-BE49-F238E27FC236}">
                <a16:creationId xmlns:a16="http://schemas.microsoft.com/office/drawing/2014/main" id="{B555FB77-3AF9-4C80-9278-3BD38D7203B6}"/>
              </a:ext>
            </a:extLst>
          </p:cNvPr>
          <p:cNvCxnSpPr>
            <a:cxnSpLocks/>
          </p:cNvCxnSpPr>
          <p:nvPr/>
        </p:nvCxnSpPr>
        <p:spPr>
          <a:xfrm>
            <a:off x="0" y="1030288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204C5B2C-6B22-3F32-D0F6-369D078DD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331" y="2574957"/>
            <a:ext cx="2606810" cy="377367"/>
          </a:xfrm>
          <a:prstGeom prst="rect">
            <a:avLst/>
          </a:prstGeom>
        </p:spPr>
      </p:pic>
      <p:pic>
        <p:nvPicPr>
          <p:cNvPr id="10" name="Image 6">
            <a:extLst>
              <a:ext uri="{FF2B5EF4-FFF2-40B4-BE49-F238E27FC236}">
                <a16:creationId xmlns:a16="http://schemas.microsoft.com/office/drawing/2014/main" id="{681193BD-DA27-0361-E7D8-1FD89E44D8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1787" y="4147016"/>
            <a:ext cx="618067" cy="60013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14DA7FC-F01C-C567-7681-AE798970E397}"/>
              </a:ext>
            </a:extLst>
          </p:cNvPr>
          <p:cNvSpPr txBox="1"/>
          <p:nvPr/>
        </p:nvSpPr>
        <p:spPr>
          <a:xfrm>
            <a:off x="5191039" y="4247030"/>
            <a:ext cx="3183466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000" dirty="0"/>
              <a:t>Need of documentation</a:t>
            </a:r>
            <a:endParaRPr lang="fr-FR" sz="2000" dirty="0">
              <a:cs typeface="Calibri"/>
            </a:endParaRPr>
          </a:p>
        </p:txBody>
      </p:sp>
      <p:pic>
        <p:nvPicPr>
          <p:cNvPr id="12" name="Image 7">
            <a:extLst>
              <a:ext uri="{FF2B5EF4-FFF2-40B4-BE49-F238E27FC236}">
                <a16:creationId xmlns:a16="http://schemas.microsoft.com/office/drawing/2014/main" id="{BF8E58E2-B8C1-00CF-DB45-DC9201467F0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1787" y="5079668"/>
            <a:ext cx="618067" cy="586442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C37234A-4C89-3431-2B0B-586A279D180A}"/>
              </a:ext>
            </a:extLst>
          </p:cNvPr>
          <p:cNvSpPr txBox="1"/>
          <p:nvPr/>
        </p:nvSpPr>
        <p:spPr>
          <a:xfrm>
            <a:off x="5191039" y="5172834"/>
            <a:ext cx="3183466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000" dirty="0" err="1"/>
              <a:t>Capabilities</a:t>
            </a:r>
            <a:endParaRPr lang="fr-FR" sz="1600" dirty="0"/>
          </a:p>
        </p:txBody>
      </p:sp>
      <p:pic>
        <p:nvPicPr>
          <p:cNvPr id="14" name="Image 5">
            <a:extLst>
              <a:ext uri="{FF2B5EF4-FFF2-40B4-BE49-F238E27FC236}">
                <a16:creationId xmlns:a16="http://schemas.microsoft.com/office/drawing/2014/main" id="{D41671FC-2801-D2F4-3B7D-5BF3558C3C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1067" y="4001945"/>
            <a:ext cx="2371725" cy="1933575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C6B1A0F-8B8C-3BA9-7285-BEC511F6A4D2}"/>
              </a:ext>
            </a:extLst>
          </p:cNvPr>
          <p:cNvSpPr txBox="1">
            <a:spLocks/>
          </p:cNvSpPr>
          <p:nvPr/>
        </p:nvSpPr>
        <p:spPr>
          <a:xfrm>
            <a:off x="8659097" y="265800"/>
            <a:ext cx="3261556" cy="19105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Number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of code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lines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 </a:t>
            </a:r>
            <a:r>
              <a:rPr lang="fr-FR" sz="2000" b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÷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</a:p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Time to fix bugs           </a:t>
            </a:r>
            <a:r>
              <a:rPr lang="fr-FR" sz="2000" b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÷</a:t>
            </a:r>
          </a:p>
          <a:p>
            <a:pPr algn="l"/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Number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of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commands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b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÷</a:t>
            </a:r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Number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of clics            </a:t>
            </a:r>
            <a:r>
              <a:rPr lang="fr-FR" sz="2000" b="1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÷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endParaRPr lang="en-MU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Amount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of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capabilities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 </a:t>
            </a:r>
            <a:r>
              <a:rPr lang="fr-FR" sz="2000" dirty="0">
                <a:solidFill>
                  <a:srgbClr val="1E64B4"/>
                </a:solidFill>
                <a:latin typeface="Helvetica" pitchFamily="2" charset="0"/>
                <a:cs typeface="Sony Sketch GO2" panose="020B0603020104020203" pitchFamily="34" charset="0"/>
              </a:rPr>
              <a:t>x</a:t>
            </a:r>
            <a:endParaRPr lang="en-MU" sz="2000" dirty="0">
              <a:solidFill>
                <a:srgbClr val="1E64B4"/>
              </a:solidFill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b="1" dirty="0">
              <a:solidFill>
                <a:srgbClr val="1E64B4"/>
              </a:solidFill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en-MU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F025361-85DA-DC3E-9199-6A51CA93F52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7084" y="374157"/>
            <a:ext cx="157163" cy="17621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C3C5C7F-9DD7-1817-B4A9-82ADB929B3B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7084" y="626886"/>
            <a:ext cx="157163" cy="17621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CF11D84-47CD-689F-78BF-15A86A49D5D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2321" y="923672"/>
            <a:ext cx="157163" cy="176213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0827EEA-AEEC-49B5-AE2C-318CC29A9B9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2321" y="1176401"/>
            <a:ext cx="157163" cy="176213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AB379BD8-CDBA-7E48-2045-B236B46832C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2320" y="1731426"/>
            <a:ext cx="157163" cy="176213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6B04E82A-36F1-1B05-EBB7-55F09D21E15D}"/>
              </a:ext>
            </a:extLst>
          </p:cNvPr>
          <p:cNvSpPr txBox="1"/>
          <p:nvPr/>
        </p:nvSpPr>
        <p:spPr>
          <a:xfrm>
            <a:off x="5333382" y="6304071"/>
            <a:ext cx="694524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400" b="1" i="1" dirty="0">
                <a:latin typeface="Helvetica" panose="020B0604020202020204" pitchFamily="34" charset="0"/>
                <a:cs typeface="Helvetica" panose="020B0604020202020204" pitchFamily="34" charset="0"/>
              </a:rPr>
              <a:t>No break ! compatible </a:t>
            </a:r>
            <a:r>
              <a:rPr lang="fr-FR" sz="2400" b="1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with</a:t>
            </a:r>
            <a:r>
              <a:rPr lang="fr-FR" sz="2400" b="1" i="1" dirty="0">
                <a:latin typeface="Helvetica" panose="020B0604020202020204" pitchFamily="34" charset="0"/>
                <a:cs typeface="Helvetica" panose="020B0604020202020204" pitchFamily="34" charset="0"/>
              </a:rPr>
              <a:t> files &lt; 6. 10</a:t>
            </a:r>
          </a:p>
        </p:txBody>
      </p:sp>
    </p:spTree>
    <p:extLst>
      <p:ext uri="{BB962C8B-B14F-4D97-AF65-F5344CB8AC3E}">
        <p14:creationId xmlns:p14="http://schemas.microsoft.com/office/powerpoint/2010/main" val="54075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 39">
            <a:extLst>
              <a:ext uri="{FF2B5EF4-FFF2-40B4-BE49-F238E27FC236}">
                <a16:creationId xmlns:a16="http://schemas.microsoft.com/office/drawing/2014/main" id="{66060C7F-DB73-7DAE-B7BF-DA865F7FC3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7743" y="2681330"/>
            <a:ext cx="3648075" cy="3667125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4626E5B3-1D03-68DF-480C-D34AF65F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1146" y="2730995"/>
            <a:ext cx="3781425" cy="356235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61214F6-E0B6-C939-1E5F-13CE5FBB10B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549" y="2730995"/>
            <a:ext cx="3781425" cy="349567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D331394-4CA0-42A5-8E0B-C93ABDAAB717}"/>
              </a:ext>
            </a:extLst>
          </p:cNvPr>
          <p:cNvSpPr txBox="1">
            <a:spLocks/>
          </p:cNvSpPr>
          <p:nvPr/>
        </p:nvSpPr>
        <p:spPr>
          <a:xfrm>
            <a:off x="421583" y="408811"/>
            <a:ext cx="8560491" cy="621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500" b="1" dirty="0">
                <a:latin typeface="My Ugly Handwriting" panose="02000503000000000000" pitchFamily="2" charset="0"/>
                <a:cs typeface="Sony Sketch GO2" panose="020B0603020104020203" pitchFamily="34" charset="0"/>
              </a:rPr>
              <a:t>How to </a:t>
            </a:r>
            <a:r>
              <a:rPr lang="fr-FR" sz="3500" b="1" dirty="0" err="1">
                <a:latin typeface="My Ugly Handwriting" panose="02000503000000000000" pitchFamily="2" charset="0"/>
                <a:cs typeface="Sony Sketch GO2" panose="020B0603020104020203" pitchFamily="34" charset="0"/>
              </a:rPr>
              <a:t>make</a:t>
            </a:r>
            <a:r>
              <a:rPr lang="fr-FR" sz="3500" b="1" dirty="0">
                <a:latin typeface="My Ugly Handwriting" panose="02000503000000000000" pitchFamily="2" charset="0"/>
                <a:cs typeface="Sony Sketch GO2" panose="020B0603020104020203" pitchFamily="34" charset="0"/>
              </a:rPr>
              <a:t> </a:t>
            </a:r>
            <a:r>
              <a:rPr lang="fr-FR" sz="3500" b="1" dirty="0" err="1">
                <a:latin typeface="My Ugly Handwriting" panose="02000503000000000000" pitchFamily="2" charset="0"/>
                <a:cs typeface="Sony Sketch GO2" panose="020B0603020104020203" pitchFamily="34" charset="0"/>
              </a:rPr>
              <a:t>solid</a:t>
            </a:r>
            <a:r>
              <a:rPr lang="fr-FR" sz="3500" b="1" dirty="0">
                <a:latin typeface="My Ugly Handwriting" panose="02000503000000000000" pitchFamily="2" charset="0"/>
                <a:cs typeface="Sony Sketch GO2" panose="020B0603020104020203" pitchFamily="34" charset="0"/>
              </a:rPr>
              <a:t> CAD simple </a:t>
            </a:r>
            <a:endParaRPr lang="en-MU" sz="3500" b="1" i="1" dirty="0">
              <a:latin typeface="My Ugly Handwriting" panose="02000503000000000000" pitchFamily="2" charset="0"/>
              <a:cs typeface="Sony Sketch GO2" panose="020B0603020104020203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B18B8A5-D485-91EF-988E-A1792FA52835}"/>
              </a:ext>
            </a:extLst>
          </p:cNvPr>
          <p:cNvSpPr txBox="1"/>
          <p:nvPr/>
        </p:nvSpPr>
        <p:spPr>
          <a:xfrm>
            <a:off x="3204873" y="2730995"/>
            <a:ext cx="1873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err="1">
                <a:latin typeface="My Ugly Handwriting" panose="02000503000000000000" pitchFamily="2" charset="0"/>
              </a:rPr>
              <a:t>Dimensioning</a:t>
            </a:r>
            <a:endParaRPr lang="fr-FR" sz="3200" b="1" dirty="0">
              <a:latin typeface="My Ugly Handwriting" panose="02000503000000000000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1CDBCB45-FA82-8FFC-D11B-9E691933320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030692">
            <a:off x="3825438" y="3204093"/>
            <a:ext cx="254696" cy="108746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59DD3511-BC58-8F0E-0758-F132E4E7F5D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245174">
            <a:off x="2405590" y="5399238"/>
            <a:ext cx="254696" cy="1087466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ECD62DA-AF6F-1E86-CBA3-CE2543427D23}"/>
              </a:ext>
            </a:extLst>
          </p:cNvPr>
          <p:cNvSpPr txBox="1"/>
          <p:nvPr/>
        </p:nvSpPr>
        <p:spPr>
          <a:xfrm>
            <a:off x="2027491" y="6089393"/>
            <a:ext cx="2404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latin typeface="My Ugly Handwriting" panose="02000503000000000000" pitchFamily="2" charset="0"/>
              </a:rPr>
              <a:t>Edit </a:t>
            </a:r>
            <a:r>
              <a:rPr lang="fr-FR" sz="3200" b="1" dirty="0" err="1">
                <a:latin typeface="My Ugly Handwriting" panose="02000503000000000000" pitchFamily="2" charset="0"/>
              </a:rPr>
              <a:t>constraints</a:t>
            </a:r>
            <a:endParaRPr lang="fr-FR" sz="3200" b="1" dirty="0">
              <a:latin typeface="My Ugly Handwriting" panose="02000503000000000000" pitchFamily="2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F6D931A-E3A3-0148-3ABB-598BDAB105F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639131">
            <a:off x="5742019" y="1796623"/>
            <a:ext cx="254696" cy="113982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4D2A661-8EF9-87B8-7905-A832DEC8F62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903385">
            <a:off x="6498335" y="2332609"/>
            <a:ext cx="259928" cy="110980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660EC8EE-15CD-5A18-CD67-42B977108DBC}"/>
              </a:ext>
            </a:extLst>
          </p:cNvPr>
          <p:cNvSpPr txBox="1"/>
          <p:nvPr/>
        </p:nvSpPr>
        <p:spPr>
          <a:xfrm>
            <a:off x="6211920" y="1482503"/>
            <a:ext cx="3024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 Ugly Handwriting" panose="02000503000000000000" pitchFamily="2" charset="0"/>
              </a:rPr>
              <a:t>Direct </a:t>
            </a:r>
            <a:r>
              <a:rPr lang="fr-FR" sz="2800" b="1" dirty="0" err="1">
                <a:latin typeface="My Ugly Handwriting" panose="02000503000000000000" pitchFamily="2" charset="0"/>
              </a:rPr>
              <a:t>boolean</a:t>
            </a:r>
            <a:r>
              <a:rPr lang="fr-FR" sz="2800" b="1" dirty="0">
                <a:latin typeface="My Ugly Handwriting" panose="02000503000000000000" pitchFamily="2" charset="0"/>
              </a:rPr>
              <a:t> </a:t>
            </a:r>
            <a:r>
              <a:rPr lang="fr-FR" sz="2800" b="1" dirty="0" err="1">
                <a:latin typeface="My Ugly Handwriting" panose="02000503000000000000" pitchFamily="2" charset="0"/>
              </a:rPr>
              <a:t>operations</a:t>
            </a:r>
            <a:endParaRPr lang="fr-FR" sz="2800" b="1" dirty="0">
              <a:latin typeface="My Ugly Handwriting" panose="02000503000000000000" pitchFamily="2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BE25354E-F694-5EF1-627A-16E98CF431E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2214942">
            <a:off x="1194086" y="1777585"/>
            <a:ext cx="357915" cy="872578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2639480C-0EEC-4148-8A6C-8A0E2A635D5D}"/>
              </a:ext>
            </a:extLst>
          </p:cNvPr>
          <p:cNvSpPr txBox="1"/>
          <p:nvPr/>
        </p:nvSpPr>
        <p:spPr>
          <a:xfrm>
            <a:off x="1121448" y="1349528"/>
            <a:ext cx="2356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latin typeface="My Ugly Handwriting" panose="02000503000000000000" pitchFamily="2" charset="0"/>
              </a:rPr>
              <a:t>Wireframe </a:t>
            </a:r>
            <a:r>
              <a:rPr lang="fr-FR" sz="3200" b="1" dirty="0" err="1">
                <a:latin typeface="My Ugly Handwriting" panose="02000503000000000000" pitchFamily="2" charset="0"/>
              </a:rPr>
              <a:t>based</a:t>
            </a:r>
            <a:endParaRPr lang="fr-FR" sz="3200" b="1" dirty="0">
              <a:latin typeface="My Ugly Handwriting" panose="02000503000000000000" pitchFamily="2" charset="0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7272020D-3878-7B90-332C-740F6189F85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206226">
            <a:off x="9631265" y="2427949"/>
            <a:ext cx="254696" cy="1087466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39422B15-0776-E9CE-3D6A-A615B7CE6B0B}"/>
              </a:ext>
            </a:extLst>
          </p:cNvPr>
          <p:cNvSpPr txBox="1"/>
          <p:nvPr/>
        </p:nvSpPr>
        <p:spPr>
          <a:xfrm>
            <a:off x="8427260" y="2146220"/>
            <a:ext cx="2669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err="1">
                <a:latin typeface="My Ugly Handwriting" panose="02000503000000000000" pitchFamily="2" charset="0"/>
              </a:rPr>
              <a:t>Realtime</a:t>
            </a:r>
            <a:r>
              <a:rPr lang="fr-FR" sz="3200" b="1" dirty="0">
                <a:latin typeface="My Ugly Handwriting" panose="02000503000000000000" pitchFamily="2" charset="0"/>
              </a:rPr>
              <a:t> </a:t>
            </a:r>
            <a:r>
              <a:rPr lang="fr-FR" sz="3200" b="1" dirty="0" err="1">
                <a:latin typeface="My Ugly Handwriting" panose="02000503000000000000" pitchFamily="2" charset="0"/>
              </a:rPr>
              <a:t>preview</a:t>
            </a:r>
            <a:endParaRPr lang="fr-FR" sz="3200" b="1" dirty="0">
              <a:latin typeface="My Ugly Handwriting" panose="02000503000000000000" pitchFamily="2" charset="0"/>
            </a:endParaRP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7283709A-E021-5773-A37A-E4DCA9CA796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529782">
            <a:off x="10898384" y="1895109"/>
            <a:ext cx="344336" cy="154099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538BC4BB-5A8F-BAFC-E7F8-9B4947228F4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021957">
            <a:off x="9818518" y="342720"/>
            <a:ext cx="254696" cy="1087466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0CBCC1E-B97C-9B81-C021-4CF3BD1A830F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utou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20768" y="383238"/>
            <a:ext cx="533293" cy="672622"/>
          </a:xfrm>
          <a:prstGeom prst="rect">
            <a:avLst/>
          </a:prstGeom>
        </p:spPr>
      </p:pic>
      <p:sp>
        <p:nvSpPr>
          <p:cNvPr id="32" name="ZoneTexte 31">
            <a:extLst>
              <a:ext uri="{FF2B5EF4-FFF2-40B4-BE49-F238E27FC236}">
                <a16:creationId xmlns:a16="http://schemas.microsoft.com/office/drawing/2014/main" id="{F2F5407D-4B04-7686-4486-97378765484F}"/>
              </a:ext>
            </a:extLst>
          </p:cNvPr>
          <p:cNvSpPr txBox="1"/>
          <p:nvPr/>
        </p:nvSpPr>
        <p:spPr>
          <a:xfrm>
            <a:off x="9087414" y="171057"/>
            <a:ext cx="2097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latin typeface="My Ugly Handwriting" panose="02000503000000000000" pitchFamily="2" charset="0"/>
              </a:rPr>
              <a:t>(Right clic)</a:t>
            </a:r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F8E47AD8-58BF-B350-8F5C-80A769AD63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9298951">
            <a:off x="982195" y="3373761"/>
            <a:ext cx="573462" cy="2047464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B630C911-6CE8-8638-46E2-8F2889EAB494}"/>
              </a:ext>
            </a:extLst>
          </p:cNvPr>
          <p:cNvSpPr txBox="1"/>
          <p:nvPr/>
        </p:nvSpPr>
        <p:spPr>
          <a:xfrm>
            <a:off x="4243405" y="2238041"/>
            <a:ext cx="36326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rgbClr val="79CDF3"/>
                </a:solidFill>
                <a:latin typeface="My Ugly Handwriting" panose="02000503000000000000" pitchFamily="2" charset="0"/>
              </a:rPr>
              <a:t>BLUE = Intersection</a:t>
            </a: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DABFA57A-1569-453C-73A1-BC8C840882E1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457" y="2816617"/>
            <a:ext cx="1676400" cy="400050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408D6B1C-58AE-FD51-7564-08E265A55B36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4251" y="1700440"/>
            <a:ext cx="2200275" cy="352425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9FB31A01-0AB3-0C72-2A9F-29A3C780988F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9356" y="4210767"/>
            <a:ext cx="637962" cy="262476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03C9F690-58FC-8FB0-A00C-F5C03776E9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69143" y="1164679"/>
            <a:ext cx="1619250" cy="704850"/>
          </a:xfrm>
          <a:prstGeom prst="rect">
            <a:avLst/>
          </a:prstGeom>
        </p:spPr>
      </p:pic>
      <p:sp>
        <p:nvSpPr>
          <p:cNvPr id="50" name="ZoneTexte 49">
            <a:extLst>
              <a:ext uri="{FF2B5EF4-FFF2-40B4-BE49-F238E27FC236}">
                <a16:creationId xmlns:a16="http://schemas.microsoft.com/office/drawing/2014/main" id="{CB54C776-61EF-10D8-8F3F-13B272FDBBB6}"/>
              </a:ext>
            </a:extLst>
          </p:cNvPr>
          <p:cNvSpPr txBox="1"/>
          <p:nvPr/>
        </p:nvSpPr>
        <p:spPr>
          <a:xfrm>
            <a:off x="4382828" y="1991831"/>
            <a:ext cx="152473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accent6">
                    <a:lumMod val="75000"/>
                  </a:schemeClr>
                </a:solidFill>
                <a:latin typeface="My Ugly Handwriting" panose="02000503000000000000" pitchFamily="2" charset="0"/>
              </a:rPr>
              <a:t>GREEN = Union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7583C503-278E-3386-BE09-BC3C34DF5F45}"/>
              </a:ext>
            </a:extLst>
          </p:cNvPr>
          <p:cNvSpPr txBox="1"/>
          <p:nvPr/>
        </p:nvSpPr>
        <p:spPr>
          <a:xfrm>
            <a:off x="4785872" y="1445903"/>
            <a:ext cx="16902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dirty="0">
                <a:solidFill>
                  <a:srgbClr val="C00000"/>
                </a:solidFill>
                <a:latin typeface="My Ugly Handwriting" panose="02000503000000000000" pitchFamily="2" charset="0"/>
              </a:rPr>
              <a:t>RED = </a:t>
            </a:r>
            <a:r>
              <a:rPr lang="fr-FR" sz="1400" b="1" dirty="0" err="1">
                <a:solidFill>
                  <a:srgbClr val="C00000"/>
                </a:solidFill>
                <a:latin typeface="My Ugly Handwriting" panose="02000503000000000000" pitchFamily="2" charset="0"/>
              </a:rPr>
              <a:t>Substraction</a:t>
            </a:r>
            <a:endParaRPr lang="fr-FR" sz="1400" b="1" dirty="0">
              <a:solidFill>
                <a:srgbClr val="C00000"/>
              </a:solidFill>
              <a:latin typeface="My Ugly Handwriting" panose="02000503000000000000" pitchFamily="2" charset="0"/>
            </a:endParaRPr>
          </a:p>
        </p:txBody>
      </p:sp>
      <p:pic>
        <p:nvPicPr>
          <p:cNvPr id="58" name="Image 57">
            <a:extLst>
              <a:ext uri="{FF2B5EF4-FFF2-40B4-BE49-F238E27FC236}">
                <a16:creationId xmlns:a16="http://schemas.microsoft.com/office/drawing/2014/main" id="{02FA852B-04AD-18B3-A928-6D23F0EC2266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458423" y="869982"/>
            <a:ext cx="4548947" cy="11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508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D331394-4CA0-42A5-8E0B-C93ABDAAB717}"/>
              </a:ext>
            </a:extLst>
          </p:cNvPr>
          <p:cNvSpPr txBox="1">
            <a:spLocks/>
          </p:cNvSpPr>
          <p:nvPr/>
        </p:nvSpPr>
        <p:spPr>
          <a:xfrm>
            <a:off x="421583" y="408811"/>
            <a:ext cx="8560491" cy="621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500">
                <a:latin typeface="Sony Sketch GO2"/>
                <a:cs typeface="Sony Sketch GO2" panose="020B0603020104020203" pitchFamily="34" charset="0"/>
              </a:rPr>
              <a:t>Simple design</a:t>
            </a:r>
            <a:endParaRPr lang="en-MU" sz="3500" i="1" dirty="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cxnSp>
        <p:nvCxnSpPr>
          <p:cNvPr id="7" name="Straight Connector 17">
            <a:extLst>
              <a:ext uri="{FF2B5EF4-FFF2-40B4-BE49-F238E27FC236}">
                <a16:creationId xmlns:a16="http://schemas.microsoft.com/office/drawing/2014/main" id="{B555FB77-3AF9-4C80-9278-3BD38D7203B6}"/>
              </a:ext>
            </a:extLst>
          </p:cNvPr>
          <p:cNvCxnSpPr>
            <a:cxnSpLocks/>
          </p:cNvCxnSpPr>
          <p:nvPr/>
        </p:nvCxnSpPr>
        <p:spPr>
          <a:xfrm>
            <a:off x="0" y="1030288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3793FBF4-31B9-7CAE-FA37-AEF7E4F944D5}"/>
              </a:ext>
            </a:extLst>
          </p:cNvPr>
          <p:cNvSpPr txBox="1"/>
          <p:nvPr/>
        </p:nvSpPr>
        <p:spPr>
          <a:xfrm>
            <a:off x="1023092" y="2747031"/>
            <a:ext cx="1095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err="1">
                <a:latin typeface="My Ugly Handwriting" panose="02000503000000000000" pitchFamily="2" charset="0"/>
              </a:rPr>
              <a:t>Cuboid</a:t>
            </a:r>
            <a:endParaRPr lang="fr-FR" sz="3200" b="1" dirty="0">
              <a:latin typeface="My Ugly Handwriting" panose="02000503000000000000" pitchFamily="2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7814814-7AAF-CDF4-5A41-6041E6D75D37}"/>
              </a:ext>
            </a:extLst>
          </p:cNvPr>
          <p:cNvSpPr txBox="1"/>
          <p:nvPr/>
        </p:nvSpPr>
        <p:spPr>
          <a:xfrm>
            <a:off x="3430204" y="2706463"/>
            <a:ext cx="1095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My Ugly Handwriting" panose="02000503000000000000" pitchFamily="2" charset="0"/>
              </a:rPr>
              <a:t>Circle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B82F426-B388-0B2F-0125-509F78E05BB2}"/>
              </a:ext>
            </a:extLst>
          </p:cNvPr>
          <p:cNvSpPr txBox="1"/>
          <p:nvPr/>
        </p:nvSpPr>
        <p:spPr>
          <a:xfrm>
            <a:off x="5484392" y="2703046"/>
            <a:ext cx="1883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My Ugly Handwriting" panose="02000503000000000000" pitchFamily="2" charset="0"/>
              </a:rPr>
              <a:t>Extrusion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1CF4FC5-9043-FFC4-D214-BD4CB57AB563}"/>
              </a:ext>
            </a:extLst>
          </p:cNvPr>
          <p:cNvSpPr txBox="1"/>
          <p:nvPr/>
        </p:nvSpPr>
        <p:spPr>
          <a:xfrm>
            <a:off x="8370771" y="2634520"/>
            <a:ext cx="1095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My Ugly Handwriting" panose="02000503000000000000" pitchFamily="2" charset="0"/>
              </a:rPr>
              <a:t>Union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49231F1-4C2C-8BC8-B599-905CDA68142C}"/>
              </a:ext>
            </a:extLst>
          </p:cNvPr>
          <p:cNvSpPr txBox="1"/>
          <p:nvPr/>
        </p:nvSpPr>
        <p:spPr>
          <a:xfrm>
            <a:off x="1811243" y="3389770"/>
            <a:ext cx="2277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My Ugly Handwriting" panose="02000503000000000000" pitchFamily="2" charset="0"/>
              </a:rPr>
              <a:t>(CTRL+SHIFT)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836257E-F4C8-01BC-4D7C-DEC5EA9E29BB}"/>
              </a:ext>
            </a:extLst>
          </p:cNvPr>
          <p:cNvSpPr txBox="1"/>
          <p:nvPr/>
        </p:nvSpPr>
        <p:spPr>
          <a:xfrm>
            <a:off x="3465550" y="6215034"/>
            <a:ext cx="1095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err="1">
                <a:latin typeface="My Ugly Handwriting" panose="02000503000000000000" pitchFamily="2" charset="0"/>
              </a:rPr>
              <a:t>Cuboid</a:t>
            </a:r>
            <a:endParaRPr lang="fr-FR" sz="3200" b="1" dirty="0">
              <a:latin typeface="My Ugly Handwriting" panose="02000503000000000000" pitchFamily="2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2D55C22-08AA-067C-11A9-7B7901AAAE87}"/>
              </a:ext>
            </a:extLst>
          </p:cNvPr>
          <p:cNvSpPr txBox="1"/>
          <p:nvPr/>
        </p:nvSpPr>
        <p:spPr>
          <a:xfrm>
            <a:off x="5827203" y="6205794"/>
            <a:ext cx="1442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err="1">
                <a:latin typeface="My Ugly Handwriting" panose="02000503000000000000" pitchFamily="2" charset="0"/>
              </a:rPr>
              <a:t>Cylinder</a:t>
            </a:r>
            <a:endParaRPr lang="fr-FR" sz="3200" b="1" dirty="0">
              <a:latin typeface="My Ugly Handwriting" panose="02000503000000000000" pitchFamily="2" charset="0"/>
            </a:endParaRP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42409453-923F-F4BB-CBD3-DC6FD8E5D4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250" y="1154773"/>
            <a:ext cx="2162175" cy="1657350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AA493CF3-8701-D08E-65F3-97029D3C02E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0420" y="1185642"/>
            <a:ext cx="2247900" cy="160972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6FB4C6E-91AE-834F-C568-253F6383C4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24654">
            <a:off x="3021928" y="2555588"/>
            <a:ext cx="187001" cy="798431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F526EA1E-AB8B-E25D-D93F-6D91DB1265D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11170" y="1175221"/>
            <a:ext cx="2276475" cy="1609725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27AE1835-C146-91A4-530F-9AC84C13DF36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2897" y="1032208"/>
            <a:ext cx="2190750" cy="154305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FEE2FD24-20D1-7F12-882B-96F01655161D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3863" y="4539172"/>
            <a:ext cx="2238375" cy="1733550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7D4F7A1B-C4C1-D9DF-B5D6-162F4549EF6D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1904" y="4539172"/>
            <a:ext cx="2352675" cy="173355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9974F0D-99AB-2090-53EA-2AD042D9F7E5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534449">
            <a:off x="4799116" y="3262125"/>
            <a:ext cx="857250" cy="127635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0A48BE6-55A0-5B51-F554-EF41B38074C4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utou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18184" y="5022541"/>
            <a:ext cx="533293" cy="67262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11252AA-6C8C-FA8F-811F-5EC92C7D2BEC}"/>
              </a:ext>
            </a:extLst>
          </p:cNvPr>
          <p:cNvSpPr txBox="1"/>
          <p:nvPr/>
        </p:nvSpPr>
        <p:spPr>
          <a:xfrm>
            <a:off x="8745127" y="5107942"/>
            <a:ext cx="1883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My Ugly Handwriting" panose="02000503000000000000" pitchFamily="2" charset="0"/>
              </a:rPr>
              <a:t>X1O NOW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4D1BBFF-8A8E-6308-A153-26A1334FE388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utou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41404" y="232498"/>
            <a:ext cx="533293" cy="67262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F56316AA-0186-D99C-D1D0-7D707B0AE817}"/>
              </a:ext>
            </a:extLst>
          </p:cNvPr>
          <p:cNvSpPr txBox="1"/>
          <p:nvPr/>
        </p:nvSpPr>
        <p:spPr>
          <a:xfrm>
            <a:off x="7974697" y="320345"/>
            <a:ext cx="2190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My Ugly Handwriting" panose="02000503000000000000" pitchFamily="2" charset="0"/>
              </a:rPr>
              <a:t>X2O BEFORE</a:t>
            </a:r>
          </a:p>
        </p:txBody>
      </p:sp>
    </p:spTree>
    <p:extLst>
      <p:ext uri="{BB962C8B-B14F-4D97-AF65-F5344CB8AC3E}">
        <p14:creationId xmlns:p14="http://schemas.microsoft.com/office/powerpoint/2010/main" val="3776226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D331394-4CA0-42A5-8E0B-C93ABDAAB717}"/>
              </a:ext>
            </a:extLst>
          </p:cNvPr>
          <p:cNvSpPr txBox="1">
            <a:spLocks/>
          </p:cNvSpPr>
          <p:nvPr/>
        </p:nvSpPr>
        <p:spPr>
          <a:xfrm>
            <a:off x="421583" y="408811"/>
            <a:ext cx="8560491" cy="621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500" dirty="0">
                <a:latin typeface="Sony Sketch GO2" panose="020B0603020104020203" pitchFamily="34" charset="0"/>
                <a:cs typeface="Sony Sketch GO2" panose="020B0603020104020203" pitchFamily="34" charset="0"/>
              </a:rPr>
              <a:t>Simple design</a:t>
            </a:r>
            <a:endParaRPr lang="en-MU" sz="3500" i="1" dirty="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cxnSp>
        <p:nvCxnSpPr>
          <p:cNvPr id="7" name="Straight Connector 17">
            <a:extLst>
              <a:ext uri="{FF2B5EF4-FFF2-40B4-BE49-F238E27FC236}">
                <a16:creationId xmlns:a16="http://schemas.microsoft.com/office/drawing/2014/main" id="{B555FB77-3AF9-4C80-9278-3BD38D7203B6}"/>
              </a:ext>
            </a:extLst>
          </p:cNvPr>
          <p:cNvCxnSpPr>
            <a:cxnSpLocks/>
          </p:cNvCxnSpPr>
          <p:nvPr/>
        </p:nvCxnSpPr>
        <p:spPr>
          <a:xfrm>
            <a:off x="0" y="1030288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ECFFF5BD-E053-E2C0-2FA7-4EA4BDA5C4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1E1E1"/>
              </a:clrFrom>
              <a:clrTo>
                <a:srgbClr val="E1E1E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1724" y="1205119"/>
            <a:ext cx="7077570" cy="52688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1D8549F-FA86-26A4-FDA4-64B36D1888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1E1E1E"/>
              </a:clrFrom>
              <a:clrTo>
                <a:srgbClr val="1E1E1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923" y="1572022"/>
            <a:ext cx="3466182" cy="2772946"/>
          </a:xfrm>
          <a:prstGeom prst="rect">
            <a:avLst/>
          </a:prstGeom>
        </p:spPr>
      </p:pic>
      <p:pic>
        <p:nvPicPr>
          <p:cNvPr id="1026" name="Picture 2" descr="us.123rf.com/450wm/lkeskinen/lkeskinen1611/lkeskin...">
            <a:extLst>
              <a:ext uri="{FF2B5EF4-FFF2-40B4-BE49-F238E27FC236}">
                <a16:creationId xmlns:a16="http://schemas.microsoft.com/office/drawing/2014/main" id="{499A8480-42D2-8FA9-B27E-9399EC48E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42" y="4491038"/>
            <a:ext cx="4286250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737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D331394-4CA0-42A5-8E0B-C93ABDAAB717}"/>
              </a:ext>
            </a:extLst>
          </p:cNvPr>
          <p:cNvSpPr txBox="1">
            <a:spLocks/>
          </p:cNvSpPr>
          <p:nvPr/>
        </p:nvSpPr>
        <p:spPr>
          <a:xfrm>
            <a:off x="421583" y="408811"/>
            <a:ext cx="8560491" cy="621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500" dirty="0">
                <a:latin typeface="Sony Sketch GO2" panose="020B0603020104020203" pitchFamily="34" charset="0"/>
                <a:cs typeface="Sony Sketch GO2" panose="020B0603020104020203" pitchFamily="34" charset="0"/>
              </a:rPr>
              <a:t>Duplication </a:t>
            </a:r>
            <a:endParaRPr lang="en-MU" sz="3500" i="1" dirty="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13CE408-1E83-4D88-8F22-48A5D0715573}"/>
              </a:ext>
            </a:extLst>
          </p:cNvPr>
          <p:cNvSpPr txBox="1">
            <a:spLocks/>
          </p:cNvSpPr>
          <p:nvPr/>
        </p:nvSpPr>
        <p:spPr>
          <a:xfrm>
            <a:off x="1276990" y="1518464"/>
            <a:ext cx="7234030" cy="3929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Duplication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with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link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on original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entity</a:t>
            </a:r>
            <a:endParaRPr lang="en-MU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cxnSp>
        <p:nvCxnSpPr>
          <p:cNvPr id="7" name="Straight Connector 17">
            <a:extLst>
              <a:ext uri="{FF2B5EF4-FFF2-40B4-BE49-F238E27FC236}">
                <a16:creationId xmlns:a16="http://schemas.microsoft.com/office/drawing/2014/main" id="{B555FB77-3AF9-4C80-9278-3BD38D7203B6}"/>
              </a:ext>
            </a:extLst>
          </p:cNvPr>
          <p:cNvCxnSpPr>
            <a:cxnSpLocks/>
          </p:cNvCxnSpPr>
          <p:nvPr/>
        </p:nvCxnSpPr>
        <p:spPr>
          <a:xfrm>
            <a:off x="0" y="1030288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New Banque d'images et photos libres de droit - iStock">
            <a:extLst>
              <a:ext uri="{FF2B5EF4-FFF2-40B4-BE49-F238E27FC236}">
                <a16:creationId xmlns:a16="http://schemas.microsoft.com/office/drawing/2014/main" id="{809064F9-C50A-918C-6F2B-297CBB069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33" y="1610711"/>
            <a:ext cx="328766" cy="20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E49963D-A011-AD1A-E1AF-BF2725A627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282828"/>
              </a:clrFrom>
              <a:clrTo>
                <a:srgbClr val="28282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1811" y="1250912"/>
            <a:ext cx="6005380" cy="4356175"/>
          </a:xfrm>
          <a:prstGeom prst="rect">
            <a:avLst/>
          </a:prstGeom>
        </p:spPr>
      </p:pic>
      <p:pic>
        <p:nvPicPr>
          <p:cNvPr id="9" name="Picture 2" descr="us.123rf.com/450wm/lkeskinen/lkeskinen1611/lkeskin...">
            <a:extLst>
              <a:ext uri="{FF2B5EF4-FFF2-40B4-BE49-F238E27FC236}">
                <a16:creationId xmlns:a16="http://schemas.microsoft.com/office/drawing/2014/main" id="{4A433A43-99C3-5D1F-61FC-ABBFC3B74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90" y="2675078"/>
            <a:ext cx="4286250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FCA93F3-E882-BBB5-DF80-CFF214E5A139}"/>
              </a:ext>
            </a:extLst>
          </p:cNvPr>
          <p:cNvSpPr txBox="1">
            <a:spLocks/>
          </p:cNvSpPr>
          <p:nvPr/>
        </p:nvSpPr>
        <p:spPr>
          <a:xfrm>
            <a:off x="7222557" y="6177971"/>
            <a:ext cx="7234030" cy="3929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i="1" dirty="0">
                <a:latin typeface="Helvetica" pitchFamily="2" charset="0"/>
                <a:cs typeface="Sony Sketch GO2" panose="020B0603020104020203" pitchFamily="34" charset="0"/>
              </a:rPr>
              <a:t>how to </a:t>
            </a:r>
            <a:r>
              <a:rPr lang="fr-FR" sz="2000" i="1" dirty="0" err="1">
                <a:latin typeface="Helvetica" pitchFamily="2" charset="0"/>
                <a:cs typeface="Sony Sketch GO2" panose="020B0603020104020203" pitchFamily="34" charset="0"/>
              </a:rPr>
              <a:t>simply</a:t>
            </a:r>
            <a:r>
              <a:rPr lang="fr-FR" sz="2000" i="1" dirty="0">
                <a:latin typeface="Helvetica" pitchFamily="2" charset="0"/>
                <a:cs typeface="Sony Sketch GO2" panose="020B0603020104020203" pitchFamily="34" charset="0"/>
              </a:rPr>
              <a:t> design a </a:t>
            </a:r>
            <a:r>
              <a:rPr lang="fr-FR" sz="2000" i="1" dirty="0" err="1">
                <a:latin typeface="Helvetica" pitchFamily="2" charset="0"/>
                <a:cs typeface="Sony Sketch GO2" panose="020B0603020104020203" pitchFamily="34" charset="0"/>
              </a:rPr>
              <a:t>waffle</a:t>
            </a:r>
            <a:r>
              <a:rPr lang="fr-FR" sz="2000" i="1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i="1" dirty="0" err="1">
                <a:latin typeface="Helvetica" pitchFamily="2" charset="0"/>
                <a:cs typeface="Sony Sketch GO2" panose="020B0603020104020203" pitchFamily="34" charset="0"/>
              </a:rPr>
              <a:t>mold</a:t>
            </a:r>
            <a:r>
              <a:rPr lang="fr-FR" sz="2000" i="1" dirty="0">
                <a:latin typeface="Helvetica" pitchFamily="2" charset="0"/>
                <a:cs typeface="Sony Sketch GO2" panose="020B0603020104020203" pitchFamily="34" charset="0"/>
              </a:rPr>
              <a:t>…</a:t>
            </a:r>
            <a:endParaRPr lang="en-MU" sz="2000" i="1" dirty="0">
              <a:latin typeface="Helvetica" pitchFamily="2" charset="0"/>
              <a:cs typeface="Sony Sketch GO2" panose="020B0603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52249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34CE26544C974BACDD1220D1A86F12" ma:contentTypeVersion="15" ma:contentTypeDescription="Create a new document." ma:contentTypeScope="" ma:versionID="9fd7806c32dc3739b391cf3dbd6aecb2">
  <xsd:schema xmlns:xsd="http://www.w3.org/2001/XMLSchema" xmlns:xs="http://www.w3.org/2001/XMLSchema" xmlns:p="http://schemas.microsoft.com/office/2006/metadata/properties" xmlns:ns2="078b4677-a023-49f2-8f70-d6d9e278f861" xmlns:ns3="be54801b-3ec6-4c4f-b56a-5b9ea364c417" targetNamespace="http://schemas.microsoft.com/office/2006/metadata/properties" ma:root="true" ma:fieldsID="d45edc239989960d28a7fa44c7fd1f9e" ns2:_="" ns3:_="">
    <xsd:import namespace="078b4677-a023-49f2-8f70-d6d9e278f861"/>
    <xsd:import namespace="be54801b-3ec6-4c4f-b56a-5b9ea364c4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8b4677-a023-49f2-8f70-d6d9e278f8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fe470ac-62e4-4381-b276-f16e37aacf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54801b-3ec6-4c4f-b56a-5b9ea364c41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618a0cf-ee7b-4d2c-bdbb-e4ef104f1eec}" ma:internalName="TaxCatchAll" ma:showField="CatchAllData" ma:web="be54801b-3ec6-4c4f-b56a-5b9ea364c4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78b4677-a023-49f2-8f70-d6d9e278f861">
      <Terms xmlns="http://schemas.microsoft.com/office/infopath/2007/PartnerControls"/>
    </lcf76f155ced4ddcb4097134ff3c332f>
    <TaxCatchAll xmlns="be54801b-3ec6-4c4f-b56a-5b9ea364c417" xsi:nil="true"/>
  </documentManagement>
</p:properties>
</file>

<file path=customXml/itemProps1.xml><?xml version="1.0" encoding="utf-8"?>
<ds:datastoreItem xmlns:ds="http://schemas.openxmlformats.org/officeDocument/2006/customXml" ds:itemID="{9AF787A3-BCF9-471A-8295-B16E7D0692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78b4677-a023-49f2-8f70-d6d9e278f861"/>
    <ds:schemaRef ds:uri="be54801b-3ec6-4c4f-b56a-5b9ea364c4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40E7720-6461-4EDE-ACFC-6DBD567A1E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0BDB02-3906-45EA-B704-19ACD45765BF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e54801b-3ec6-4c4f-b56a-5b9ea364c417"/>
    <ds:schemaRef ds:uri="078b4677-a023-49f2-8f70-d6d9e278f86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6941</TotalTime>
  <Words>247</Words>
  <Application>Microsoft Office PowerPoint</Application>
  <PresentationFormat>Grand écran</PresentationFormat>
  <Paragraphs>90</Paragraphs>
  <Slides>17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Helvetica</vt:lpstr>
      <vt:lpstr>My Ugly Handwriting</vt:lpstr>
      <vt:lpstr>Sony Sketch GO2</vt:lpstr>
      <vt:lpstr>Titillium Web ExtraLight</vt:lpstr>
      <vt:lpstr>1_Custom Design</vt:lpstr>
      <vt:lpstr>GO2designer SOLID GEOMETRY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               WORLD</dc:title>
  <dc:creator>mitch0889@gmail.com</dc:creator>
  <cp:lastModifiedBy>Eric Garin-Michaud</cp:lastModifiedBy>
  <cp:revision>34</cp:revision>
  <dcterms:created xsi:type="dcterms:W3CDTF">2021-05-06T13:33:58Z</dcterms:created>
  <dcterms:modified xsi:type="dcterms:W3CDTF">2023-03-03T12:36:51Z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0x0101003334CE26544C974BACDD1220D1A86F12</vt:lpwstr>
  </property>
</Properties>
</file>